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89661" autoAdjust="0"/>
  </p:normalViewPr>
  <p:slideViewPr>
    <p:cSldViewPr snapToGrid="0" snapToObjects="1">
      <p:cViewPr varScale="1">
        <p:scale>
          <a:sx n="90" d="100"/>
          <a:sy n="90" d="100"/>
        </p:scale>
        <p:origin x="-1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6FE0C-390D-7D43-AEEE-E4C97D4F5115}" type="doc">
      <dgm:prSet loTypeId="urn:microsoft.com/office/officeart/2005/8/layout/pList2" loCatId="" qsTypeId="urn:microsoft.com/office/officeart/2005/8/quickstyle/simple4" qsCatId="simple" csTypeId="urn:microsoft.com/office/officeart/2005/8/colors/accent1_2" csCatId="accent1" phldr="1"/>
      <dgm:spPr/>
    </dgm:pt>
    <dgm:pt modelId="{199D7AA7-C742-AE42-9222-4CE7CEB9A8F1}">
      <dgm:prSet phldrT="[文本]"/>
      <dgm:spPr/>
      <dgm:t>
        <a:bodyPr/>
        <a:lstStyle/>
        <a:p>
          <a:r>
            <a:rPr lang="zh-CN" altLang="en-US" dirty="0" smtClean="0"/>
            <a:t>量身定制</a:t>
          </a:r>
          <a:endParaRPr lang="zh-CN" altLang="en-US" dirty="0"/>
        </a:p>
      </dgm:t>
    </dgm:pt>
    <dgm:pt modelId="{95171C58-C687-BB4C-B224-D144B4B53544}" type="parTrans" cxnId="{3B9DC523-8709-0C40-B365-BBF38456F400}">
      <dgm:prSet/>
      <dgm:spPr/>
      <dgm:t>
        <a:bodyPr/>
        <a:lstStyle/>
        <a:p>
          <a:endParaRPr lang="zh-CN" altLang="en-US"/>
        </a:p>
      </dgm:t>
    </dgm:pt>
    <dgm:pt modelId="{FCF8D69E-A39B-3A46-8F81-41B88BCC3494}" type="sibTrans" cxnId="{3B9DC523-8709-0C40-B365-BBF38456F400}">
      <dgm:prSet/>
      <dgm:spPr/>
      <dgm:t>
        <a:bodyPr/>
        <a:lstStyle/>
        <a:p>
          <a:endParaRPr lang="zh-CN" altLang="en-US"/>
        </a:p>
      </dgm:t>
    </dgm:pt>
    <dgm:pt modelId="{9E7A4FCA-74B8-CC4D-A141-6AF2D509E394}">
      <dgm:prSet phldrT="[文本]"/>
      <dgm:spPr/>
      <dgm:t>
        <a:bodyPr/>
        <a:lstStyle/>
        <a:p>
          <a:r>
            <a:rPr lang="zh-CN" altLang="en-US" dirty="0" smtClean="0"/>
            <a:t>工大特色</a:t>
          </a:r>
          <a:endParaRPr lang="zh-CN" altLang="en-US" dirty="0"/>
        </a:p>
      </dgm:t>
    </dgm:pt>
    <dgm:pt modelId="{80D6A14E-5EB0-8C4B-99C7-AC41A3B1404A}" type="parTrans" cxnId="{1EFD3694-D239-5B4D-9AEF-BE9D8050E907}">
      <dgm:prSet/>
      <dgm:spPr/>
      <dgm:t>
        <a:bodyPr/>
        <a:lstStyle/>
        <a:p>
          <a:endParaRPr lang="zh-CN" altLang="en-US"/>
        </a:p>
      </dgm:t>
    </dgm:pt>
    <dgm:pt modelId="{8966ED32-3041-C349-BB7C-D884238B50BB}" type="sibTrans" cxnId="{1EFD3694-D239-5B4D-9AEF-BE9D8050E907}">
      <dgm:prSet/>
      <dgm:spPr/>
      <dgm:t>
        <a:bodyPr/>
        <a:lstStyle/>
        <a:p>
          <a:endParaRPr lang="zh-CN" altLang="en-US"/>
        </a:p>
      </dgm:t>
    </dgm:pt>
    <dgm:pt modelId="{1775E142-E5E7-554C-9FDD-D0AB28F88FD7}">
      <dgm:prSet phldrT="[文本]"/>
      <dgm:spPr/>
      <dgm:t>
        <a:bodyPr/>
        <a:lstStyle/>
        <a:p>
          <a:r>
            <a:rPr lang="zh-CN" altLang="en-US" dirty="0" smtClean="0"/>
            <a:t>追逐潮流</a:t>
          </a:r>
          <a:endParaRPr lang="zh-CN" altLang="en-US" dirty="0"/>
        </a:p>
      </dgm:t>
    </dgm:pt>
    <dgm:pt modelId="{38811B67-E46C-6D49-8147-2DCEF51E4DFC}" type="parTrans" cxnId="{02C7B0CB-338D-4845-A7D6-9C51E5C7F7AA}">
      <dgm:prSet/>
      <dgm:spPr/>
      <dgm:t>
        <a:bodyPr/>
        <a:lstStyle/>
        <a:p>
          <a:endParaRPr lang="zh-CN" altLang="en-US"/>
        </a:p>
      </dgm:t>
    </dgm:pt>
    <dgm:pt modelId="{3EF7970B-51D8-D040-94F6-545BDBAB8E2F}" type="sibTrans" cxnId="{02C7B0CB-338D-4845-A7D6-9C51E5C7F7AA}">
      <dgm:prSet/>
      <dgm:spPr/>
      <dgm:t>
        <a:bodyPr/>
        <a:lstStyle/>
        <a:p>
          <a:endParaRPr lang="zh-CN" altLang="en-US"/>
        </a:p>
      </dgm:t>
    </dgm:pt>
    <dgm:pt modelId="{6344E40F-68AD-9748-A423-8F932658BBC6}" type="pres">
      <dgm:prSet presAssocID="{A276FE0C-390D-7D43-AEEE-E4C97D4F5115}" presName="Name0" presStyleCnt="0">
        <dgm:presLayoutVars>
          <dgm:dir/>
          <dgm:resizeHandles val="exact"/>
        </dgm:presLayoutVars>
      </dgm:prSet>
      <dgm:spPr/>
    </dgm:pt>
    <dgm:pt modelId="{C8DAD702-B33D-A549-948C-E750123E1C59}" type="pres">
      <dgm:prSet presAssocID="{A276FE0C-390D-7D43-AEEE-E4C97D4F5115}" presName="bkgdShp" presStyleLbl="alignAccFollowNode1" presStyleIdx="0" presStyleCnt="1" custLinFactNeighborX="9408" custLinFactNeighborY="97810"/>
      <dgm:spPr/>
    </dgm:pt>
    <dgm:pt modelId="{BFCDD594-0B7D-2E45-961D-6A3095D1AD04}" type="pres">
      <dgm:prSet presAssocID="{A276FE0C-390D-7D43-AEEE-E4C97D4F5115}" presName="linComp" presStyleCnt="0"/>
      <dgm:spPr/>
    </dgm:pt>
    <dgm:pt modelId="{AA7AFC54-BC46-DF45-9CBA-F31297107753}" type="pres">
      <dgm:prSet presAssocID="{199D7AA7-C742-AE42-9222-4CE7CEB9A8F1}" presName="compNode" presStyleCnt="0"/>
      <dgm:spPr/>
    </dgm:pt>
    <dgm:pt modelId="{9E0D5435-FD3D-6F41-98D4-38DBEFD129F8}" type="pres">
      <dgm:prSet presAssocID="{199D7AA7-C742-AE42-9222-4CE7CEB9A8F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612C5-A3C3-4F4C-A4E2-761AEB109E53}" type="pres">
      <dgm:prSet presAssocID="{199D7AA7-C742-AE42-9222-4CE7CEB9A8F1}" presName="invisiNode" presStyleLbl="node1" presStyleIdx="0" presStyleCnt="3"/>
      <dgm:spPr/>
    </dgm:pt>
    <dgm:pt modelId="{17FBBCF5-7E3F-574D-BD16-1E5B10CD8A85}" type="pres">
      <dgm:prSet presAssocID="{199D7AA7-C742-AE42-9222-4CE7CEB9A8F1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6197B926-A451-764A-A8BF-943A4F800D8F}" type="pres">
      <dgm:prSet presAssocID="{FCF8D69E-A39B-3A46-8F81-41B88BCC3494}" presName="sibTrans" presStyleLbl="sibTrans2D1" presStyleIdx="0" presStyleCnt="0"/>
      <dgm:spPr/>
    </dgm:pt>
    <dgm:pt modelId="{1EAEF533-A0BD-EF4D-88AE-365A08B2799B}" type="pres">
      <dgm:prSet presAssocID="{9E7A4FCA-74B8-CC4D-A141-6AF2D509E394}" presName="compNode" presStyleCnt="0"/>
      <dgm:spPr/>
    </dgm:pt>
    <dgm:pt modelId="{2CA734E3-56A0-CA41-AC4D-7F0FCC9AC861}" type="pres">
      <dgm:prSet presAssocID="{9E7A4FCA-74B8-CC4D-A141-6AF2D509E394}" presName="node" presStyleLbl="node1" presStyleIdx="1" presStyleCnt="3">
        <dgm:presLayoutVars>
          <dgm:bulletEnabled val="1"/>
        </dgm:presLayoutVars>
      </dgm:prSet>
      <dgm:spPr/>
    </dgm:pt>
    <dgm:pt modelId="{626AF96A-EEA1-854F-9D3D-445D784B405A}" type="pres">
      <dgm:prSet presAssocID="{9E7A4FCA-74B8-CC4D-A141-6AF2D509E394}" presName="invisiNode" presStyleLbl="node1" presStyleIdx="1" presStyleCnt="3"/>
      <dgm:spPr/>
    </dgm:pt>
    <dgm:pt modelId="{C7DA9C73-5865-DD4C-BC6F-B9C24B4EB264}" type="pres">
      <dgm:prSet presAssocID="{9E7A4FCA-74B8-CC4D-A141-6AF2D509E394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5FA11237-6A3D-A047-9922-9E08AF892BA5}" type="pres">
      <dgm:prSet presAssocID="{8966ED32-3041-C349-BB7C-D884238B50BB}" presName="sibTrans" presStyleLbl="sibTrans2D1" presStyleIdx="0" presStyleCnt="0"/>
      <dgm:spPr/>
    </dgm:pt>
    <dgm:pt modelId="{4448E4ED-EDF3-C441-94E0-D9A7DFE69B95}" type="pres">
      <dgm:prSet presAssocID="{1775E142-E5E7-554C-9FDD-D0AB28F88FD7}" presName="compNode" presStyleCnt="0"/>
      <dgm:spPr/>
    </dgm:pt>
    <dgm:pt modelId="{842FA1E5-8183-874C-9723-CC101CF1987A}" type="pres">
      <dgm:prSet presAssocID="{1775E142-E5E7-554C-9FDD-D0AB28F88FD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F0426-08DD-DF44-BBF5-9663AB160C92}" type="pres">
      <dgm:prSet presAssocID="{1775E142-E5E7-554C-9FDD-D0AB28F88FD7}" presName="invisiNode" presStyleLbl="node1" presStyleIdx="2" presStyleCnt="3"/>
      <dgm:spPr/>
    </dgm:pt>
    <dgm:pt modelId="{A5EC3832-3680-0341-9B9E-035AA34EEDEA}" type="pres">
      <dgm:prSet presAssocID="{1775E142-E5E7-554C-9FDD-D0AB28F88FD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9C534038-6745-754A-A4B5-D52C22E2198B}" type="presOf" srcId="{FCF8D69E-A39B-3A46-8F81-41B88BCC3494}" destId="{6197B926-A451-764A-A8BF-943A4F800D8F}" srcOrd="0" destOrd="0" presId="urn:microsoft.com/office/officeart/2005/8/layout/pList2"/>
    <dgm:cxn modelId="{3B9DC523-8709-0C40-B365-BBF38456F400}" srcId="{A276FE0C-390D-7D43-AEEE-E4C97D4F5115}" destId="{199D7AA7-C742-AE42-9222-4CE7CEB9A8F1}" srcOrd="0" destOrd="0" parTransId="{95171C58-C687-BB4C-B224-D144B4B53544}" sibTransId="{FCF8D69E-A39B-3A46-8F81-41B88BCC3494}"/>
    <dgm:cxn modelId="{1EACDA92-8B9D-9748-86C4-5E8E8E57C30F}" type="presOf" srcId="{8966ED32-3041-C349-BB7C-D884238B50BB}" destId="{5FA11237-6A3D-A047-9922-9E08AF892BA5}" srcOrd="0" destOrd="0" presId="urn:microsoft.com/office/officeart/2005/8/layout/pList2"/>
    <dgm:cxn modelId="{02C7B0CB-338D-4845-A7D6-9C51E5C7F7AA}" srcId="{A276FE0C-390D-7D43-AEEE-E4C97D4F5115}" destId="{1775E142-E5E7-554C-9FDD-D0AB28F88FD7}" srcOrd="2" destOrd="0" parTransId="{38811B67-E46C-6D49-8147-2DCEF51E4DFC}" sibTransId="{3EF7970B-51D8-D040-94F6-545BDBAB8E2F}"/>
    <dgm:cxn modelId="{CC758683-8534-8D42-8F2A-3DB47BEB89A1}" type="presOf" srcId="{A276FE0C-390D-7D43-AEEE-E4C97D4F5115}" destId="{6344E40F-68AD-9748-A423-8F932658BBC6}" srcOrd="0" destOrd="0" presId="urn:microsoft.com/office/officeart/2005/8/layout/pList2"/>
    <dgm:cxn modelId="{5EAFC93E-5DF2-5E4B-B23B-14DD69741868}" type="presOf" srcId="{9E7A4FCA-74B8-CC4D-A141-6AF2D509E394}" destId="{2CA734E3-56A0-CA41-AC4D-7F0FCC9AC861}" srcOrd="0" destOrd="0" presId="urn:microsoft.com/office/officeart/2005/8/layout/pList2"/>
    <dgm:cxn modelId="{1EFD3694-D239-5B4D-9AEF-BE9D8050E907}" srcId="{A276FE0C-390D-7D43-AEEE-E4C97D4F5115}" destId="{9E7A4FCA-74B8-CC4D-A141-6AF2D509E394}" srcOrd="1" destOrd="0" parTransId="{80D6A14E-5EB0-8C4B-99C7-AC41A3B1404A}" sibTransId="{8966ED32-3041-C349-BB7C-D884238B50BB}"/>
    <dgm:cxn modelId="{726E4FC5-243D-0E49-BB70-4785A6622FC2}" type="presOf" srcId="{1775E142-E5E7-554C-9FDD-D0AB28F88FD7}" destId="{842FA1E5-8183-874C-9723-CC101CF1987A}" srcOrd="0" destOrd="0" presId="urn:microsoft.com/office/officeart/2005/8/layout/pList2"/>
    <dgm:cxn modelId="{A4F92A37-96FE-4648-8E19-8B04B5319DCC}" type="presOf" srcId="{199D7AA7-C742-AE42-9222-4CE7CEB9A8F1}" destId="{9E0D5435-FD3D-6F41-98D4-38DBEFD129F8}" srcOrd="0" destOrd="0" presId="urn:microsoft.com/office/officeart/2005/8/layout/pList2"/>
    <dgm:cxn modelId="{D8772775-3094-644A-BA38-2D38E2195C1A}" type="presParOf" srcId="{6344E40F-68AD-9748-A423-8F932658BBC6}" destId="{C8DAD702-B33D-A549-948C-E750123E1C59}" srcOrd="0" destOrd="0" presId="urn:microsoft.com/office/officeart/2005/8/layout/pList2"/>
    <dgm:cxn modelId="{35D8536E-1506-0A42-9230-0E7822A5C39C}" type="presParOf" srcId="{6344E40F-68AD-9748-A423-8F932658BBC6}" destId="{BFCDD594-0B7D-2E45-961D-6A3095D1AD04}" srcOrd="1" destOrd="0" presId="urn:microsoft.com/office/officeart/2005/8/layout/pList2"/>
    <dgm:cxn modelId="{803EB3EC-E7E7-AE40-9C3B-7AB76AAE25DF}" type="presParOf" srcId="{BFCDD594-0B7D-2E45-961D-6A3095D1AD04}" destId="{AA7AFC54-BC46-DF45-9CBA-F31297107753}" srcOrd="0" destOrd="0" presId="urn:microsoft.com/office/officeart/2005/8/layout/pList2"/>
    <dgm:cxn modelId="{C753C8EF-866B-2340-94AC-EA9928F5BE83}" type="presParOf" srcId="{AA7AFC54-BC46-DF45-9CBA-F31297107753}" destId="{9E0D5435-FD3D-6F41-98D4-38DBEFD129F8}" srcOrd="0" destOrd="0" presId="urn:microsoft.com/office/officeart/2005/8/layout/pList2"/>
    <dgm:cxn modelId="{FC323BF9-AC75-A345-BF85-8BF0520070C6}" type="presParOf" srcId="{AA7AFC54-BC46-DF45-9CBA-F31297107753}" destId="{43E612C5-A3C3-4F4C-A4E2-761AEB109E53}" srcOrd="1" destOrd="0" presId="urn:microsoft.com/office/officeart/2005/8/layout/pList2"/>
    <dgm:cxn modelId="{C89E0710-CA65-5B42-A114-40187280AE0F}" type="presParOf" srcId="{AA7AFC54-BC46-DF45-9CBA-F31297107753}" destId="{17FBBCF5-7E3F-574D-BD16-1E5B10CD8A85}" srcOrd="2" destOrd="0" presId="urn:microsoft.com/office/officeart/2005/8/layout/pList2"/>
    <dgm:cxn modelId="{71FA1324-35EA-6345-B217-389DA6AD3A3A}" type="presParOf" srcId="{BFCDD594-0B7D-2E45-961D-6A3095D1AD04}" destId="{6197B926-A451-764A-A8BF-943A4F800D8F}" srcOrd="1" destOrd="0" presId="urn:microsoft.com/office/officeart/2005/8/layout/pList2"/>
    <dgm:cxn modelId="{CAB0DE3B-2CA0-8C44-B687-4D30166B0323}" type="presParOf" srcId="{BFCDD594-0B7D-2E45-961D-6A3095D1AD04}" destId="{1EAEF533-A0BD-EF4D-88AE-365A08B2799B}" srcOrd="2" destOrd="0" presId="urn:microsoft.com/office/officeart/2005/8/layout/pList2"/>
    <dgm:cxn modelId="{61EEB1EE-8B7F-904E-BB77-1E33B2C6EB85}" type="presParOf" srcId="{1EAEF533-A0BD-EF4D-88AE-365A08B2799B}" destId="{2CA734E3-56A0-CA41-AC4D-7F0FCC9AC861}" srcOrd="0" destOrd="0" presId="urn:microsoft.com/office/officeart/2005/8/layout/pList2"/>
    <dgm:cxn modelId="{7DE29D87-EDD2-D24F-B15D-6AD58A1E1499}" type="presParOf" srcId="{1EAEF533-A0BD-EF4D-88AE-365A08B2799B}" destId="{626AF96A-EEA1-854F-9D3D-445D784B405A}" srcOrd="1" destOrd="0" presId="urn:microsoft.com/office/officeart/2005/8/layout/pList2"/>
    <dgm:cxn modelId="{F6569330-FE85-6D4B-A35B-221DA5495777}" type="presParOf" srcId="{1EAEF533-A0BD-EF4D-88AE-365A08B2799B}" destId="{C7DA9C73-5865-DD4C-BC6F-B9C24B4EB264}" srcOrd="2" destOrd="0" presId="urn:microsoft.com/office/officeart/2005/8/layout/pList2"/>
    <dgm:cxn modelId="{AFDADA8F-6666-7A42-9450-E070329B553A}" type="presParOf" srcId="{BFCDD594-0B7D-2E45-961D-6A3095D1AD04}" destId="{5FA11237-6A3D-A047-9922-9E08AF892BA5}" srcOrd="3" destOrd="0" presId="urn:microsoft.com/office/officeart/2005/8/layout/pList2"/>
    <dgm:cxn modelId="{EE368E8C-2FCE-F647-8933-04093806AC7E}" type="presParOf" srcId="{BFCDD594-0B7D-2E45-961D-6A3095D1AD04}" destId="{4448E4ED-EDF3-C441-94E0-D9A7DFE69B95}" srcOrd="4" destOrd="0" presId="urn:microsoft.com/office/officeart/2005/8/layout/pList2"/>
    <dgm:cxn modelId="{DF93C489-6791-7446-B15C-F25E62CAE8C4}" type="presParOf" srcId="{4448E4ED-EDF3-C441-94E0-D9A7DFE69B95}" destId="{842FA1E5-8183-874C-9723-CC101CF1987A}" srcOrd="0" destOrd="0" presId="urn:microsoft.com/office/officeart/2005/8/layout/pList2"/>
    <dgm:cxn modelId="{E4A220B8-7258-6D43-A501-7F5FFFAE13EE}" type="presParOf" srcId="{4448E4ED-EDF3-C441-94E0-D9A7DFE69B95}" destId="{390F0426-08DD-DF44-BBF5-9663AB160C92}" srcOrd="1" destOrd="0" presId="urn:microsoft.com/office/officeart/2005/8/layout/pList2"/>
    <dgm:cxn modelId="{8A4BD6C0-2B07-1C42-9231-F2E899296AF9}" type="presParOf" srcId="{4448E4ED-EDF3-C441-94E0-D9A7DFE69B95}" destId="{A5EC3832-3680-0341-9B9E-035AA34EEDE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AD702-B33D-A549-948C-E750123E1C59}">
      <dsp:nvSpPr>
        <dsp:cNvPr id="0" name=""/>
        <dsp:cNvSpPr/>
      </dsp:nvSpPr>
      <dsp:spPr>
        <a:xfrm>
          <a:off x="0" y="1788749"/>
          <a:ext cx="6096000" cy="1828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BBCF5-7E3F-574D-BD16-1E5B10CD8A85}">
      <dsp:nvSpPr>
        <dsp:cNvPr id="0" name=""/>
        <dsp:cNvSpPr/>
      </dsp:nvSpPr>
      <dsp:spPr>
        <a:xfrm>
          <a:off x="182879" y="243840"/>
          <a:ext cx="1790700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0D5435-FD3D-6F41-98D4-38DBEFD129F8}">
      <dsp:nvSpPr>
        <dsp:cNvPr id="0" name=""/>
        <dsp:cNvSpPr/>
      </dsp:nvSpPr>
      <dsp:spPr>
        <a:xfrm rot="10800000">
          <a:off x="182879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t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量身定制</a:t>
          </a:r>
          <a:endParaRPr lang="zh-CN" altLang="en-US" sz="4200" kern="1200" dirty="0"/>
        </a:p>
      </dsp:txBody>
      <dsp:txXfrm rot="10800000">
        <a:off x="237949" y="1828799"/>
        <a:ext cx="1680560" cy="2180130"/>
      </dsp:txXfrm>
    </dsp:sp>
    <dsp:sp modelId="{C7DA9C73-5865-DD4C-BC6F-B9C24B4EB264}">
      <dsp:nvSpPr>
        <dsp:cNvPr id="0" name=""/>
        <dsp:cNvSpPr/>
      </dsp:nvSpPr>
      <dsp:spPr>
        <a:xfrm>
          <a:off x="2152650" y="243840"/>
          <a:ext cx="1790700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A734E3-56A0-CA41-AC4D-7F0FCC9AC861}">
      <dsp:nvSpPr>
        <dsp:cNvPr id="0" name=""/>
        <dsp:cNvSpPr/>
      </dsp:nvSpPr>
      <dsp:spPr>
        <a:xfrm rot="10800000">
          <a:off x="2152650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t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工大特色</a:t>
          </a:r>
          <a:endParaRPr lang="zh-CN" altLang="en-US" sz="4200" kern="1200" dirty="0"/>
        </a:p>
      </dsp:txBody>
      <dsp:txXfrm rot="10800000">
        <a:off x="2207720" y="1828799"/>
        <a:ext cx="1680560" cy="2180130"/>
      </dsp:txXfrm>
    </dsp:sp>
    <dsp:sp modelId="{A5EC3832-3680-0341-9B9E-035AA34EEDEA}">
      <dsp:nvSpPr>
        <dsp:cNvPr id="0" name=""/>
        <dsp:cNvSpPr/>
      </dsp:nvSpPr>
      <dsp:spPr>
        <a:xfrm>
          <a:off x="4122420" y="243840"/>
          <a:ext cx="1790700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2FA1E5-8183-874C-9723-CC101CF1987A}">
      <dsp:nvSpPr>
        <dsp:cNvPr id="0" name=""/>
        <dsp:cNvSpPr/>
      </dsp:nvSpPr>
      <dsp:spPr>
        <a:xfrm rot="10800000">
          <a:off x="4122420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t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追逐潮流</a:t>
          </a:r>
          <a:endParaRPr lang="zh-CN" altLang="en-US" sz="4200" kern="1200" dirty="0"/>
        </a:p>
      </dsp:txBody>
      <dsp:txXfrm rot="10800000">
        <a:off x="4177490" y="1828799"/>
        <a:ext cx="1680560" cy="218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2013年11月7日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2013年11月7日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4" Type="http://schemas.openxmlformats.org/officeDocument/2006/relationships/image" Target="../media/image1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4" Type="http://schemas.openxmlformats.org/officeDocument/2006/relationships/image" Target="../media/image25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4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4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4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4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4" Type="http://schemas.openxmlformats.org/officeDocument/2006/relationships/image" Target="../media/image1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8423" y="4421080"/>
            <a:ext cx="3550404" cy="126062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平台的校园社交网络应用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zh-CN" altLang="en-US" sz="1400" dirty="0" smtClean="0"/>
              <a:t>指导老师：田英鑫</a:t>
            </a:r>
            <a:endParaRPr kumimoji="1" lang="en-US" altLang="zh-CN" sz="1400" dirty="0" smtClean="0"/>
          </a:p>
          <a:p>
            <a:pPr algn="r"/>
            <a:r>
              <a:rPr kumimoji="1" lang="en-US" altLang="zh-CN" sz="1400" dirty="0" smtClean="0"/>
              <a:t>1103710312</a:t>
            </a:r>
            <a:r>
              <a:rPr kumimoji="1" lang="zh-CN" altLang="en-US" sz="1400" dirty="0" smtClean="0"/>
              <a:t> 岑武斌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874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通知模块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69679"/>
              </p:ext>
            </p:extLst>
          </p:nvPr>
        </p:nvGraphicFramePr>
        <p:xfrm>
          <a:off x="894581" y="1653898"/>
          <a:ext cx="7186612" cy="332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文档" r:id="rId3" imgW="5549900" imgH="2565400" progId="Word.Document.12">
                  <p:embed/>
                </p:oleObj>
              </mc:Choice>
              <mc:Fallback>
                <p:oleObj name="文档" r:id="rId3" imgW="5549900" imgH="2565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4581" y="1653898"/>
                        <a:ext cx="7186612" cy="332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83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非功能需求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43492" y="1593830"/>
            <a:ext cx="6777317" cy="4238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 smtClean="0"/>
              <a:t>性能需求：</a:t>
            </a:r>
            <a:r>
              <a:rPr kumimoji="1" lang="en-US" altLang="zh-CN" dirty="0" smtClean="0"/>
              <a:t>	5</a:t>
            </a:r>
            <a:r>
              <a:rPr kumimoji="1" lang="zh-CN" altLang="en-US" dirty="0" smtClean="0"/>
              <a:t>秒上限</a:t>
            </a:r>
            <a:endParaRPr kumimoji="1" lang="en-US" altLang="en-US" dirty="0" smtClean="0"/>
          </a:p>
          <a:p>
            <a:pPr>
              <a:lnSpc>
                <a:spcPct val="125000"/>
              </a:lnSpc>
            </a:pPr>
            <a:r>
              <a:rPr kumimoji="1" lang="zh-CN" altLang="en-US" dirty="0" smtClean="0"/>
              <a:t>易用性需求：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快速上手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r>
              <a:rPr kumimoji="1" lang="zh-CN" altLang="en-US" dirty="0" smtClean="0"/>
              <a:t>扩展性需求：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方便增加新功能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r>
              <a:rPr kumimoji="1" lang="zh-CN" altLang="en-US" dirty="0" smtClean="0"/>
              <a:t>可定制性需求：</a:t>
            </a:r>
            <a:r>
              <a:rPr kumimoji="1" lang="en-US" altLang="zh-CN" dirty="0" smtClean="0"/>
              <a:t>	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26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425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系统功能模块划分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7" y="1536699"/>
            <a:ext cx="7838280" cy="45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使用的技术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43492" y="1593830"/>
            <a:ext cx="6777317" cy="4238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 smtClean="0"/>
              <a:t>服务器端：   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jdbc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r>
              <a:rPr kumimoji="1" lang="zh-CN" altLang="en-US" dirty="0" smtClean="0"/>
              <a:t>客户端：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UIKit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113726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43490" y="1672006"/>
            <a:ext cx="6777317" cy="4238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	</a:t>
            </a:r>
          </a:p>
          <a:p>
            <a:pPr marL="68580" indent="0">
              <a:lnSpc>
                <a:spcPct val="125000"/>
              </a:lnSpc>
              <a:buNone/>
            </a:pPr>
            <a:endParaRPr kumimoji="1" lang="en-US" altLang="en-US" dirty="0" smtClean="0"/>
          </a:p>
          <a:p>
            <a:pPr>
              <a:lnSpc>
                <a:spcPct val="125000"/>
              </a:lnSpc>
            </a:pPr>
            <a:r>
              <a:rPr kumimoji="1" lang="zh-CN" altLang="en-US" dirty="0" smtClean="0"/>
              <a:t>数据库：</a:t>
            </a:r>
            <a:r>
              <a:rPr kumimoji="1" lang="en-US" altLang="zh-CN" dirty="0" smtClean="0"/>
              <a:t>	</a:t>
            </a:r>
          </a:p>
          <a:p>
            <a:pPr>
              <a:lnSpc>
                <a:spcPct val="125000"/>
              </a:lnSpc>
            </a:pPr>
            <a:endParaRPr kumimoji="1" lang="en-US" altLang="zh-CN" dirty="0"/>
          </a:p>
          <a:p>
            <a:pPr>
              <a:lnSpc>
                <a:spcPct val="125000"/>
              </a:lnSpc>
            </a:pP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设计：</a:t>
            </a:r>
            <a:endParaRPr kumimoji="1" lang="en-US" altLang="zh-CN" dirty="0" smtClean="0"/>
          </a:p>
          <a:p>
            <a:pPr marL="68580" indent="0">
              <a:lnSpc>
                <a:spcPct val="125000"/>
              </a:lnSpc>
              <a:buNone/>
            </a:pPr>
            <a:r>
              <a:rPr kumimoji="1" lang="en-US" altLang="zh-CN" dirty="0" smtClean="0"/>
              <a:t>	</a:t>
            </a:r>
          </a:p>
          <a:p>
            <a:pPr>
              <a:lnSpc>
                <a:spcPct val="125000"/>
              </a:lnSpc>
            </a:pPr>
            <a:r>
              <a:rPr kumimoji="1" lang="zh-CN" altLang="en-US" dirty="0" smtClean="0"/>
              <a:t>版本控制：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开发工具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08" y="1333883"/>
            <a:ext cx="1053816" cy="1053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39" y="1333883"/>
            <a:ext cx="1188707" cy="11887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354" y="2387700"/>
            <a:ext cx="1458949" cy="10942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07" y="3409184"/>
            <a:ext cx="1201556" cy="12015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362" y="3481912"/>
            <a:ext cx="1190959" cy="11492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207" y="4696372"/>
            <a:ext cx="1214434" cy="12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已具备的条件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593830"/>
            <a:ext cx="6777317" cy="4238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开发经验，各类相关开发工具的使用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开发经验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使用基础</a:t>
            </a:r>
            <a:endParaRPr kumimoji="1" lang="en-US" altLang="zh-CN" dirty="0" smtClean="0"/>
          </a:p>
          <a:p>
            <a:pPr marL="68580" indent="0">
              <a:lnSpc>
                <a:spcPct val="125000"/>
              </a:lnSpc>
              <a:buNone/>
            </a:pPr>
            <a:endParaRPr kumimoji="1" lang="en-US" altLang="zh-CN" dirty="0" smtClean="0"/>
          </a:p>
          <a:p>
            <a:pPr>
              <a:lnSpc>
                <a:spcPct val="125000"/>
              </a:lnSpc>
            </a:pP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电脑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r>
              <a:rPr kumimoji="1" lang="zh-CN" altLang="en-US" dirty="0" smtClean="0"/>
              <a:t>开发者账号（免证书开发）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74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预见的困难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593830"/>
            <a:ext cx="6777317" cy="4238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网络编程的不熟悉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r>
              <a:rPr kumimoji="1" lang="zh-CN" altLang="en-US" dirty="0" smtClean="0"/>
              <a:t>从教务处网站上获取学生成绩信息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r>
              <a:rPr kumimoji="1" lang="zh-CN" altLang="en-US" dirty="0" smtClean="0"/>
              <a:t>服务器的效率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33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进度安排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308035"/>
              </p:ext>
            </p:extLst>
          </p:nvPr>
        </p:nvGraphicFramePr>
        <p:xfrm>
          <a:off x="883553" y="1663699"/>
          <a:ext cx="7430478" cy="471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文档" r:id="rId3" imgW="5562600" imgH="3530600" progId="Word.Document.12">
                  <p:embed/>
                </p:oleObj>
              </mc:Choice>
              <mc:Fallback>
                <p:oleObj name="文档" r:id="rId3" imgW="5562600" imgH="353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3553" y="1663699"/>
                        <a:ext cx="7430478" cy="4716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33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3280" y="158781"/>
            <a:ext cx="7024744" cy="1143000"/>
          </a:xfrm>
        </p:spPr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9358" y="1643986"/>
            <a:ext cx="32363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 smtClean="0"/>
              <a:t>HIT</a:t>
            </a:r>
            <a:r>
              <a:rPr lang="zh-CN" altLang="en-US" sz="6000" dirty="0" smtClean="0"/>
              <a:t> </a:t>
            </a:r>
            <a:r>
              <a:rPr lang="en-US" altLang="zh-CN" sz="6000" dirty="0" err="1" smtClean="0"/>
              <a:t>Ren</a:t>
            </a:r>
            <a:endParaRPr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63226" y="3359021"/>
            <a:ext cx="3700615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    田英鑫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学生姓名：    岑武斌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学       号：</a:t>
            </a:r>
            <a:r>
              <a:rPr kumimoji="1" lang="en-US" altLang="zh-CN" dirty="0" smtClean="0"/>
              <a:t>1103710312</a:t>
            </a:r>
          </a:p>
        </p:txBody>
      </p:sp>
      <p:sp>
        <p:nvSpPr>
          <p:cNvPr id="6" name="矩形 5"/>
          <p:cNvSpPr/>
          <p:nvPr/>
        </p:nvSpPr>
        <p:spPr>
          <a:xfrm>
            <a:off x="4170447" y="26441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基于</a:t>
            </a:r>
            <a:r>
              <a:rPr lang="en-US" altLang="zh-CN" dirty="0"/>
              <a:t>IOS</a:t>
            </a:r>
            <a:r>
              <a:rPr lang="zh-CN" altLang="en-US" dirty="0"/>
              <a:t>平台的校园</a:t>
            </a:r>
            <a:r>
              <a:rPr lang="zh-CN" altLang="en-US" dirty="0" smtClean="0"/>
              <a:t>社交网络应</a:t>
            </a:r>
            <a:r>
              <a:rPr lang="zh-CN" altLang="en-US" dirty="0"/>
              <a:t>用 </a:t>
            </a:r>
          </a:p>
        </p:txBody>
      </p:sp>
    </p:spTree>
    <p:extLst>
      <p:ext uri="{BB962C8B-B14F-4D97-AF65-F5344CB8AC3E}">
        <p14:creationId xmlns:p14="http://schemas.microsoft.com/office/powerpoint/2010/main" val="312793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690" y="4949414"/>
            <a:ext cx="2312461" cy="15416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0" y="1315436"/>
            <a:ext cx="6777317" cy="42388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2011</a:t>
            </a:r>
            <a:r>
              <a:rPr lang="zh-CN" altLang="en-US" dirty="0" smtClean="0">
                <a:latin typeface="+mn-ea"/>
              </a:rPr>
              <a:t>年智能手机卖出</a:t>
            </a:r>
            <a:r>
              <a:rPr lang="en-US" altLang="zh-CN" dirty="0" smtClean="0">
                <a:latin typeface="+mn-ea"/>
              </a:rPr>
              <a:t>4.9</a:t>
            </a:r>
            <a:r>
              <a:rPr lang="zh-CN" altLang="en-US" dirty="0" smtClean="0">
                <a:latin typeface="+mn-ea"/>
              </a:rPr>
              <a:t>亿部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zh-CN" dirty="0" smtClean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012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Facebook</a:t>
            </a:r>
            <a:r>
              <a:rPr lang="zh-CN" altLang="en-US" dirty="0" smtClean="0">
                <a:latin typeface="+mn-ea"/>
              </a:rPr>
              <a:t>达到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亿用户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zh-CN" dirty="0" smtClean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013.04</a:t>
            </a:r>
            <a:r>
              <a:rPr lang="zh-CN" altLang="en-US" dirty="0" smtClean="0">
                <a:latin typeface="+mn-ea"/>
              </a:rPr>
              <a:t>微信注册用户达到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亿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各类社交应用广受欢迎</a:t>
            </a:r>
            <a:endParaRPr lang="zh-CN" altLang="en-US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89" y="3757808"/>
            <a:ext cx="1808655" cy="1204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138" y="3730619"/>
            <a:ext cx="1767196" cy="12612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298" y="3716111"/>
            <a:ext cx="1275801" cy="1275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485" y="4967544"/>
            <a:ext cx="2024659" cy="1393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3298" y="4991912"/>
            <a:ext cx="1370184" cy="13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7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目的和意义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62251057"/>
              </p:ext>
            </p:extLst>
          </p:nvPr>
        </p:nvGraphicFramePr>
        <p:xfrm>
          <a:off x="1516113" y="15754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72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需求分析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41" y="699730"/>
            <a:ext cx="4679153" cy="5779592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043492" y="1593830"/>
            <a:ext cx="6777317" cy="42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dirty="0" smtClean="0"/>
              <a:t>六大模块</a:t>
            </a:r>
            <a:endParaRPr kumimoji="1" lang="en-US" altLang="en-US" dirty="0" smtClean="0"/>
          </a:p>
          <a:p>
            <a:pPr>
              <a:lnSpc>
                <a:spcPct val="125000"/>
              </a:lnSpc>
            </a:pPr>
            <a:r>
              <a:rPr kumimoji="1" lang="zh-CN" altLang="en-US" dirty="0" smtClean="0"/>
              <a:t>可扩展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85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账号体系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72355"/>
              </p:ext>
            </p:extLst>
          </p:nvPr>
        </p:nvGraphicFramePr>
        <p:xfrm>
          <a:off x="1373625" y="1412418"/>
          <a:ext cx="6505280" cy="4906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文档" r:id="rId3" imgW="5549900" imgH="5003800" progId="Word.Document.12">
                  <p:embed/>
                </p:oleObj>
              </mc:Choice>
              <mc:Fallback>
                <p:oleObj name="文档" r:id="rId3" imgW="5549900" imgH="500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625" y="1412418"/>
                        <a:ext cx="6505280" cy="4906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83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学习模块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43768"/>
              </p:ext>
            </p:extLst>
          </p:nvPr>
        </p:nvGraphicFramePr>
        <p:xfrm>
          <a:off x="1175030" y="1512331"/>
          <a:ext cx="6893204" cy="488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文档" r:id="rId3" imgW="5549900" imgH="3937000" progId="Word.Document.12">
                  <p:embed/>
                </p:oleObj>
              </mc:Choice>
              <mc:Fallback>
                <p:oleObj name="文档" r:id="rId3" imgW="5549900" imgH="393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5030" y="1512331"/>
                        <a:ext cx="6893204" cy="4889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83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社交模块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56251"/>
              </p:ext>
            </p:extLst>
          </p:nvPr>
        </p:nvGraphicFramePr>
        <p:xfrm>
          <a:off x="1490254" y="1445015"/>
          <a:ext cx="5986930" cy="50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文档" r:id="rId3" imgW="5549900" imgH="4699000" progId="Word.Document.12">
                  <p:embed/>
                </p:oleObj>
              </mc:Choice>
              <mc:Fallback>
                <p:oleObj name="文档" r:id="rId3" imgW="5549900" imgH="469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0254" y="1445015"/>
                        <a:ext cx="5986930" cy="506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83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生活模块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0653"/>
              </p:ext>
            </p:extLst>
          </p:nvPr>
        </p:nvGraphicFramePr>
        <p:xfrm>
          <a:off x="1758173" y="1445016"/>
          <a:ext cx="5641258" cy="50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文档" r:id="rId3" imgW="5549900" imgH="4978400" progId="Word.Document.12">
                  <p:embed/>
                </p:oleObj>
              </mc:Choice>
              <mc:Fallback>
                <p:oleObj name="文档" r:id="rId3" imgW="5549900" imgH="497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8173" y="1445016"/>
                        <a:ext cx="5641258" cy="50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83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72436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求职模块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99077"/>
              </p:ext>
            </p:extLst>
          </p:nvPr>
        </p:nvGraphicFramePr>
        <p:xfrm>
          <a:off x="740649" y="1661029"/>
          <a:ext cx="7501100" cy="1407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文档" r:id="rId3" imgW="5549900" imgH="1041400" progId="Word.Document.12">
                  <p:embed/>
                </p:oleObj>
              </mc:Choice>
              <mc:Fallback>
                <p:oleObj name="文档" r:id="rId3" imgW="55499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649" y="1661029"/>
                        <a:ext cx="7501100" cy="1407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83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277</TotalTime>
  <Words>127</Words>
  <Application>Microsoft Macintosh PowerPoint</Application>
  <PresentationFormat>全屏显示(4:3)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奥斯汀</vt:lpstr>
      <vt:lpstr>Microsoft Word 文档</vt:lpstr>
      <vt:lpstr> HIT Ren</vt:lpstr>
      <vt:lpstr>背景</vt:lpstr>
      <vt:lpstr>目的和意义</vt:lpstr>
      <vt:lpstr>需求分析</vt:lpstr>
      <vt:lpstr>账号体系</vt:lpstr>
      <vt:lpstr>学习模块</vt:lpstr>
      <vt:lpstr>社交模块</vt:lpstr>
      <vt:lpstr>生活模块</vt:lpstr>
      <vt:lpstr>求职模块</vt:lpstr>
      <vt:lpstr>通知模块</vt:lpstr>
      <vt:lpstr>非功能需求</vt:lpstr>
      <vt:lpstr>系统功能模块划分</vt:lpstr>
      <vt:lpstr>使用的技术</vt:lpstr>
      <vt:lpstr>开发工具</vt:lpstr>
      <vt:lpstr>已具备的条件</vt:lpstr>
      <vt:lpstr>预见的困难</vt:lpstr>
      <vt:lpstr>进度安排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 HIT Ren</dc:title>
  <dc:creator>wubin cen</dc:creator>
  <cp:lastModifiedBy>wubin cen</cp:lastModifiedBy>
  <cp:revision>90</cp:revision>
  <dcterms:created xsi:type="dcterms:W3CDTF">2013-11-07T13:28:39Z</dcterms:created>
  <dcterms:modified xsi:type="dcterms:W3CDTF">2013-11-07T18:06:06Z</dcterms:modified>
</cp:coreProperties>
</file>