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8" r:id="rId5"/>
    <p:sldId id="332" r:id="rId6"/>
    <p:sldId id="282" r:id="rId7"/>
    <p:sldId id="281" r:id="rId8"/>
    <p:sldId id="334" r:id="rId9"/>
    <p:sldId id="351" r:id="rId10"/>
    <p:sldId id="289" r:id="rId11"/>
    <p:sldId id="290" r:id="rId12"/>
    <p:sldId id="291" r:id="rId13"/>
    <p:sldId id="325" r:id="rId14"/>
    <p:sldId id="355" r:id="rId15"/>
    <p:sldId id="339" r:id="rId16"/>
    <p:sldId id="300" r:id="rId17"/>
    <p:sldId id="301" r:id="rId18"/>
    <p:sldId id="348" r:id="rId19"/>
    <p:sldId id="347" r:id="rId20"/>
    <p:sldId id="349" r:id="rId21"/>
    <p:sldId id="352" r:id="rId22"/>
    <p:sldId id="353" r:id="rId23"/>
    <p:sldId id="354" r:id="rId24"/>
    <p:sldId id="350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3"/>
    <p:restoredTop sz="94591"/>
  </p:normalViewPr>
  <p:slideViewPr>
    <p:cSldViewPr snapToGrid="0" snapToObjects="1">
      <p:cViewPr varScale="1">
        <p:scale>
          <a:sx n="115" d="100"/>
          <a:sy n="115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2018/10/30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2018/10/30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普及组复赛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赛</a:t>
            </a:r>
            <a:r>
              <a:rPr kumimoji="1" lang="zh-CN" altLang="en-US" dirty="0" smtClean="0"/>
              <a:t>前辅导</a:t>
            </a:r>
            <a:r>
              <a:rPr kumimoji="1" lang="en-US" altLang="zh-CN" dirty="0" smtClean="0"/>
              <a:t>-2014</a:t>
            </a:r>
            <a:r>
              <a:rPr kumimoji="1" lang="zh-CN" altLang="en-US" dirty="0" smtClean="0"/>
              <a:t>真题讲解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奚政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螺旋矩阵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2014-T3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 T3 </a:t>
            </a:r>
            <a:r>
              <a:rPr lang="zh-CN" altLang="en-US" dirty="0" smtClean="0"/>
              <a:t>螺旋矩阵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24" y="1462390"/>
            <a:ext cx="9580952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T3 </a:t>
            </a:r>
            <a:r>
              <a:rPr lang="zh-CN" altLang="en-US" dirty="0"/>
              <a:t>螺旋矩阵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数据范围：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01" y="2265744"/>
            <a:ext cx="5809524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T3 </a:t>
            </a:r>
            <a:r>
              <a:rPr lang="zh-CN" altLang="en-US" dirty="0"/>
              <a:t>螺旋矩阵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到了</a:t>
            </a:r>
            <a:r>
              <a:rPr lang="en-US" altLang="zh-CN" dirty="0" smtClean="0"/>
              <a:t>T3</a:t>
            </a:r>
            <a:r>
              <a:rPr lang="zh-CN" altLang="en-US" dirty="0" smtClean="0"/>
              <a:t>开始分数据点了。</a:t>
            </a:r>
            <a:endParaRPr lang="en-US" altLang="zh-CN" dirty="0" smtClean="0"/>
          </a:p>
          <a:p>
            <a:r>
              <a:rPr lang="zh-CN" altLang="en-US" dirty="0" smtClean="0"/>
              <a:t>题意本身不难。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50</a:t>
            </a:r>
            <a:r>
              <a:rPr lang="en-US" altLang="zh-CN" dirty="0"/>
              <a:t>%</a:t>
            </a:r>
            <a:r>
              <a:rPr lang="zh-CN" altLang="en-US" dirty="0"/>
              <a:t>的数据，</a:t>
            </a:r>
            <a:r>
              <a:rPr lang="en-US" altLang="zh-CN" dirty="0"/>
              <a:t>1 ≤ n ≤ </a:t>
            </a:r>
            <a:r>
              <a:rPr lang="en-US" altLang="zh-CN" dirty="0" smtClean="0"/>
              <a:t>100</a:t>
            </a:r>
          </a:p>
          <a:p>
            <a:r>
              <a:rPr lang="en-US" altLang="zh-CN" dirty="0"/>
              <a:t>n ≤ 100</a:t>
            </a:r>
            <a:r>
              <a:rPr lang="zh-CN" altLang="en-US" dirty="0" smtClean="0"/>
              <a:t>，说明可以将整个螺旋矩阵求出来，存储下来，然后就可以直接得到所求元素。</a:t>
            </a:r>
            <a:endParaRPr lang="en-US" altLang="zh-CN" dirty="0" smtClean="0"/>
          </a:p>
          <a:p>
            <a:r>
              <a:rPr lang="zh-CN" altLang="en-US" dirty="0" smtClean="0"/>
              <a:t>求整个螺旋矩阵怎么写？</a:t>
            </a:r>
            <a:endParaRPr lang="en-US" altLang="zh-CN" dirty="0" smtClean="0"/>
          </a:p>
          <a:p>
            <a:r>
              <a:rPr lang="zh-CN" altLang="en-US" dirty="0" smtClean="0"/>
              <a:t>写法应该挺多，个人偏向递归。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T3 </a:t>
            </a:r>
            <a:r>
              <a:rPr lang="zh-CN" altLang="en-US" dirty="0"/>
              <a:t>螺旋矩阵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pt-BR" altLang="zh-CN" dirty="0" smtClean="0"/>
              <a:t>1 </a:t>
            </a:r>
            <a:r>
              <a:rPr lang="pt-BR" altLang="zh-CN" dirty="0"/>
              <a:t>≤ n ≤ </a:t>
            </a:r>
            <a:r>
              <a:rPr lang="pt-BR" altLang="zh-CN" dirty="0" smtClean="0"/>
              <a:t>30,000</a:t>
            </a:r>
          </a:p>
          <a:p>
            <a:r>
              <a:rPr lang="zh-CN" altLang="en-US" dirty="0" smtClean="0"/>
              <a:t>显然空间开不下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的数组，也不能进行一遍遍历。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明显出题人希望直接计算得到所求的数。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法应该比较多，我倾向一圈一圈看，每圈都是顺时针连续递增的数。</a:t>
            </a:r>
            <a:endParaRPr lang="en-US" altLang="zh-CN" dirty="0" smtClean="0"/>
          </a:p>
          <a:p>
            <a:r>
              <a:rPr lang="zh-CN" altLang="en-US" dirty="0" smtClean="0"/>
              <a:t>只要先确定是第几圈，就能确定范围从几到几，再根据具体在这圈四边的哪个边上，以及在该边上的第几个，就能很容易计算了。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T3 </a:t>
            </a:r>
            <a:r>
              <a:rPr lang="zh-CN" altLang="en-US" dirty="0"/>
              <a:t>螺旋矩阵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017064" cy="4664597"/>
          </a:xfrm>
        </p:spPr>
        <p:txBody>
          <a:bodyPr/>
          <a:lstStyle/>
          <a:p>
            <a:r>
              <a:rPr lang="zh-CN" altLang="en-US" dirty="0" smtClean="0"/>
              <a:t>代码简短又清爽。</a:t>
            </a:r>
            <a:endParaRPr lang="en-US" altLang="zh-CN" dirty="0" smtClean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T3</a:t>
            </a:r>
            <a:r>
              <a:rPr lang="zh-CN" altLang="en-US" dirty="0" smtClean="0"/>
              <a:t>感觉只要意识到后面要直接算出答案，细心写耐心调，可以用小数据对拍也很容易，拿全分对选手来说也并不是很困难的事情。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45" y="945284"/>
            <a:ext cx="3800000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子矩阵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2014-T4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 T4 </a:t>
            </a:r>
            <a:r>
              <a:rPr lang="zh-CN" altLang="en-US" dirty="0" smtClean="0"/>
              <a:t>子矩阵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43" y="1411956"/>
            <a:ext cx="9685714" cy="14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43" y="2869099"/>
            <a:ext cx="962857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178953" cy="4664597"/>
          </a:xfrm>
        </p:spPr>
        <p:txBody>
          <a:bodyPr/>
          <a:lstStyle/>
          <a:p>
            <a:r>
              <a:rPr lang="zh-CN" altLang="en-US" dirty="0" smtClean="0"/>
              <a:t>数据范围：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40" y="2334339"/>
            <a:ext cx="7133333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一看到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这种数据范围，那么考虑枚举组合数的形式枚举取哪些行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列肯定是第一反应。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如果直接组合数枚举的形式来看，总共要枚举的情况是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，在</a:t>
                </a:r>
                <a:r>
                  <a:rPr lang="en-US" altLang="zh-CN" b="0" dirty="0" smtClean="0"/>
                  <a:t>r=n/2</a:t>
                </a:r>
                <a:r>
                  <a:rPr lang="zh-CN" altLang="en-US" b="0" dirty="0" smtClean="0"/>
                  <a:t>和</a:t>
                </a:r>
                <a:r>
                  <a:rPr lang="en-US" altLang="zh-CN" b="0" dirty="0" smtClean="0"/>
                  <a:t>c=m/2</a:t>
                </a:r>
                <a:r>
                  <a:rPr lang="zh-CN" altLang="en-US" b="0" dirty="0" smtClean="0"/>
                  <a:t>时最大，对于</a:t>
                </a:r>
                <a:r>
                  <a:rPr lang="en-US" altLang="zh-CN" b="0" dirty="0" smtClean="0"/>
                  <a:t>12</a:t>
                </a:r>
                <a:r>
                  <a:rPr lang="zh-CN" altLang="en-US" b="0" dirty="0" smtClean="0"/>
                  <a:t>来说就是</a:t>
                </a:r>
                <a:r>
                  <a:rPr lang="en-US" altLang="zh-CN" b="0" dirty="0" smtClean="0"/>
                  <a:t>853776</a:t>
                </a:r>
                <a:r>
                  <a:rPr lang="zh-CN" altLang="en-US" b="0" dirty="0" smtClean="0"/>
                  <a:t>种，对于</a:t>
                </a:r>
                <a:r>
                  <a:rPr lang="en-US" altLang="zh-CN" b="0" dirty="0" smtClean="0"/>
                  <a:t>16</a:t>
                </a:r>
                <a:r>
                  <a:rPr lang="zh-CN" altLang="en-US" b="0" dirty="0" smtClean="0"/>
                  <a:t>来说就是</a:t>
                </a:r>
                <a:r>
                  <a:rPr lang="en-US" altLang="zh-CN" b="0" dirty="0" smtClean="0"/>
                  <a:t>165636900</a:t>
                </a:r>
                <a:r>
                  <a:rPr lang="zh-CN" altLang="en-US" b="0" dirty="0" smtClean="0"/>
                  <a:t>种。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对于枚举的子矩阵还需要求分值，也就是需要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的复杂</a:t>
                </a:r>
                <a:r>
                  <a:rPr lang="zh-CN" altLang="en-US" dirty="0"/>
                  <a:t>度，在</a:t>
                </a:r>
                <a:r>
                  <a:rPr lang="en-US" altLang="zh-CN" dirty="0"/>
                  <a:t>r=n/2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c=m/2</a:t>
                </a:r>
                <a:r>
                  <a:rPr lang="zh-CN" altLang="en-US" dirty="0" smtClean="0"/>
                  <a:t>时，对于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总运算量就是</a:t>
                </a:r>
                <a:r>
                  <a:rPr lang="en-US" altLang="zh-CN" dirty="0" smtClean="0"/>
                  <a:t>30735936</a:t>
                </a:r>
                <a:r>
                  <a:rPr lang="zh-CN" altLang="en-US" dirty="0" smtClean="0"/>
                  <a:t>，对于</a:t>
                </a:r>
                <a:r>
                  <a:rPr lang="en-US" altLang="zh-CN" dirty="0" smtClean="0"/>
                  <a:t>16</a:t>
                </a:r>
                <a:r>
                  <a:rPr lang="zh-CN" altLang="en-US" dirty="0"/>
                  <a:t>总运算</a:t>
                </a:r>
                <a:r>
                  <a:rPr lang="zh-CN" altLang="en-US" dirty="0" smtClean="0"/>
                  <a:t>量就是</a:t>
                </a:r>
                <a:r>
                  <a:rPr lang="en-US" altLang="zh-CN" dirty="0" smtClean="0"/>
                  <a:t>10600761600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显然，</a:t>
                </a:r>
                <a:r>
                  <a:rPr lang="en-US" altLang="zh-CN" b="0" dirty="0" smtClean="0"/>
                  <a:t>12</a:t>
                </a:r>
                <a:r>
                  <a:rPr lang="zh-CN" altLang="en-US" b="0" dirty="0" smtClean="0"/>
                  <a:t>能够直接枚举所有</a:t>
                </a:r>
                <a:r>
                  <a:rPr lang="en-US" altLang="zh-CN" b="0" dirty="0" smtClean="0"/>
                  <a:t>r</a:t>
                </a:r>
                <a:r>
                  <a:rPr lang="zh-CN" altLang="en-US" b="0" dirty="0" smtClean="0"/>
                  <a:t>行</a:t>
                </a:r>
                <a:r>
                  <a:rPr lang="en-US" altLang="zh-CN" b="0" dirty="0" smtClean="0"/>
                  <a:t>c</a:t>
                </a:r>
                <a:r>
                  <a:rPr lang="zh-CN" altLang="en-US" b="0" dirty="0" smtClean="0"/>
                  <a:t>列子矩阵暴力求得，而</a:t>
                </a:r>
                <a:r>
                  <a:rPr lang="en-US" altLang="zh-CN" b="0" dirty="0" smtClean="0"/>
                  <a:t>16</a:t>
                </a:r>
                <a:r>
                  <a:rPr lang="zh-CN" altLang="en-US" dirty="0" smtClean="0"/>
                  <a:t>则不行。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3"/>
                <a:stretch>
                  <a:fillRect l="-717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普及组真题讲解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dirty="0" smtClean="0"/>
                  <a:t>后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分怎么做？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行列两个都枚举不行，单独枚举一个倒是不难，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才</a:t>
                </a:r>
                <a:r>
                  <a:rPr lang="en-US" altLang="zh-CN" b="0" dirty="0" smtClean="0"/>
                  <a:t>12870</a:t>
                </a:r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假设我们已经枚举了需要取哪些行，那么如何确定要取那些列呢？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其实问题就是取</a:t>
                </a:r>
                <a:r>
                  <a:rPr lang="en-US" altLang="zh-CN" b="0" dirty="0" smtClean="0"/>
                  <a:t>r</a:t>
                </a:r>
                <a:r>
                  <a:rPr lang="zh-CN" altLang="en-US" b="0" dirty="0" smtClean="0"/>
                  <a:t>列使得子矩阵分数最小。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由于取每一列有自己内部的分数，以及和前一列之间的分数，要求总分最小，动态规划的意图还是相当明显的。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3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</p:spPr>
            <p:txBody>
              <a:bodyPr/>
              <a:lstStyle/>
              <a:p>
                <a:r>
                  <a:rPr lang="zh-CN" altLang="en-US" b="0" dirty="0" smtClean="0"/>
                  <a:t>由于取每一列时，和前一列之间会产生分数，而要取固定的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列，因此状态就需要知道最后一列是哪列，以及已经取了多少列。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表示考虑到第</a:t>
                </a:r>
                <a:r>
                  <a:rPr lang="en-US" altLang="zh-CN" b="0" dirty="0" err="1" smtClean="0"/>
                  <a:t>i</a:t>
                </a:r>
                <a:r>
                  <a:rPr lang="zh-CN" altLang="en-US" b="0" dirty="0" smtClean="0"/>
                  <a:t>列为止，取了第</a:t>
                </a:r>
                <a:r>
                  <a:rPr lang="en-US" altLang="zh-CN" b="0" dirty="0" err="1" smtClean="0"/>
                  <a:t>i</a:t>
                </a:r>
                <a:r>
                  <a:rPr lang="zh-CN" altLang="en-US" b="0" dirty="0" smtClean="0"/>
                  <a:t>列，且已经取过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列的最小总分。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则可以枚举上一列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，进行状态转移：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𝑝𝑜𝑖𝑛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列内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𝑝𝑜𝑖𝑛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列间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b="0" dirty="0" smtClean="0"/>
                  <a:t>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当然，此处为了转移方便，我允许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k=0</a:t>
                </a:r>
                <a:r>
                  <a:rPr lang="zh-CN" altLang="en-US" dirty="0" smtClean="0"/>
                  <a:t>时列间分数为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初始化所有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b="0" dirty="0" smtClean="0"/>
                  <a:t>值为极大值，而令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 smtClean="0"/>
                  <a:t>，即可。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4664597"/>
              </a:xfrm>
              <a:blipFill>
                <a:blip r:embed="rId3"/>
                <a:stretch>
                  <a:fillRect l="-717" r="-717" b="-3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898213" cy="4664597"/>
          </a:xfrm>
        </p:spPr>
        <p:txBody>
          <a:bodyPr/>
          <a:lstStyle/>
          <a:p>
            <a:r>
              <a:rPr lang="zh-CN" altLang="en-US" b="0" dirty="0" smtClean="0"/>
              <a:t>枚举行时，采用了二进制枚举的方式，</a:t>
            </a:r>
            <a:r>
              <a:rPr lang="en-US" altLang="zh-CN" b="0" dirty="0" err="1" smtClean="0"/>
              <a:t>dfs</a:t>
            </a:r>
            <a:r>
              <a:rPr lang="zh-CN" altLang="en-US" dirty="0" smtClean="0"/>
              <a:t>枚举当然也没有问题。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95" y="134191"/>
            <a:ext cx="5561905" cy="67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809" y="3724667"/>
            <a:ext cx="2914286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5898213" cy="4664597"/>
              </a:xfrm>
            </p:spPr>
            <p:txBody>
              <a:bodyPr/>
              <a:lstStyle/>
              <a:p>
                <a:r>
                  <a:rPr lang="zh-CN" altLang="en-US" b="0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，最坏情况大概会是</a:t>
                </a:r>
                <a:r>
                  <a:rPr lang="en-US" altLang="zh-CN" b="0" dirty="0" smtClean="0"/>
                  <a:t>4.2e8</a:t>
                </a:r>
                <a:r>
                  <a:rPr lang="zh-CN" altLang="en-US" dirty="0" smtClean="0"/>
                  <a:t>，看起来非常勉强，不过在洛谷上还是可以通过。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再改进就是将</a:t>
                </a:r>
                <a:r>
                  <a:rPr lang="en-US" altLang="zh-CN" b="0" dirty="0" smtClean="0"/>
                  <a:t>solve</a:t>
                </a:r>
                <a:r>
                  <a:rPr lang="zh-CN" altLang="en-US" b="0" dirty="0" smtClean="0"/>
                  <a:t>中计算列间分数的部分提到外面预处理，则复杂度会再减一个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，就会是更安全的复杂度</a:t>
                </a:r>
                <a:r>
                  <a:rPr lang="en-US" altLang="zh-CN" dirty="0" smtClean="0"/>
                  <a:t>5.2e7</a:t>
                </a:r>
                <a:r>
                  <a:rPr lang="zh-CN" altLang="en-US" dirty="0" smtClean="0"/>
                  <a:t>了。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5898213" cy="4664597"/>
              </a:xfrm>
              <a:blipFill>
                <a:blip r:embed="rId3"/>
                <a:stretch>
                  <a:fillRect l="-1343" r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95" y="134191"/>
            <a:ext cx="5561905" cy="6723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14211" y="3765665"/>
            <a:ext cx="4289367" cy="78971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T4 </a:t>
            </a:r>
            <a:r>
              <a:rPr lang="zh-CN" altLang="en-US" dirty="0"/>
              <a:t>子矩阵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 smtClean="0"/>
              <a:t>奇怪的操作：不会怎么办？</a:t>
            </a:r>
            <a:endParaRPr lang="en-US" altLang="zh-CN" dirty="0" smtClean="0"/>
          </a:p>
          <a:p>
            <a:r>
              <a:rPr lang="zh-CN" altLang="en-US" dirty="0"/>
              <a:t>随机</a:t>
            </a:r>
            <a:r>
              <a:rPr lang="zh-CN" altLang="en-US" dirty="0" smtClean="0"/>
              <a:t>贪心考虑一下？</a:t>
            </a:r>
            <a:endParaRPr lang="en-US" altLang="zh-CN" dirty="0" smtClean="0"/>
          </a:p>
          <a:p>
            <a:r>
              <a:rPr lang="en-US" altLang="zh-CN" dirty="0" err="1" smtClean="0"/>
              <a:t>random_shuffle</a:t>
            </a:r>
            <a:r>
              <a:rPr lang="zh-CN" altLang="en-US" dirty="0" smtClean="0"/>
              <a:t>之后，取前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列，然后求和，取最大。</a:t>
            </a:r>
            <a:endParaRPr lang="en-US" altLang="zh-CN" dirty="0" smtClean="0"/>
          </a:p>
          <a:p>
            <a:r>
              <a:rPr lang="zh-CN" altLang="en-US" dirty="0" smtClean="0"/>
              <a:t>一直随机直到接近时间限制。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出正解概率不一定大，但是还是比不输出要好。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珠心算测验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2014-T1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 T1 </a:t>
            </a:r>
            <a:r>
              <a:rPr lang="zh-CN" altLang="en-US" dirty="0"/>
              <a:t>珠心</a:t>
            </a:r>
            <a:r>
              <a:rPr lang="zh-CN" altLang="en-US" dirty="0" smtClean="0"/>
              <a:t>算测验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9" y="2027829"/>
            <a:ext cx="11164760" cy="3475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76" y="5609331"/>
            <a:ext cx="681904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T1 </a:t>
            </a:r>
            <a:r>
              <a:rPr lang="zh-CN" altLang="en-US" dirty="0"/>
              <a:t>珠心算测验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7278126" cy="4664597"/>
          </a:xfrm>
        </p:spPr>
        <p:txBody>
          <a:bodyPr/>
          <a:lstStyle/>
          <a:p>
            <a:r>
              <a:rPr lang="zh-CN" altLang="en-US" dirty="0"/>
              <a:t>一个正整数集合，集合中的数各不相同，其中有多少个数，恰好等于集合中另外两个（不同的）数之和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作为一道</a:t>
            </a:r>
            <a:r>
              <a:rPr lang="en-US" altLang="zh-CN" dirty="0" smtClean="0"/>
              <a:t>T1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en-US" altLang="zh-CN" dirty="0"/>
              <a:t>≤</a:t>
            </a:r>
            <a:r>
              <a:rPr lang="en-US" altLang="zh-CN" i="1" dirty="0"/>
              <a:t>n</a:t>
            </a:r>
            <a:r>
              <a:rPr lang="en-US" altLang="zh-CN" dirty="0"/>
              <a:t>≤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，显然暴力枚举理所当然能直接通过。</a:t>
            </a:r>
            <a:endParaRPr lang="en-US" altLang="zh-CN" dirty="0" smtClean="0"/>
          </a:p>
          <a:p>
            <a:r>
              <a:rPr lang="zh-CN" altLang="en-US" dirty="0" smtClean="0"/>
              <a:t>先枚举作为和的那个数，再分别枚举相加的两个数。</a:t>
            </a:r>
            <a:endParaRPr lang="en-US" altLang="zh-CN" dirty="0" smtClean="0"/>
          </a:p>
          <a:p>
            <a:r>
              <a:rPr lang="zh-CN" altLang="en-US" dirty="0" smtClean="0"/>
              <a:t>可以用二分查找或者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进行优化，但是暴力能过当然暴力。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05" y="2130409"/>
            <a:ext cx="3984966" cy="37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比例简化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2014-T2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 T2 </a:t>
            </a:r>
            <a:r>
              <a:rPr lang="zh-CN" altLang="en-US" dirty="0" smtClean="0"/>
              <a:t>比例简化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7" y="1680853"/>
            <a:ext cx="10629584" cy="3448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23" y="5293714"/>
            <a:ext cx="8380952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T2 </a:t>
            </a:r>
            <a:r>
              <a:rPr lang="zh-CN" altLang="en-US" dirty="0"/>
              <a:t>比例简化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 smtClean="0"/>
              <a:t>题意即是给定了一个分数，要求分子分母均不超过限制，且大于该分数的最小分数，并化为最简分数形式。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由于限制分子分母的大小不超过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，因此枚举分子分母实际只有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的情况。</a:t>
            </a:r>
            <a:endParaRPr kumimoji="1" lang="en-US" altLang="zh-CN" dirty="0" smtClean="0"/>
          </a:p>
          <a:p>
            <a:r>
              <a:rPr kumimoji="1" lang="zh-CN" altLang="en-US" dirty="0"/>
              <a:t>暴力</a:t>
            </a:r>
            <a:r>
              <a:rPr kumimoji="1" lang="zh-CN" altLang="en-US" dirty="0" smtClean="0"/>
              <a:t>枚举维护最优解即可。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6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2014 T2 </a:t>
            </a:r>
            <a:r>
              <a:rPr lang="zh-CN" altLang="en-US" dirty="0"/>
              <a:t>比例简化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92" y="0"/>
            <a:ext cx="2347208" cy="1111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077" y="1641131"/>
            <a:ext cx="3571429" cy="4628571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7489989" cy="4664597"/>
          </a:xfrm>
        </p:spPr>
        <p:txBody>
          <a:bodyPr/>
          <a:lstStyle/>
          <a:p>
            <a:r>
              <a:rPr kumimoji="1" lang="zh-CN" altLang="en-US" dirty="0" smtClean="0"/>
              <a:t>实际竞赛题中经常需要考虑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的精度问题，在运算及比较大小时全部转换为整数运算比较会更加精确。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不过作为普及组的</a:t>
            </a:r>
            <a:r>
              <a:rPr kumimoji="1" lang="en-US" altLang="zh-CN" dirty="0" smtClean="0"/>
              <a:t>T2</a:t>
            </a:r>
            <a:r>
              <a:rPr kumimoji="1" lang="zh-CN" altLang="en-US" dirty="0" smtClean="0"/>
              <a:t>，连数据点都没有分，数据也比较小，不太容易出现精度问题，所以其实只是考一个枚举思路，和一个</a:t>
            </a:r>
            <a:r>
              <a:rPr kumimoji="1" lang="en-US" altLang="zh-CN" dirty="0" err="1" smtClean="0"/>
              <a:t>gcd</a:t>
            </a:r>
            <a:r>
              <a:rPr kumimoji="1" lang="zh-CN" altLang="en-US" dirty="0" smtClean="0"/>
              <a:t>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gcd</a:t>
            </a:r>
            <a:r>
              <a:rPr kumimoji="1" lang="zh-CN" altLang="en-US" dirty="0" smtClean="0"/>
              <a:t>是库函数，不过应该没有对</a:t>
            </a:r>
            <a:r>
              <a:rPr kumimoji="1" lang="en-US" altLang="zh-CN" dirty="0" smtClean="0"/>
              <a:t>long </a:t>
            </a:r>
            <a:r>
              <a:rPr kumimoji="1" lang="en-US" altLang="zh-CN" dirty="0" err="1" smtClean="0"/>
              <a:t>long</a:t>
            </a:r>
            <a:r>
              <a:rPr kumimoji="1" lang="zh-CN" altLang="en-US" dirty="0" smtClean="0"/>
              <a:t>型的重载。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8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719</Words>
  <Application>Microsoft Office PowerPoint</Application>
  <PresentationFormat>宽屏</PresentationFormat>
  <Paragraphs>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AliHYAiHei-Beta</vt:lpstr>
      <vt:lpstr>Source Han Sans CN</vt:lpstr>
      <vt:lpstr>Source Han Sans CN Medium</vt:lpstr>
      <vt:lpstr>DengXian</vt:lpstr>
      <vt:lpstr>Arial</vt:lpstr>
      <vt:lpstr>Cambria Math</vt:lpstr>
      <vt:lpstr>课程模版</vt:lpstr>
      <vt:lpstr>2018普及组复赛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CenariusXz</cp:lastModifiedBy>
  <cp:revision>158</cp:revision>
  <dcterms:created xsi:type="dcterms:W3CDTF">2018-01-26T10:42:19Z</dcterms:created>
  <dcterms:modified xsi:type="dcterms:W3CDTF">2018-10-29T17:31:00Z</dcterms:modified>
</cp:coreProperties>
</file>