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9" r:id="rId4"/>
    <p:sldId id="260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 BLOCK </a:t>
            </a:r>
            <a:r>
              <a:rPr lang="zh-CN" altLang="zh-CN"/>
              <a:t>需求整理及反馈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系统整理概览及模块划分</a:t>
            </a:r>
            <a:endParaRPr lang="zh-CN" altLang="en-US"/>
          </a:p>
          <a:p>
            <a:r>
              <a:rPr lang="zh-CN" altLang="en-US"/>
              <a:t>需求补充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系统概览及主要模块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05380" y="2312670"/>
            <a:ext cx="1308735" cy="1236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用户管理</a:t>
            </a:r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910330" y="4727575"/>
            <a:ext cx="1355725" cy="125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项目管理</a:t>
            </a:r>
            <a:endParaRPr lang="zh-CN" altLang="en-US" sz="1400"/>
          </a:p>
        </p:txBody>
      </p:sp>
      <p:sp>
        <p:nvSpPr>
          <p:cNvPr id="6" name="椭圆 5"/>
          <p:cNvSpPr/>
          <p:nvPr/>
        </p:nvSpPr>
        <p:spPr>
          <a:xfrm>
            <a:off x="1332230" y="3252470"/>
            <a:ext cx="1611630" cy="1583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推荐系统</a:t>
            </a:r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2614295" y="4504690"/>
            <a:ext cx="995680" cy="98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地图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3343910" y="3359150"/>
            <a:ext cx="1488440" cy="13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支付模块</a:t>
            </a:r>
            <a:endParaRPr lang="zh-CN" altLang="en-US" sz="1400"/>
          </a:p>
        </p:txBody>
      </p:sp>
      <p:grpSp>
        <p:nvGrpSpPr>
          <p:cNvPr id="16" name="组合 15"/>
          <p:cNvGrpSpPr/>
          <p:nvPr/>
        </p:nvGrpSpPr>
        <p:grpSpPr>
          <a:xfrm>
            <a:off x="7430770" y="1644650"/>
            <a:ext cx="3614420" cy="3860800"/>
            <a:chOff x="13065" y="2725"/>
            <a:chExt cx="5692" cy="6080"/>
          </a:xfrm>
        </p:grpSpPr>
        <p:sp>
          <p:nvSpPr>
            <p:cNvPr id="15" name="矩形 14"/>
            <p:cNvSpPr/>
            <p:nvPr/>
          </p:nvSpPr>
          <p:spPr>
            <a:xfrm>
              <a:off x="13065" y="2725"/>
              <a:ext cx="5692" cy="60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 fontAlgn="t"/>
              <a:r>
                <a:rPr lang="zh-CN" altLang="en-US">
                  <a:solidFill>
                    <a:schemeClr val="tx1"/>
                  </a:solidFill>
                </a:rPr>
                <a:t>还未提出需求的模块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684" y="5454"/>
              <a:ext cx="2075" cy="12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评价系统（必要）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2" y="3780"/>
              <a:ext cx="2075" cy="12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社交？</a:t>
              </a:r>
              <a:endParaRPr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664" y="3740"/>
              <a:ext cx="2075" cy="12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消息推送？</a:t>
              </a:r>
              <a:endParaRPr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82" y="7140"/>
              <a:ext cx="4696" cy="12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后台管理（必要）</a:t>
              </a:r>
              <a:endParaRPr lang="zh-CN" altLang="en-US" sz="1400"/>
            </a:p>
          </p:txBody>
        </p:sp>
      </p:grpSp>
      <p:sp>
        <p:nvSpPr>
          <p:cNvPr id="18" name="椭圆 17"/>
          <p:cNvSpPr/>
          <p:nvPr/>
        </p:nvSpPr>
        <p:spPr>
          <a:xfrm>
            <a:off x="2072640" y="169227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注册</a:t>
            </a:r>
            <a:endParaRPr lang="zh-CN" altLang="en-US" sz="1200"/>
          </a:p>
        </p:txBody>
      </p:sp>
      <p:sp>
        <p:nvSpPr>
          <p:cNvPr id="19" name="椭圆 18"/>
          <p:cNvSpPr/>
          <p:nvPr/>
        </p:nvSpPr>
        <p:spPr>
          <a:xfrm>
            <a:off x="2950845" y="157226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技能匹配</a:t>
            </a:r>
            <a:endParaRPr lang="zh-CN" altLang="en-US" sz="1200"/>
          </a:p>
        </p:txBody>
      </p:sp>
      <p:sp>
        <p:nvSpPr>
          <p:cNvPr id="20" name="椭圆 19"/>
          <p:cNvSpPr/>
          <p:nvPr/>
        </p:nvSpPr>
        <p:spPr>
          <a:xfrm>
            <a:off x="1249045" y="184785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作品</a:t>
            </a:r>
            <a:endParaRPr lang="zh-CN" altLang="en-US" sz="1200"/>
          </a:p>
        </p:txBody>
      </p:sp>
      <p:sp>
        <p:nvSpPr>
          <p:cNvPr id="21" name="椭圆 20"/>
          <p:cNvSpPr/>
          <p:nvPr/>
        </p:nvSpPr>
        <p:spPr>
          <a:xfrm>
            <a:off x="3867785" y="167005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个人主页</a:t>
            </a:r>
            <a:endParaRPr lang="zh-CN" altLang="en-US" sz="1200"/>
          </a:p>
        </p:txBody>
      </p:sp>
      <p:sp>
        <p:nvSpPr>
          <p:cNvPr id="22" name="椭圆 21"/>
          <p:cNvSpPr/>
          <p:nvPr/>
        </p:nvSpPr>
        <p:spPr>
          <a:xfrm>
            <a:off x="4733290" y="304038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提现</a:t>
            </a:r>
            <a:endParaRPr lang="zh-CN" altLang="en-US" sz="1200"/>
          </a:p>
        </p:txBody>
      </p:sp>
      <p:sp>
        <p:nvSpPr>
          <p:cNvPr id="23" name="椭圆 22"/>
          <p:cNvSpPr/>
          <p:nvPr/>
        </p:nvSpPr>
        <p:spPr>
          <a:xfrm>
            <a:off x="3842385" y="260604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保证金</a:t>
            </a:r>
            <a:endParaRPr lang="zh-CN" altLang="en-US" sz="1200"/>
          </a:p>
        </p:txBody>
      </p:sp>
      <p:sp>
        <p:nvSpPr>
          <p:cNvPr id="24" name="椭圆 23"/>
          <p:cNvSpPr/>
          <p:nvPr/>
        </p:nvSpPr>
        <p:spPr>
          <a:xfrm>
            <a:off x="4977765" y="385572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项目结算</a:t>
            </a:r>
            <a:endParaRPr lang="zh-CN" altLang="en-US" sz="1200"/>
          </a:p>
        </p:txBody>
      </p:sp>
      <p:sp>
        <p:nvSpPr>
          <p:cNvPr id="25" name="椭圆 24"/>
          <p:cNvSpPr/>
          <p:nvPr/>
        </p:nvSpPr>
        <p:spPr>
          <a:xfrm>
            <a:off x="1605280" y="253682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工作经验</a:t>
            </a:r>
            <a:endParaRPr lang="zh-CN" altLang="en-US" sz="1200"/>
          </a:p>
        </p:txBody>
      </p:sp>
      <p:sp>
        <p:nvSpPr>
          <p:cNvPr id="26" name="椭圆 25"/>
          <p:cNvSpPr/>
          <p:nvPr/>
        </p:nvSpPr>
        <p:spPr>
          <a:xfrm>
            <a:off x="914400" y="484187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兴趣意向</a:t>
            </a:r>
            <a:endParaRPr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441960" y="400812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地理位置</a:t>
            </a:r>
            <a:endParaRPr lang="zh-CN" altLang="en-US" sz="1200"/>
          </a:p>
        </p:txBody>
      </p:sp>
      <p:sp>
        <p:nvSpPr>
          <p:cNvPr id="28" name="椭圆 27"/>
          <p:cNvSpPr/>
          <p:nvPr/>
        </p:nvSpPr>
        <p:spPr>
          <a:xfrm>
            <a:off x="702310" y="289877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合作经历</a:t>
            </a:r>
            <a:endParaRPr lang="zh-CN" altLang="en-US" sz="1200"/>
          </a:p>
        </p:txBody>
      </p:sp>
      <p:sp>
        <p:nvSpPr>
          <p:cNvPr id="29" name="椭圆 28"/>
          <p:cNvSpPr/>
          <p:nvPr/>
        </p:nvSpPr>
        <p:spPr>
          <a:xfrm>
            <a:off x="1802130" y="4949190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人力资源</a:t>
            </a:r>
            <a:endParaRPr lang="zh-CN" altLang="en-US" sz="1200"/>
          </a:p>
        </p:txBody>
      </p:sp>
      <p:sp>
        <p:nvSpPr>
          <p:cNvPr id="30" name="椭圆 29"/>
          <p:cNvSpPr/>
          <p:nvPr/>
        </p:nvSpPr>
        <p:spPr>
          <a:xfrm>
            <a:off x="2357755" y="566610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动态展示</a:t>
            </a:r>
            <a:endParaRPr lang="zh-CN" altLang="en-US" sz="1200"/>
          </a:p>
        </p:txBody>
      </p:sp>
      <p:sp>
        <p:nvSpPr>
          <p:cNvPr id="31" name="椭圆 30"/>
          <p:cNvSpPr/>
          <p:nvPr/>
        </p:nvSpPr>
        <p:spPr>
          <a:xfrm>
            <a:off x="3268980" y="559879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项目创建</a:t>
            </a:r>
            <a:endParaRPr lang="zh-CN" altLang="en-US" sz="1200"/>
          </a:p>
        </p:txBody>
      </p:sp>
      <p:sp>
        <p:nvSpPr>
          <p:cNvPr id="32" name="椭圆 31"/>
          <p:cNvSpPr/>
          <p:nvPr/>
        </p:nvSpPr>
        <p:spPr>
          <a:xfrm>
            <a:off x="5241925" y="460438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人员构成</a:t>
            </a:r>
            <a:endParaRPr lang="zh-CN" altLang="en-US" sz="1200"/>
          </a:p>
        </p:txBody>
      </p:sp>
      <p:sp>
        <p:nvSpPr>
          <p:cNvPr id="33" name="椭圆 32"/>
          <p:cNvSpPr/>
          <p:nvPr/>
        </p:nvSpPr>
        <p:spPr>
          <a:xfrm>
            <a:off x="4094480" y="602424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流程管理</a:t>
            </a:r>
            <a:endParaRPr lang="zh-CN" altLang="en-US" sz="1200"/>
          </a:p>
        </p:txBody>
      </p:sp>
      <p:sp>
        <p:nvSpPr>
          <p:cNvPr id="35" name="椭圆 34"/>
          <p:cNvSpPr/>
          <p:nvPr/>
        </p:nvSpPr>
        <p:spPr>
          <a:xfrm>
            <a:off x="4584700" y="2111375"/>
            <a:ext cx="751840" cy="74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票据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后台管理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多类型用户管理，审核</a:t>
            </a:r>
            <a:endParaRPr lang="zh-CN" altLang="en-US"/>
          </a:p>
          <a:p>
            <a:r>
              <a:rPr lang="zh-CN" altLang="en-US"/>
              <a:t>项目管理和审核</a:t>
            </a:r>
            <a:endParaRPr lang="zh-CN" altLang="en-US"/>
          </a:p>
          <a:p>
            <a:r>
              <a:rPr lang="zh-CN" altLang="en-US"/>
              <a:t>支付流程管理和审核</a:t>
            </a:r>
            <a:endParaRPr lang="zh-CN" altLang="en-US"/>
          </a:p>
          <a:p>
            <a:r>
              <a:rPr lang="zh-CN" altLang="en-US"/>
              <a:t>技能管理</a:t>
            </a:r>
            <a:endParaRPr lang="zh-CN" altLang="en-US"/>
          </a:p>
          <a:p>
            <a:r>
              <a:rPr lang="zh-CN" altLang="en-US"/>
              <a:t>项目类别管理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评价系统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评价标准是什么</a:t>
            </a:r>
            <a:endParaRPr lang="zh-CN" altLang="en-US"/>
          </a:p>
          <a:p>
            <a:r>
              <a:rPr lang="zh-CN" altLang="en-US"/>
              <a:t>评价的有效性（防止恶意评价和刷评价）</a:t>
            </a:r>
            <a:endParaRPr lang="zh-CN" altLang="en-US"/>
          </a:p>
          <a:p>
            <a:r>
              <a:rPr lang="zh-CN" altLang="en-US"/>
              <a:t>对于项目组</a:t>
            </a:r>
            <a:r>
              <a:rPr lang="en-US" altLang="zh-CN"/>
              <a:t>A</a:t>
            </a:r>
            <a:r>
              <a:rPr lang="zh-CN" altLang="en-US"/>
              <a:t>同时雇佣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两人，如果工作顺利是否要在下次类似项目中推荐？是否在项目结束后要</a:t>
            </a:r>
            <a:r>
              <a:rPr lang="en-US" altLang="zh-CN"/>
              <a:t>BC</a:t>
            </a:r>
            <a:r>
              <a:rPr lang="zh-CN" altLang="en-US"/>
              <a:t>互评？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邮件、短信、站内消息？</a:t>
            </a:r>
            <a:endParaRPr lang="zh-CN" altLang="en-US"/>
          </a:p>
          <a:p>
            <a:r>
              <a:rPr lang="zh-CN" altLang="en-US"/>
              <a:t>注册是否需要绑定手机</a:t>
            </a:r>
            <a:endParaRPr lang="zh-CN" altLang="en-US"/>
          </a:p>
          <a:p>
            <a:r>
              <a:rPr lang="zh-CN" altLang="en-US"/>
              <a:t>设计师如何订阅自己感兴趣的项目类型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社交系统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是否需要提供站内</a:t>
            </a:r>
            <a:r>
              <a:rPr lang="en-US" altLang="zh-CN"/>
              <a:t>QQ</a:t>
            </a:r>
            <a:r>
              <a:rPr lang="zh-CN" altLang="en-US"/>
              <a:t>等在线交流功能？</a:t>
            </a:r>
            <a:endParaRPr lang="zh-CN" altLang="en-US"/>
          </a:p>
          <a:p>
            <a:r>
              <a:rPr lang="zh-CN" altLang="en-US"/>
              <a:t>如需要，是什么样的形式，是否要保存聊天记录？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已提出的需求疑点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支付流程还不够清晰</a:t>
            </a:r>
            <a:endParaRPr lang="zh-CN" altLang="en-US"/>
          </a:p>
          <a:p>
            <a:r>
              <a:rPr lang="zh-CN" altLang="en-US"/>
              <a:t>发票是图片还是电子发票？</a:t>
            </a:r>
            <a:endParaRPr lang="zh-CN" altLang="en-US"/>
          </a:p>
          <a:p>
            <a:r>
              <a:rPr lang="zh-CN" altLang="en-US"/>
              <a:t>作品集，证书的形式，如何认证</a:t>
            </a:r>
            <a:endParaRPr lang="zh-CN" altLang="en-US"/>
          </a:p>
          <a:p>
            <a:r>
              <a:rPr lang="zh-CN" altLang="en-US">
                <a:sym typeface="+mn-ea"/>
              </a:rPr>
              <a:t>当项目需要多人时，是打包推荐还是按照需求依次推荐</a:t>
            </a:r>
            <a:endParaRPr lang="zh-CN" altLang="en-US"/>
          </a:p>
          <a:p>
            <a:r>
              <a:rPr lang="zh-CN" altLang="en-US">
                <a:sym typeface="+mn-ea"/>
              </a:rPr>
              <a:t>是否允许直接查看设计师/工作机会，还是系统负责推送</a:t>
            </a:r>
            <a:endParaRPr lang="zh-CN" altLang="en-US"/>
          </a:p>
          <a:p>
            <a:r>
              <a:rPr lang="zh-CN" altLang="en-US"/>
              <a:t>组队模式和个人模式区别，是否需要对团队的管理，利益分成等机制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Kingsoft Office WPP</Application>
  <PresentationFormat>宽屏</PresentationFormat>
  <Paragraphs>101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Jesse</dc:creator>
  <cp:lastModifiedBy>Jesse</cp:lastModifiedBy>
  <cp:revision>2</cp:revision>
  <dcterms:created xsi:type="dcterms:W3CDTF">2015-12-16T04:10:04Z</dcterms:created>
  <dcterms:modified xsi:type="dcterms:W3CDTF">2015-12-16T08:46:33Z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