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78" r:id="rId10"/>
    <p:sldId id="263" r:id="rId11"/>
    <p:sldId id="269" r:id="rId12"/>
    <p:sldId id="264" r:id="rId13"/>
    <p:sldId id="265" r:id="rId14"/>
    <p:sldId id="273" r:id="rId15"/>
    <p:sldId id="275" r:id="rId16"/>
    <p:sldId id="286" r:id="rId17"/>
    <p:sldId id="276" r:id="rId18"/>
    <p:sldId id="277" r:id="rId19"/>
    <p:sldId id="279" r:id="rId20"/>
    <p:sldId id="280" r:id="rId21"/>
    <p:sldId id="281" r:id="rId22"/>
    <p:sldId id="266" r:id="rId23"/>
    <p:sldId id="284" r:id="rId24"/>
    <p:sldId id="28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11"/>
    <p:restoredTop sz="94494"/>
  </p:normalViewPr>
  <p:slideViewPr>
    <p:cSldViewPr snapToGrid="0" snapToObjects="1">
      <p:cViewPr varScale="1">
        <p:scale>
          <a:sx n="79" d="100"/>
          <a:sy n="79" d="100"/>
        </p:scale>
        <p:origin x="22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5945-3F29-6140-B691-C952B0E4A69A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3B4D7-0BB6-8848-AAEB-035530BD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2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0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1063-FD68-BF45-8033-556ACF12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96C5-378B-354A-9909-7770616D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B8F1-9741-5844-9C3C-C6F339FA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EBE-EEFE-B244-BC00-9A5F77BFDE60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1B47-D74D-B142-957A-E21F38EE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F72C-F928-A543-9ACF-0A2C91F3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9613-8EDD-1949-A591-5DB9933B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1AF41-F12A-734F-9638-AB58095F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984A-223A-3C45-969F-4C08D08C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75DD-0B8E-6344-9405-F4ABD7D1D5D4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15E8-368F-C746-AAEA-1AD41691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E895-9546-934E-8945-30CF9629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CC08-E7E7-834D-B8F8-700296A5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F14C0-352D-D245-8789-FAEFAF1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019F-2C0B-4B42-A914-B5D69436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79AD-BD27-DD4C-A4DA-CB12F38A1C00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F0FF-CE80-F446-B777-EC748F60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4FDB-DB05-0747-B748-BDDAC995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458D-6D5D-5745-93FE-5C6D1FB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A04D-C311-AA4D-B162-C03DDB39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9345-3D02-F148-A53C-55064EA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59C5-3A26-504F-9928-511CD452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0521-36B4-A345-9E31-CD69F83E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BCE8-BC09-4B41-BA6C-5231FACB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A2370-108D-3846-9BFD-5B76911D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6A0A-22EC-F643-88EB-D43B7803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7B9-9980-7E4C-9985-0FDBAA35FC8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B473-928E-564D-9DAC-F07ED50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DCDA-AA88-3C40-86F4-B8F76D02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9F4-68FE-ED45-99EA-0E148C06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656A-DF00-A14B-BE55-3361C11D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07F04-A435-434B-AE0C-E4FA6BBA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9906B-23AD-AC42-A9EC-F7FD8496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D473-1A5C-7F40-A8E6-4CC637FA6B85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CB23-0524-3F4A-BCEE-55C0C092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7DD5-B28C-C643-9CDD-7D458CB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146F-8FBE-6044-8F78-414E8F75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0213-F9BF-F345-8A88-C5AEE8B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F6E2B-39B6-484E-A44B-D8EE2657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5EECA-3F4A-0F4D-8573-0CAEB969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7C4FD-1C30-8E4C-AC58-993FBFBC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9DA76-66EA-754E-8B1A-C1AF18A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58E-34C0-144C-B313-B68008D55017}" type="datetime1">
              <a:rPr lang="en-IN" smtClean="0"/>
              <a:t>10/01/20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39A3-C402-BC40-A975-7078136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8F44D-4FC2-9740-BF31-A89B8F3A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8E27-5560-E246-93F0-62F568D4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41E6-19FE-2E41-9BEF-2A72C9F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8D1E-88CD-D54E-BCD0-7329799842A0}" type="datetime1">
              <a:rPr lang="en-IN" smtClean="0"/>
              <a:t>10/01/20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01EAB-FEBC-AA42-8B37-5222F18D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23E1-367D-B545-8C0B-FEFB3391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DC3CD-9133-2B40-B779-CF2C34AF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6D0-71A8-DC46-9CB5-B51AB6CECA2E}" type="datetime1">
              <a:rPr lang="en-IN" smtClean="0"/>
              <a:t>10/01/20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B7CAC-3DB2-834B-98C7-03D79E8E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72E7-C50D-0949-AF77-7F637FC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7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BB57-BF23-284B-8CA1-BEFCFADC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7653-E8D4-3148-A2BE-7644904C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E732-02F2-F849-94FA-54503CA8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2A98-B1C9-9E43-AB12-05748C3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8B8B-44AA-424C-B758-385D5C306E88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FDC3-B2D5-E849-BF45-5AAA12D9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0297-9465-BA40-935E-0AF1893B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F9F8-5C5F-DE40-914A-CC7DD5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FAB38-779A-6E4A-A5FA-9A8412F2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A3BB0-8F05-AC46-B298-B06E5741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4BF6-849D-4C4E-9F21-693033C8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8382-A9CF-E44F-9DDB-A0138475716C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E818F-A7D8-5340-B9A1-B17CD7FB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D5F3C-7CB5-0C42-A4E8-1F43584D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0F965-A3CF-5B47-B42C-6FA60328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D177-1521-5C43-8C58-2F850C50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4577-F3CA-014C-BAFA-23CBB4FD2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C791-EFE7-D44E-92DB-80C7D533BC4C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44B7-7122-1447-9C57-AC04331E4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9355-10B1-4348-8FD2-7B3C92BA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chainledg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4DC-29DE-2749-84FC-41FE3D5B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7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7CC6-7DB4-2A45-A22B-DBDB0EADE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8651"/>
            <a:ext cx="9144000" cy="165576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Namespaces &amp; Control Groups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Centaur" panose="02030504050205020304" pitchFamily="18" charset="77"/>
                <a:cs typeface="Times New Roman" panose="02020603050405020304" pitchFamily="18" charset="0"/>
              </a:rPr>
              <a:t>Senthilnathan</a:t>
            </a:r>
            <a:r>
              <a:rPr lang="en-US" sz="3200" b="1" dirty="0">
                <a:latin typeface="Centaur" panose="02030504050205020304" pitchFamily="18" charset="77"/>
                <a:cs typeface="Times New Roman" panose="02020603050405020304" pitchFamily="18" charset="0"/>
              </a:rPr>
              <a:t> N</a:t>
            </a:r>
            <a:br>
              <a:rPr lang="en-US" sz="3200" dirty="0">
                <a:latin typeface="Centaur" panose="02030504050205020304" pitchFamily="18" charset="77"/>
              </a:rPr>
            </a:br>
            <a:endParaRPr lang="en-US" sz="3200" dirty="0">
              <a:latin typeface="Centaur" panose="02030504050205020304" pitchFamily="18" charset="77"/>
            </a:endParaRPr>
          </a:p>
          <a:p>
            <a:r>
              <a:rPr lang="en-US" sz="2800" dirty="0">
                <a:latin typeface="Centaur" panose="02030504050205020304" pitchFamily="18" charset="77"/>
                <a:cs typeface="Times New Roman" panose="02020603050405020304" pitchFamily="18" charset="0"/>
              </a:rPr>
              <a:t>Research Scientist</a:t>
            </a:r>
          </a:p>
          <a:p>
            <a:r>
              <a:rPr lang="en-US" sz="2800" dirty="0">
                <a:latin typeface="Centaur" panose="02030504050205020304" pitchFamily="18" charset="77"/>
                <a:cs typeface="Times New Roman" panose="02020603050405020304" pitchFamily="18" charset="0"/>
              </a:rPr>
              <a:t>IBM Research, India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6E0-2BD2-E74E-B6A2-50F4F73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9FE6-B041-374D-9DCC-DCD2D984ACD3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2BBC-AD89-194F-927D-CE555EA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2"/>
            <a:ext cx="11623589" cy="560996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system call</a:t>
            </a:r>
          </a:p>
          <a:p>
            <a:pPr lvl="1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way for programs to interact with the operating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Namespace?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E348F-A0ED-F249-8A99-BA9947D2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2" y="3026536"/>
            <a:ext cx="7076624" cy="3165858"/>
          </a:xfrm>
          <a:prstGeom prst="rect">
            <a:avLst/>
          </a:prstGeom>
        </p:spPr>
      </p:pic>
      <p:pic>
        <p:nvPicPr>
          <p:cNvPr id="6" name="Picture 5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CB8C7639-7A14-BC43-A5F2-57A3290B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155" y="3026535"/>
            <a:ext cx="4654843" cy="33514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159A4-EAAB-0E47-8CC4-80623998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2197-7B77-2A48-8CC8-564453387870}" type="datetime1">
              <a:rPr lang="en-IN" smtClean="0"/>
              <a:t>10/01/20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DA55-F9B4-AE40-8602-13B59890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  <a:p>
            <a:pPr lvl="2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 along with the specified new namespaces</a:t>
            </a:r>
          </a:p>
          <a:p>
            <a:pPr lvl="2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System Call?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08334D-B0CB-FC40-8E02-25C49D4F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4" y="2332776"/>
            <a:ext cx="10179672" cy="84830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6C4F426-CA57-7449-BC54-11D65B0FF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15744"/>
              </p:ext>
            </p:extLst>
          </p:nvPr>
        </p:nvGraphicFramePr>
        <p:xfrm>
          <a:off x="3263645" y="3393692"/>
          <a:ext cx="623311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83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3271234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</a:tblGrid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CC9C-2F79-1F49-ACD9-1653F715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B848-8D90-5B41-A101-E5B5735F06B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330DB-D3F3-504D-9CAB-F1B426C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8E18C2-C3A4-0443-B7EF-09670A45D2AD}"/>
              </a:ext>
            </a:extLst>
          </p:cNvPr>
          <p:cNvSpPr/>
          <p:nvPr/>
        </p:nvSpPr>
        <p:spPr>
          <a:xfrm>
            <a:off x="424543" y="277585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E4596-C8A9-A14B-9184-A90E05CD2A1B}"/>
              </a:ext>
            </a:extLst>
          </p:cNvPr>
          <p:cNvSpPr/>
          <p:nvPr/>
        </p:nvSpPr>
        <p:spPr>
          <a:xfrm>
            <a:off x="856849" y="3594198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has a parent process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process that creates all other processes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– Child Relationship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D1EAE-4DDA-6247-9933-6E16DFE70DA9}"/>
              </a:ext>
            </a:extLst>
          </p:cNvPr>
          <p:cNvSpPr/>
          <p:nvPr/>
        </p:nvSpPr>
        <p:spPr>
          <a:xfrm>
            <a:off x="1142331" y="3816359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FF048-3CD5-BF4C-AEBD-0A9E22AEB30F}"/>
              </a:ext>
            </a:extLst>
          </p:cNvPr>
          <p:cNvSpPr/>
          <p:nvPr/>
        </p:nvSpPr>
        <p:spPr>
          <a:xfrm>
            <a:off x="1142330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B6C37-C8C5-504F-B857-5A45DC0BD9A1}"/>
              </a:ext>
            </a:extLst>
          </p:cNvPr>
          <p:cNvSpPr/>
          <p:nvPr/>
        </p:nvSpPr>
        <p:spPr>
          <a:xfrm>
            <a:off x="3574696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86D26-CC00-5A48-85A8-D823F1F2CA00}"/>
              </a:ext>
            </a:extLst>
          </p:cNvPr>
          <p:cNvSpPr/>
          <p:nvPr/>
        </p:nvSpPr>
        <p:spPr>
          <a:xfrm>
            <a:off x="6007062" y="5037704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01E67-1F3E-C54F-AA49-C012CA25C591}"/>
              </a:ext>
            </a:extLst>
          </p:cNvPr>
          <p:cNvSpPr/>
          <p:nvPr/>
        </p:nvSpPr>
        <p:spPr>
          <a:xfrm>
            <a:off x="9679286" y="5037704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6854A-586E-8244-85C6-DCBAFB8C0E90}"/>
              </a:ext>
            </a:extLst>
          </p:cNvPr>
          <p:cNvSpPr txBox="1"/>
          <p:nvPr/>
        </p:nvSpPr>
        <p:spPr>
          <a:xfrm>
            <a:off x="3619101" y="6185131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64878-69EF-1A46-9CA0-3CF950BDDA03}"/>
              </a:ext>
            </a:extLst>
          </p:cNvPr>
          <p:cNvSpPr txBox="1"/>
          <p:nvPr/>
        </p:nvSpPr>
        <p:spPr>
          <a:xfrm>
            <a:off x="766697" y="2884984"/>
            <a:ext cx="453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./program   arg1   arg2   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3BBF78-A68B-F045-BA06-2AA82B3B6FFB}"/>
              </a:ext>
            </a:extLst>
          </p:cNvPr>
          <p:cNvCxnSpPr>
            <a:cxnSpLocks/>
          </p:cNvCxnSpPr>
          <p:nvPr/>
        </p:nvCxnSpPr>
        <p:spPr>
          <a:xfrm>
            <a:off x="1778760" y="3346649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1A5BCD-6B61-4E45-8283-82F9651A9C2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4519" y="4341173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36345F-0E6F-1041-9B84-3EB9CE8AC6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66707" y="5487929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CA890-B095-4445-B78B-57D0733FDDB0}"/>
              </a:ext>
            </a:extLst>
          </p:cNvPr>
          <p:cNvCxnSpPr>
            <a:stCxn id="7" idx="3"/>
          </p:cNvCxnSpPr>
          <p:nvPr/>
        </p:nvCxnSpPr>
        <p:spPr>
          <a:xfrm flipV="1">
            <a:off x="4899073" y="5487927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34F705-923E-554A-AE39-46B9C177779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300838" y="5487928"/>
            <a:ext cx="137844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32C541-0218-364E-BC5D-0A7B8B0425E6}"/>
              </a:ext>
            </a:extLst>
          </p:cNvPr>
          <p:cNvSpPr txBox="1"/>
          <p:nvPr/>
        </p:nvSpPr>
        <p:spPr>
          <a:xfrm>
            <a:off x="8619049" y="503770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D1F53-5B40-2F4F-9529-1BDCA335E1C0}"/>
              </a:ext>
            </a:extLst>
          </p:cNvPr>
          <p:cNvSpPr txBox="1"/>
          <p:nvPr/>
        </p:nvSpPr>
        <p:spPr>
          <a:xfrm>
            <a:off x="7601157" y="619716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995C6-8FBB-FE41-9463-54A55DF194A4}"/>
              </a:ext>
            </a:extLst>
          </p:cNvPr>
          <p:cNvSpPr txBox="1"/>
          <p:nvPr/>
        </p:nvSpPr>
        <p:spPr>
          <a:xfrm>
            <a:off x="10697328" y="596633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CBBE2-723F-574B-88C4-A2458423DF63}"/>
              </a:ext>
            </a:extLst>
          </p:cNvPr>
          <p:cNvSpPr txBox="1"/>
          <p:nvPr/>
        </p:nvSpPr>
        <p:spPr>
          <a:xfrm>
            <a:off x="9496314" y="279826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92AAF-C7C0-9A47-9B4F-1652151D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29F-A000-AB4B-A6B9-CB2F91FD3E62}" type="datetime1">
              <a:rPr lang="en-IN" smtClean="0"/>
              <a:t>10/01/20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A3A54A-7C20-8342-B40F-A6CC4CE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/>
      <p:bldP spid="23" grpId="0"/>
      <p:bldP spid="24" grpId="0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690A160-FFCB-7C4A-8B9D-4CD26C18336C}"/>
              </a:ext>
            </a:extLst>
          </p:cNvPr>
          <p:cNvSpPr/>
          <p:nvPr/>
        </p:nvSpPr>
        <p:spPr>
          <a:xfrm>
            <a:off x="470480" y="74317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011622-EEC2-3A46-8C0C-72BEEA5A0CF9}"/>
              </a:ext>
            </a:extLst>
          </p:cNvPr>
          <p:cNvSpPr/>
          <p:nvPr/>
        </p:nvSpPr>
        <p:spPr>
          <a:xfrm>
            <a:off x="9672037" y="4878927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Clone() to Create a Container?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09CE1-4C17-4D40-9F60-0C806901B47D}"/>
              </a:ext>
            </a:extLst>
          </p:cNvPr>
          <p:cNvSpPr/>
          <p:nvPr/>
        </p:nvSpPr>
        <p:spPr>
          <a:xfrm>
            <a:off x="658562" y="1537115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129A8-13C3-7346-B19A-F459A97118A1}"/>
              </a:ext>
            </a:extLst>
          </p:cNvPr>
          <p:cNvSpPr/>
          <p:nvPr/>
        </p:nvSpPr>
        <p:spPr>
          <a:xfrm>
            <a:off x="944044" y="1759276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50BD9-1F4F-6B4D-A48D-2B432E9BD853}"/>
              </a:ext>
            </a:extLst>
          </p:cNvPr>
          <p:cNvSpPr/>
          <p:nvPr/>
        </p:nvSpPr>
        <p:spPr>
          <a:xfrm>
            <a:off x="944043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000A6-C7AB-C54B-98FE-A95BD57DD7F5}"/>
              </a:ext>
            </a:extLst>
          </p:cNvPr>
          <p:cNvSpPr/>
          <p:nvPr/>
        </p:nvSpPr>
        <p:spPr>
          <a:xfrm>
            <a:off x="3376409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49FD-0F14-0E43-B41F-0ABD9459C1F3}"/>
              </a:ext>
            </a:extLst>
          </p:cNvPr>
          <p:cNvSpPr/>
          <p:nvPr/>
        </p:nvSpPr>
        <p:spPr>
          <a:xfrm>
            <a:off x="5808775" y="2980621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9777216" y="298062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21B2A-EC70-3449-A6F4-C6160F4BED42}"/>
              </a:ext>
            </a:extLst>
          </p:cNvPr>
          <p:cNvSpPr txBox="1"/>
          <p:nvPr/>
        </p:nvSpPr>
        <p:spPr>
          <a:xfrm>
            <a:off x="3420814" y="4128048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./program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5C467B-50D8-D346-9114-AA1C6B6BA23E}"/>
              </a:ext>
            </a:extLst>
          </p:cNvPr>
          <p:cNvCxnSpPr>
            <a:cxnSpLocks/>
          </p:cNvCxnSpPr>
          <p:nvPr/>
        </p:nvCxnSpPr>
        <p:spPr>
          <a:xfrm>
            <a:off x="1580473" y="1289566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D42B7-B608-4F42-A6DB-092ADB2524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06232" y="2284090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7ADDBD-C763-FD4F-9306-8CEFFA08F64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68420" y="3430846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D81551-53D4-EA4D-97B4-B2759EBAD31C}"/>
              </a:ext>
            </a:extLst>
          </p:cNvPr>
          <p:cNvCxnSpPr>
            <a:stCxn id="8" idx="3"/>
          </p:cNvCxnSpPr>
          <p:nvPr/>
        </p:nvCxnSpPr>
        <p:spPr>
          <a:xfrm flipV="1">
            <a:off x="4700786" y="3430844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48132B-CB58-7D4E-BB43-A9DE71E3571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102551" y="3430845"/>
            <a:ext cx="1674665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E55781-7118-D34C-8C6A-BEBF884FC787}"/>
              </a:ext>
            </a:extLst>
          </p:cNvPr>
          <p:cNvSpPr txBox="1"/>
          <p:nvPr/>
        </p:nvSpPr>
        <p:spPr>
          <a:xfrm>
            <a:off x="8151985" y="2999327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5C779-D37E-EE42-A941-170FBBE05816}"/>
              </a:ext>
            </a:extLst>
          </p:cNvPr>
          <p:cNvSpPr/>
          <p:nvPr/>
        </p:nvSpPr>
        <p:spPr>
          <a:xfrm>
            <a:off x="9784955" y="4952040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</p:cNvCxnSpPr>
          <p:nvPr/>
        </p:nvCxnSpPr>
        <p:spPr>
          <a:xfrm flipH="1">
            <a:off x="10757107" y="388106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9125268" y="4140038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392EB-82C8-574B-BDB5-E0DC358EE878}"/>
              </a:ext>
            </a:extLst>
          </p:cNvPr>
          <p:cNvSpPr txBox="1"/>
          <p:nvPr/>
        </p:nvSpPr>
        <p:spPr>
          <a:xfrm>
            <a:off x="10070669" y="6348609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container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64D18A-0C77-BA41-8F4D-5D7F34F19332}"/>
              </a:ext>
            </a:extLst>
          </p:cNvPr>
          <p:cNvCxnSpPr/>
          <p:nvPr/>
        </p:nvCxnSpPr>
        <p:spPr>
          <a:xfrm>
            <a:off x="8947829" y="3239590"/>
            <a:ext cx="67460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37A8B06-3874-0246-B3F2-53397F2F7406}"/>
              </a:ext>
            </a:extLst>
          </p:cNvPr>
          <p:cNvSpPr/>
          <p:nvPr/>
        </p:nvSpPr>
        <p:spPr>
          <a:xfrm>
            <a:off x="9784955" y="581421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90F520-08B3-4040-AB86-BC84B640EC86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>
            <a:off x="10757107" y="5326954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C83A29-8F06-804C-B86B-372402D8BF7A}"/>
              </a:ext>
            </a:extLst>
          </p:cNvPr>
          <p:cNvSpPr txBox="1"/>
          <p:nvPr/>
        </p:nvSpPr>
        <p:spPr>
          <a:xfrm>
            <a:off x="9702010" y="5280749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9E521B-D977-D244-8A1E-650E27C947D4}"/>
              </a:ext>
            </a:extLst>
          </p:cNvPr>
          <p:cNvSpPr txBox="1"/>
          <p:nvPr/>
        </p:nvSpPr>
        <p:spPr>
          <a:xfrm>
            <a:off x="54879" y="5357099"/>
            <a:ext cx="87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 without flags put the child in the same container as the parent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130A7-7E77-1440-A2E8-2AB4A61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7EF-AF81-0B46-A8B9-68CC97803AA1}" type="datetime1">
              <a:rPr lang="en-IN" smtClean="0"/>
              <a:t>10/01/20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9D2510-6A06-1E48-9F02-1C0D1A3A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DE54D-FBD1-1446-A846-DD8DC3301D66}"/>
              </a:ext>
            </a:extLst>
          </p:cNvPr>
          <p:cNvSpPr txBox="1"/>
          <p:nvPr/>
        </p:nvSpPr>
        <p:spPr>
          <a:xfrm>
            <a:off x="9415926" y="72109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namespace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E9CEE0-082A-EB4E-A7AB-A6DF4B12D331}"/>
              </a:ext>
            </a:extLst>
          </p:cNvPr>
          <p:cNvSpPr txBox="1"/>
          <p:nvPr/>
        </p:nvSpPr>
        <p:spPr>
          <a:xfrm>
            <a:off x="7323251" y="604814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namespace</a:t>
            </a:r>
          </a:p>
        </p:txBody>
      </p:sp>
    </p:spTree>
    <p:extLst>
      <p:ext uri="{BB962C8B-B14F-4D97-AF65-F5344CB8AC3E}">
        <p14:creationId xmlns:p14="http://schemas.microsoft.com/office/powerpoint/2010/main" val="8837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2" grpId="0" animBg="1"/>
      <p:bldP spid="10" grpId="0" animBg="1"/>
      <p:bldP spid="18" grpId="0"/>
      <p:bldP spid="19" grpId="0" animBg="1"/>
      <p:bldP spid="21" grpId="0"/>
      <p:bldP spid="23" grpId="0"/>
      <p:bldP spid="29" grpId="0" animBg="1"/>
      <p:bldP spid="32" grpId="0"/>
      <p:bldP spid="33" grpId="0"/>
      <p:bldP spid="2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UTS Namespace Creation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99883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54090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99882" y="2805759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54088" y="280766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6641209" y="447556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2924469" y="31305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6777711" y="315512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6544188" y="396350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4132846" y="1675393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777711" y="1662515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5368296" y="13021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631AB-30FB-1542-9898-29B3EC49A166}"/>
              </a:ext>
            </a:extLst>
          </p:cNvPr>
          <p:cNvSpPr/>
          <p:nvPr/>
        </p:nvSpPr>
        <p:spPr>
          <a:xfrm>
            <a:off x="3714278" y="3863500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F99BB-E8CD-514E-96B9-44929BAC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666-13A6-8F43-BA86-951D01A00E7B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00C10-A807-334D-997D-CB103E08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 &amp; MNT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973393" y="202303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stCxn id="10" idx="2"/>
          </p:cNvCxnSpPr>
          <p:nvPr/>
        </p:nvCxnSpPr>
        <p:spPr>
          <a:xfrm flipH="1">
            <a:off x="5940405" y="292347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2775169" y="3191575"/>
            <a:ext cx="633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9660B-8F95-6944-B568-C27A8288C7C0}"/>
              </a:ext>
            </a:extLst>
          </p:cNvPr>
          <p:cNvSpPr/>
          <p:nvPr/>
        </p:nvSpPr>
        <p:spPr>
          <a:xfrm>
            <a:off x="4860475" y="3994449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DD3D7-06F4-F040-A44E-68E193F071CE}"/>
              </a:ext>
            </a:extLst>
          </p:cNvPr>
          <p:cNvSpPr/>
          <p:nvPr/>
        </p:nvSpPr>
        <p:spPr>
          <a:xfrm>
            <a:off x="4973393" y="406756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14070-E881-264C-84B6-F3E75070789E}"/>
              </a:ext>
            </a:extLst>
          </p:cNvPr>
          <p:cNvSpPr txBox="1"/>
          <p:nvPr/>
        </p:nvSpPr>
        <p:spPr>
          <a:xfrm>
            <a:off x="5259107" y="5464131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D951-F6FF-C449-8309-1B784897D789}"/>
              </a:ext>
            </a:extLst>
          </p:cNvPr>
          <p:cNvSpPr/>
          <p:nvPr/>
        </p:nvSpPr>
        <p:spPr>
          <a:xfrm>
            <a:off x="4973393" y="4929734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182F5-44C1-BF48-9F8C-E4D35E93428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45545" y="4442476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F5D677-81F4-6B47-835F-9AB9798201F1}"/>
              </a:ext>
            </a:extLst>
          </p:cNvPr>
          <p:cNvSpPr txBox="1"/>
          <p:nvPr/>
        </p:nvSpPr>
        <p:spPr>
          <a:xfrm>
            <a:off x="4927173" y="438832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61F8D-4344-354E-A3AF-91679C4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5C4A-B77B-6E49-8769-89BFF5DFD3E6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9EA-EBD7-F040-93A1-AD4A0F8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Mount Namespace Creation (along with 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85363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39570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85362" y="232432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39568" y="2326221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7023175" y="4465744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8DEB4-78C3-074D-BD2E-EA29CC33C0C8}"/>
              </a:ext>
            </a:extLst>
          </p:cNvPr>
          <p:cNvSpPr txBox="1"/>
          <p:nvPr/>
        </p:nvSpPr>
        <p:spPr>
          <a:xfrm>
            <a:off x="9392118" y="4430442"/>
            <a:ext cx="224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view all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05C05-9506-4845-8777-E4735F31B407}"/>
              </a:ext>
            </a:extLst>
          </p:cNvPr>
          <p:cNvSpPr txBox="1"/>
          <p:nvPr/>
        </p:nvSpPr>
        <p:spPr>
          <a:xfrm>
            <a:off x="234729" y="2715101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/lab/host1-go1.12.7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30273-FEAD-1F42-9617-BDC0AE3A087C}"/>
              </a:ext>
            </a:extLst>
          </p:cNvPr>
          <p:cNvSpPr txBox="1"/>
          <p:nvPr/>
        </p:nvSpPr>
        <p:spPr>
          <a:xfrm>
            <a:off x="6551554" y="2715101"/>
            <a:ext cx="4325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/lab/host1-go1.13.4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F22074-8BAA-1A4C-BFF7-11B101639831}"/>
              </a:ext>
            </a:extLst>
          </p:cNvPr>
          <p:cNvSpPr txBox="1"/>
          <p:nvPr/>
        </p:nvSpPr>
        <p:spPr>
          <a:xfrm>
            <a:off x="2905493" y="108327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69B0F-EF40-AE40-8BAE-7506AB9C4511}"/>
              </a:ext>
            </a:extLst>
          </p:cNvPr>
          <p:cNvSpPr txBox="1"/>
          <p:nvPr/>
        </p:nvSpPr>
        <p:spPr>
          <a:xfrm>
            <a:off x="6759699" y="1068357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B4876D-8877-6C4A-AA02-9CB9A29A46B3}"/>
              </a:ext>
            </a:extLst>
          </p:cNvPr>
          <p:cNvSpPr txBox="1"/>
          <p:nvPr/>
        </p:nvSpPr>
        <p:spPr>
          <a:xfrm>
            <a:off x="2727779" y="3990709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86FB1C-B1EB-0E4B-872D-9E8468B5CC32}"/>
              </a:ext>
            </a:extLst>
          </p:cNvPr>
          <p:cNvSpPr/>
          <p:nvPr/>
        </p:nvSpPr>
        <p:spPr>
          <a:xfrm>
            <a:off x="6133797" y="3883286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E511F-BEF9-9F40-9D64-CF6030D2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25A8-141D-8C4A-9FDC-C64472BD3A28}" type="datetime1">
              <a:rPr lang="en-IN" smtClean="0"/>
              <a:t>10/01/20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D87838-483B-AF46-BBA1-2EDFD8C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22" grpId="0" animBg="1"/>
      <p:bldP spid="5" grpId="0"/>
      <p:bldP spid="8" grpId="0"/>
      <p:bldP spid="28" grpId="0"/>
      <p:bldP spid="31" grpId="0"/>
      <p:bldP spid="32" grpId="0"/>
      <p:bldP spid="33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767331" y="1829276"/>
            <a:ext cx="2444838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89750" y="2729723"/>
            <a:ext cx="0" cy="114745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1790567" y="2981078"/>
            <a:ext cx="804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CLONE_PID)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A09F-E4FD-BA4C-9C8E-8B6CE268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C8E-D71A-2145-8779-1D9DFA2E9D64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0228-E32D-E042-864F-9416D55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Process Namespace Creation (along with UTS, MNT)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70933" y="1533569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70933" y="4027241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70932" y="3625061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70932" y="2300824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4594225" y="3645538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3971901" y="318297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processes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175072" y="2699537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only processes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container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A909EBC-431B-3844-8A53-4778F951A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403" y="1121878"/>
            <a:ext cx="4761979" cy="3924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FE2E9-E2DB-014C-83E9-32FAADB6D4E2}"/>
              </a:ext>
            </a:extLst>
          </p:cNvPr>
          <p:cNvSpPr txBox="1"/>
          <p:nvPr/>
        </p:nvSpPr>
        <p:spPr>
          <a:xfrm>
            <a:off x="7670120" y="5082966"/>
            <a:ext cx="452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www.toptal.com</a:t>
            </a:r>
            <a:r>
              <a:rPr lang="en-US" sz="1400" dirty="0"/>
              <a:t>/</a:t>
            </a:r>
            <a:r>
              <a:rPr lang="en-US" sz="1400" dirty="0" err="1"/>
              <a:t>linux</a:t>
            </a:r>
            <a:r>
              <a:rPr lang="en-US" sz="1400" dirty="0"/>
              <a:t>/separation-anxiety-isolating-</a:t>
            </a:r>
            <a:br>
              <a:rPr lang="en-US" sz="1400" dirty="0"/>
            </a:br>
            <a:r>
              <a:rPr lang="en-US" sz="1400" dirty="0"/>
              <a:t>your-system-with-</a:t>
            </a:r>
            <a:r>
              <a:rPr lang="en-US" sz="1400" dirty="0" err="1"/>
              <a:t>linux</a:t>
            </a:r>
            <a:r>
              <a:rPr lang="en-US" sz="1400" dirty="0"/>
              <a:t>-namespaces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C9AFDD9-36D7-0442-9BC6-F47A2952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6296-D702-3D41-B3FB-F9AB5FEC5D79}" type="datetime1">
              <a:rPr lang="en-IN" smtClean="0"/>
              <a:t>10/01/20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2D89A33-37A3-DA4E-AB34-3D3F1E9D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18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66945-4929-4741-842A-50EFB739393E}"/>
              </a:ext>
            </a:extLst>
          </p:cNvPr>
          <p:cNvSpPr txBox="1"/>
          <p:nvPr/>
        </p:nvSpPr>
        <p:spPr>
          <a:xfrm>
            <a:off x="1385184" y="5886017"/>
            <a:ext cx="961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-&gt; Host OS cannot see processes running inside a Guest OS</a:t>
            </a:r>
          </a:p>
        </p:txBody>
      </p:sp>
    </p:spTree>
    <p:extLst>
      <p:ext uri="{BB962C8B-B14F-4D97-AF65-F5344CB8AC3E}">
        <p14:creationId xmlns:p14="http://schemas.microsoft.com/office/powerpoint/2010/main" val="27073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  <p:bldP spid="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NET,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506078" y="1873039"/>
            <a:ext cx="2972412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992284" y="2773486"/>
            <a:ext cx="661" cy="110369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326581" y="2964749"/>
            <a:ext cx="1201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CLONE_NEWPID, CLONE_NEWNET)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F1D91-9F1C-3640-A8D4-BC1D7C1B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0B-A040-D54E-B9D1-5540CA452E10}" type="datetime1">
              <a:rPr lang="en-IN" smtClean="0"/>
              <a:t>10/01/20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F558-D1F0-6444-A324-CE739127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AFD42-3F95-C84F-A61D-8C6A64670163}"/>
              </a:ext>
            </a:extLst>
          </p:cNvPr>
          <p:cNvSpPr txBox="1"/>
          <p:nvPr/>
        </p:nvSpPr>
        <p:spPr>
          <a:xfrm>
            <a:off x="602297" y="871273"/>
            <a:ext cx="111935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is a light-weight virtualization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use-case to understand where exactly the container 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10487A-292E-EC4D-B87A-AD72F4670E7B}"/>
              </a:ext>
            </a:extLst>
          </p:cNvPr>
          <p:cNvSpPr/>
          <p:nvPr/>
        </p:nvSpPr>
        <p:spPr>
          <a:xfrm>
            <a:off x="1645921" y="3300194"/>
            <a:ext cx="444137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5C0F56-C7CD-084F-921A-31884F061C73}"/>
              </a:ext>
            </a:extLst>
          </p:cNvPr>
          <p:cNvCxnSpPr>
            <a:stCxn id="13" idx="4"/>
          </p:cNvCxnSpPr>
          <p:nvPr/>
        </p:nvCxnSpPr>
        <p:spPr>
          <a:xfrm flipH="1">
            <a:off x="1867989" y="3718206"/>
            <a:ext cx="1" cy="78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7D1A75-AE34-5049-A234-5F021D14FA7F}"/>
              </a:ext>
            </a:extLst>
          </p:cNvPr>
          <p:cNvCxnSpPr/>
          <p:nvPr/>
        </p:nvCxnSpPr>
        <p:spPr>
          <a:xfrm>
            <a:off x="1867989" y="3927212"/>
            <a:ext cx="352697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251FCF-8ACC-634B-BBBE-0BA1D8A67D92}"/>
              </a:ext>
            </a:extLst>
          </p:cNvPr>
          <p:cNvCxnSpPr>
            <a:cxnSpLocks/>
          </p:cNvCxnSpPr>
          <p:nvPr/>
        </p:nvCxnSpPr>
        <p:spPr>
          <a:xfrm flipH="1">
            <a:off x="1541419" y="3927212"/>
            <a:ext cx="326572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80E371-4D25-2448-8A3E-42C1CC6CC66B}"/>
              </a:ext>
            </a:extLst>
          </p:cNvPr>
          <p:cNvCxnSpPr/>
          <p:nvPr/>
        </p:nvCxnSpPr>
        <p:spPr>
          <a:xfrm>
            <a:off x="1867989" y="4501977"/>
            <a:ext cx="176348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41759F-585C-9148-B5CD-8BB1FEB6E245}"/>
              </a:ext>
            </a:extLst>
          </p:cNvPr>
          <p:cNvCxnSpPr/>
          <p:nvPr/>
        </p:nvCxnSpPr>
        <p:spPr>
          <a:xfrm flipH="1">
            <a:off x="1704705" y="4501977"/>
            <a:ext cx="163284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DFFBA1-7A34-4342-ADFB-8AB5B3BFBFE3}"/>
              </a:ext>
            </a:extLst>
          </p:cNvPr>
          <p:cNvSpPr txBox="1"/>
          <p:nvPr/>
        </p:nvSpPr>
        <p:spPr>
          <a:xfrm>
            <a:off x="1561293" y="27865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7B07DE-82C7-AF43-BDFE-6982427BF112}"/>
              </a:ext>
            </a:extLst>
          </p:cNvPr>
          <p:cNvSpPr txBox="1"/>
          <p:nvPr/>
        </p:nvSpPr>
        <p:spPr>
          <a:xfrm>
            <a:off x="128002" y="5081713"/>
            <a:ext cx="4535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in the blockchain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developer of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DC0288-94F7-AF49-800E-AF9C27CC5F28}"/>
              </a:ext>
            </a:extLst>
          </p:cNvPr>
          <p:cNvSpPr/>
          <p:nvPr/>
        </p:nvSpPr>
        <p:spPr>
          <a:xfrm>
            <a:off x="5533656" y="330019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C01701-2D83-0448-B5F5-1072C8F8602F}"/>
              </a:ext>
            </a:extLst>
          </p:cNvPr>
          <p:cNvSpPr/>
          <p:nvPr/>
        </p:nvSpPr>
        <p:spPr>
          <a:xfrm>
            <a:off x="5533656" y="452911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v1.4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8F7E09-D4B1-7442-BCB7-78B5AF7FC6DD}"/>
              </a:ext>
            </a:extLst>
          </p:cNvPr>
          <p:cNvSpPr txBox="1"/>
          <p:nvPr/>
        </p:nvSpPr>
        <p:spPr>
          <a:xfrm>
            <a:off x="4587934" y="2786520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 Development Branch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C45688-9C11-2541-9749-BF5915E10D1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310204" y="4759947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36B9E4-1EFF-1A43-B561-021130BDFC9B}"/>
              </a:ext>
            </a:extLst>
          </p:cNvPr>
          <p:cNvSpPr txBox="1"/>
          <p:nvPr/>
        </p:nvSpPr>
        <p:spPr>
          <a:xfrm>
            <a:off x="7856743" y="4490652"/>
            <a:ext cx="70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15AB38-EF45-3E44-9403-F329D43720BB}"/>
              </a:ext>
            </a:extLst>
          </p:cNvPr>
          <p:cNvCxnSpPr>
            <a:cxnSpLocks/>
          </p:cNvCxnSpPr>
          <p:nvPr/>
        </p:nvCxnSpPr>
        <p:spPr>
          <a:xfrm>
            <a:off x="7310204" y="3539791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4A5F658-C6C0-2045-B42F-F00C8D1CB706}"/>
              </a:ext>
            </a:extLst>
          </p:cNvPr>
          <p:cNvSpPr txBox="1"/>
          <p:nvPr/>
        </p:nvSpPr>
        <p:spPr>
          <a:xfrm>
            <a:off x="7856743" y="3283559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for the release 2.0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EDFC4-C801-524A-B0A7-25E68DB4FDA0}"/>
              </a:ext>
            </a:extLst>
          </p:cNvPr>
          <p:cNvSpPr txBox="1"/>
          <p:nvPr/>
        </p:nvSpPr>
        <p:spPr>
          <a:xfrm>
            <a:off x="7856743" y="363796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v1.13.4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841C2C-8C18-3545-95A4-EE018D352B21}"/>
              </a:ext>
            </a:extLst>
          </p:cNvPr>
          <p:cNvSpPr txBox="1"/>
          <p:nvPr/>
        </p:nvSpPr>
        <p:spPr>
          <a:xfrm>
            <a:off x="7856743" y="480189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v1.12.7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8E62E8-96B6-4444-B4EE-CA0E7991FED9}"/>
              </a:ext>
            </a:extLst>
          </p:cNvPr>
          <p:cNvSpPr txBox="1"/>
          <p:nvPr/>
        </p:nvSpPr>
        <p:spPr>
          <a:xfrm>
            <a:off x="4455804" y="5875984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weekly basis, I would work on both development 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8C3F-B580-F842-95CB-698DF987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F40-E885-2344-A925-782197879BBE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4797F-54B6-BB41-8B29-2D976F8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/>
      <p:bldP spid="45" grpId="0"/>
      <p:bldP spid="46" grpId="0" animBg="1"/>
      <p:bldP spid="83" grpId="0" animBg="1"/>
      <p:bldP spid="48" grpId="0"/>
      <p:bldP spid="54" grpId="0"/>
      <p:bldP spid="85" grpId="0"/>
      <p:bldP spid="59" grpId="0"/>
      <p:bldP spid="86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Network Namespace Creation (along with UTS, MNT, PID)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048819" y="186014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048819" y="4353819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048818" y="3951639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048818" y="262740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6923315" y="3972116"/>
            <a:ext cx="2612059" cy="32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6649787" y="3509552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all interfaces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2852958" y="30261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only the loopback interface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64A2A-3336-1C44-BABC-15D6ABB8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2A1-ABA3-0D40-A386-72BD69C25AE4}" type="datetime1">
              <a:rPr lang="en-IN" smtClean="0"/>
              <a:t>10/01/20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4ACBB79-1F45-D34D-AC0A-699C1D0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creates a new namespace 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set namespace for a created process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System Calls Related to Namespaces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B438A-4FA9-8A44-8AC1-5DE4D537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CE1-30BD-4D42-85D3-A3FE3FEF8C6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396AA-E14E-AE43-BAD5-AE1D75DF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D0258-0520-004C-8DDD-495E925E202B}"/>
              </a:ext>
            </a:extLst>
          </p:cNvPr>
          <p:cNvSpPr txBox="1"/>
          <p:nvPr/>
        </p:nvSpPr>
        <p:spPr>
          <a:xfrm>
            <a:off x="5550017" y="536030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24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limiting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A53FE-337A-7C4D-B8FE-94256888613F}"/>
              </a:ext>
            </a:extLst>
          </p:cNvPr>
          <p:cNvSpPr txBox="1"/>
          <p:nvPr/>
        </p:nvSpPr>
        <p:spPr>
          <a:xfrm>
            <a:off x="729048" y="3997413"/>
            <a:ext cx="156645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cpuacct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4642-BCB8-F041-A4FF-0B67FEF58C21}"/>
              </a:ext>
            </a:extLst>
          </p:cNvPr>
          <p:cNvSpPr txBox="1"/>
          <p:nvPr/>
        </p:nvSpPr>
        <p:spPr>
          <a:xfrm>
            <a:off x="3071096" y="3997413"/>
            <a:ext cx="16690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8800A-2E06-1F4F-81FF-AAC6530ABCD1}"/>
              </a:ext>
            </a:extLst>
          </p:cNvPr>
          <p:cNvSpPr txBox="1"/>
          <p:nvPr/>
        </p:nvSpPr>
        <p:spPr>
          <a:xfrm>
            <a:off x="5636806" y="3997413"/>
            <a:ext cx="14879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net_cls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blkio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rdma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783DE-36CD-FF46-AE8B-DBF60996E540}"/>
              </a:ext>
            </a:extLst>
          </p:cNvPr>
          <p:cNvSpPr txBox="1"/>
          <p:nvPr/>
        </p:nvSpPr>
        <p:spPr>
          <a:xfrm>
            <a:off x="8046704" y="3997413"/>
            <a:ext cx="20072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net_prio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perf_event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hugetlb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8E0E-3420-C94B-897A-AECFDFAFA737}"/>
              </a:ext>
            </a:extLst>
          </p:cNvPr>
          <p:cNvSpPr txBox="1"/>
          <p:nvPr/>
        </p:nvSpPr>
        <p:spPr>
          <a:xfrm>
            <a:off x="10618398" y="3997413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10/01/20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A2CE3-4EE8-6849-A38D-C9F1CBEE67D3}"/>
              </a:ext>
            </a:extLst>
          </p:cNvPr>
          <p:cNvSpPr txBox="1"/>
          <p:nvPr/>
        </p:nvSpPr>
        <p:spPr>
          <a:xfrm>
            <a:off x="4883658" y="620252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Limit DEMO</a:t>
            </a:r>
          </a:p>
        </p:txBody>
      </p:sp>
    </p:spTree>
    <p:extLst>
      <p:ext uri="{BB962C8B-B14F-4D97-AF65-F5344CB8AC3E}">
        <p14:creationId xmlns:p14="http://schemas.microsoft.com/office/powerpoint/2010/main" val="341940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Easily and Quickly Create Containers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10/01/20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927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supports native container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Windows 10: Hyper-V enabled the created of container using a light-weight Linux VM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enabled the creation of container using a light-weight VM called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 Container Be Created on Windows and Mac OS?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10/01/20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C3841C-F376-6142-BC80-C4C22377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4" y="4394200"/>
            <a:ext cx="9118600" cy="246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A2EB4-25CA-AA47-B327-2DBF4E164891}"/>
              </a:ext>
            </a:extLst>
          </p:cNvPr>
          <p:cNvSpPr/>
          <p:nvPr/>
        </p:nvSpPr>
        <p:spPr>
          <a:xfrm>
            <a:off x="8610600" y="4245429"/>
            <a:ext cx="2328904" cy="70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4C840-9143-4E4E-9B57-E2334FCC1BDE}"/>
              </a:ext>
            </a:extLst>
          </p:cNvPr>
          <p:cNvSpPr txBox="1"/>
          <p:nvPr/>
        </p:nvSpPr>
        <p:spPr>
          <a:xfrm>
            <a:off x="4564104" y="630807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 OS</a:t>
            </a:r>
          </a:p>
        </p:txBody>
      </p:sp>
    </p:spTree>
    <p:extLst>
      <p:ext uri="{BB962C8B-B14F-4D97-AF65-F5344CB8AC3E}">
        <p14:creationId xmlns:p14="http://schemas.microsoft.com/office/powerpoint/2010/main" val="36594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6DC-CD19-B448-9206-99848D3A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389"/>
            <a:ext cx="10515600" cy="3590132"/>
          </a:xfrm>
        </p:spPr>
        <p:txBody>
          <a:bodyPr/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My Blog on Blockchain </a:t>
            </a:r>
            <a:r>
              <a:rPr lang="en-US" dirty="0">
                <a:hlinkClick r:id="rId2"/>
              </a:rPr>
              <a:t>http://www.bchainledger.com/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028F-C600-C14E-9A8B-7E4297FC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C8941-D6D2-9D47-BF6A-684DDDF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D6EC5F3-977E-5D44-91A0-F124ED251EEF}"/>
              </a:ext>
            </a:extLst>
          </p:cNvPr>
          <p:cNvSpPr/>
          <p:nvPr/>
        </p:nvSpPr>
        <p:spPr>
          <a:xfrm>
            <a:off x="10691799" y="2217120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40FF9C-A83C-244D-B0D0-BBD29F883F71}"/>
              </a:ext>
            </a:extLst>
          </p:cNvPr>
          <p:cNvSpPr/>
          <p:nvPr/>
        </p:nvSpPr>
        <p:spPr>
          <a:xfrm>
            <a:off x="9298112" y="2220556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3059EE-8C33-CB48-92EA-D8D798299F2C}"/>
              </a:ext>
            </a:extLst>
          </p:cNvPr>
          <p:cNvSpPr/>
          <p:nvPr/>
        </p:nvSpPr>
        <p:spPr>
          <a:xfrm>
            <a:off x="6455177" y="2190567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DEE1A-BC95-F84B-AC4A-BCB4C4081CE3}"/>
              </a:ext>
            </a:extLst>
          </p:cNvPr>
          <p:cNvSpPr/>
          <p:nvPr/>
        </p:nvSpPr>
        <p:spPr>
          <a:xfrm>
            <a:off x="5034706" y="2194674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BA936C-E7CA-9046-8657-A892CAE76590}"/>
              </a:ext>
            </a:extLst>
          </p:cNvPr>
          <p:cNvGrpSpPr/>
          <p:nvPr/>
        </p:nvGrpSpPr>
        <p:grpSpPr>
          <a:xfrm>
            <a:off x="676253" y="3639109"/>
            <a:ext cx="2399566" cy="659365"/>
            <a:chOff x="676253" y="3744670"/>
            <a:chExt cx="2399566" cy="6593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735851-B379-EE46-9EB8-D835392511D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2242FE34-8526-D54F-977F-24EEAEE0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" name="Picture 7" descr="A circuit board&#10;&#10;Description automatically generated">
              <a:extLst>
                <a:ext uri="{FF2B5EF4-FFF2-40B4-BE49-F238E27FC236}">
                  <a16:creationId xmlns:a16="http://schemas.microsoft.com/office/drawing/2014/main" id="{F6785C7C-5619-4A4B-9EFC-60EC1541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0" name="Picture 9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17247B1C-B9D2-D642-A83F-98C9233D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4F67B19A-BF0A-8644-B88D-50D7A356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878242D-6F22-3F46-BD95-1A57029B8439}"/>
              </a:ext>
            </a:extLst>
          </p:cNvPr>
          <p:cNvSpPr/>
          <p:nvPr/>
        </p:nvSpPr>
        <p:spPr>
          <a:xfrm>
            <a:off x="676253" y="3236929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744CA-932C-664F-B014-D1FCFCA51AF9}"/>
              </a:ext>
            </a:extLst>
          </p:cNvPr>
          <p:cNvSpPr/>
          <p:nvPr/>
        </p:nvSpPr>
        <p:spPr>
          <a:xfrm>
            <a:off x="676253" y="2782831"/>
            <a:ext cx="2399566" cy="358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CCE1E3-4D55-E145-A5F5-02C038D63090}"/>
              </a:ext>
            </a:extLst>
          </p:cNvPr>
          <p:cNvSpPr/>
          <p:nvPr/>
        </p:nvSpPr>
        <p:spPr>
          <a:xfrm>
            <a:off x="632129" y="2350638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C49EA6-6C07-AE4F-8773-B591AFAF8939}"/>
              </a:ext>
            </a:extLst>
          </p:cNvPr>
          <p:cNvSpPr/>
          <p:nvPr/>
        </p:nvSpPr>
        <p:spPr>
          <a:xfrm>
            <a:off x="1776245" y="2348927"/>
            <a:ext cx="1351827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E99BB6-6BD7-6A45-AC9E-CDBE30EAEA4D}"/>
              </a:ext>
            </a:extLst>
          </p:cNvPr>
          <p:cNvSpPr/>
          <p:nvPr/>
        </p:nvSpPr>
        <p:spPr>
          <a:xfrm>
            <a:off x="5165660" y="4114958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FC858B-075F-7D49-A44B-3051D12F813B}"/>
              </a:ext>
            </a:extLst>
          </p:cNvPr>
          <p:cNvSpPr/>
          <p:nvPr/>
        </p:nvSpPr>
        <p:spPr>
          <a:xfrm>
            <a:off x="5095410" y="2704343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BF18B1-B198-F745-B44A-6E2E328E37F9}"/>
              </a:ext>
            </a:extLst>
          </p:cNvPr>
          <p:cNvSpPr/>
          <p:nvPr/>
        </p:nvSpPr>
        <p:spPr>
          <a:xfrm>
            <a:off x="5171235" y="3810869"/>
            <a:ext cx="2399566" cy="294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11F9FE-FB37-2D45-BBFC-9E6194B2CF61}"/>
              </a:ext>
            </a:extLst>
          </p:cNvPr>
          <p:cNvSpPr/>
          <p:nvPr/>
        </p:nvSpPr>
        <p:spPr>
          <a:xfrm>
            <a:off x="5090475" y="3393708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10202D-2A1E-864D-9495-C16FED1DBD9C}"/>
              </a:ext>
            </a:extLst>
          </p:cNvPr>
          <p:cNvSpPr/>
          <p:nvPr/>
        </p:nvSpPr>
        <p:spPr>
          <a:xfrm>
            <a:off x="6504136" y="3386206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81FBFC-D7BD-1245-A67F-2D500C7570F4}"/>
              </a:ext>
            </a:extLst>
          </p:cNvPr>
          <p:cNvSpPr/>
          <p:nvPr/>
        </p:nvSpPr>
        <p:spPr>
          <a:xfrm>
            <a:off x="6510839" y="2683320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B5F8F0-648F-3A42-B69A-904219F49EB3}"/>
              </a:ext>
            </a:extLst>
          </p:cNvPr>
          <p:cNvSpPr txBox="1"/>
          <p:nvPr/>
        </p:nvSpPr>
        <p:spPr>
          <a:xfrm>
            <a:off x="232663" y="4969503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managing multiple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binaries &amp; 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3996F3-7167-764D-87F3-D09B489FF76B}"/>
              </a:ext>
            </a:extLst>
          </p:cNvPr>
          <p:cNvSpPr txBox="1"/>
          <p:nvPr/>
        </p:nvSpPr>
        <p:spPr>
          <a:xfrm>
            <a:off x="1158094" y="470087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50DA6-5640-7641-88FA-A860B717E9A3}"/>
              </a:ext>
            </a:extLst>
          </p:cNvPr>
          <p:cNvSpPr txBox="1"/>
          <p:nvPr/>
        </p:nvSpPr>
        <p:spPr>
          <a:xfrm>
            <a:off x="839682" y="133747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Server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(physical machine)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D16B6D-E116-A547-9248-F3F03013AC45}"/>
              </a:ext>
            </a:extLst>
          </p:cNvPr>
          <p:cNvSpPr txBox="1"/>
          <p:nvPr/>
        </p:nvSpPr>
        <p:spPr>
          <a:xfrm>
            <a:off x="5343451" y="1343491"/>
            <a:ext cx="20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Virtualized Server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(virtual machine)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BEFFA2-FFBC-7845-B030-5834A9C3B028}"/>
              </a:ext>
            </a:extLst>
          </p:cNvPr>
          <p:cNvSpPr txBox="1"/>
          <p:nvPr/>
        </p:nvSpPr>
        <p:spPr>
          <a:xfrm>
            <a:off x="3886227" y="5825552"/>
            <a:ext cx="50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cost as memory utilization would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#Apps that can be hosted would reduce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CBA508-9BCF-BA4C-97CB-295FB5F656FD}"/>
              </a:ext>
            </a:extLst>
          </p:cNvPr>
          <p:cNvSpPr txBox="1"/>
          <p:nvPr/>
        </p:nvSpPr>
        <p:spPr>
          <a:xfrm>
            <a:off x="5776182" y="550529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33785E-961C-DC4D-8C84-ED14153C3658}"/>
              </a:ext>
            </a:extLst>
          </p:cNvPr>
          <p:cNvSpPr/>
          <p:nvPr/>
        </p:nvSpPr>
        <p:spPr>
          <a:xfrm>
            <a:off x="9410408" y="3468584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D9A55B-4209-B542-B8BC-401E068EAD36}"/>
              </a:ext>
            </a:extLst>
          </p:cNvPr>
          <p:cNvSpPr txBox="1"/>
          <p:nvPr/>
        </p:nvSpPr>
        <p:spPr>
          <a:xfrm>
            <a:off x="8926968" y="1335291"/>
            <a:ext cx="324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Virtualized Server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(container)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EB433-EDE3-DC4B-9695-51CE577E4D87}"/>
              </a:ext>
            </a:extLst>
          </p:cNvPr>
          <p:cNvCxnSpPr>
            <a:cxnSpLocks/>
          </p:cNvCxnSpPr>
          <p:nvPr/>
        </p:nvCxnSpPr>
        <p:spPr>
          <a:xfrm>
            <a:off x="3823167" y="1219681"/>
            <a:ext cx="0" cy="50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13628A-D7C0-9145-A49B-CAFF7447D975}"/>
              </a:ext>
            </a:extLst>
          </p:cNvPr>
          <p:cNvCxnSpPr>
            <a:cxnSpLocks/>
          </p:cNvCxnSpPr>
          <p:nvPr/>
        </p:nvCxnSpPr>
        <p:spPr>
          <a:xfrm>
            <a:off x="8917513" y="1224470"/>
            <a:ext cx="7854" cy="513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66DCF-FB1B-6F4D-B272-56A9E3930C91}"/>
              </a:ext>
            </a:extLst>
          </p:cNvPr>
          <p:cNvSpPr/>
          <p:nvPr/>
        </p:nvSpPr>
        <p:spPr>
          <a:xfrm>
            <a:off x="9357173" y="2745791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7C0E46-52CF-3947-96AD-DB6BC0F8895D}"/>
              </a:ext>
            </a:extLst>
          </p:cNvPr>
          <p:cNvSpPr/>
          <p:nvPr/>
        </p:nvSpPr>
        <p:spPr>
          <a:xfrm>
            <a:off x="10746476" y="2737831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E834E9-4E51-2C4C-802D-69039E652B23}"/>
              </a:ext>
            </a:extLst>
          </p:cNvPr>
          <p:cNvGrpSpPr/>
          <p:nvPr/>
        </p:nvGrpSpPr>
        <p:grpSpPr>
          <a:xfrm>
            <a:off x="5165660" y="4517911"/>
            <a:ext cx="2399566" cy="659365"/>
            <a:chOff x="676253" y="3744670"/>
            <a:chExt cx="2399566" cy="6593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A71B075-9D65-C64B-B5FC-2CEB3A1DEAB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7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CBF23E6-2DC2-4E4E-8ED4-476BD0624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74" name="Picture 73" descr="A circuit board&#10;&#10;Description automatically generated">
              <a:extLst>
                <a:ext uri="{FF2B5EF4-FFF2-40B4-BE49-F238E27FC236}">
                  <a16:creationId xmlns:a16="http://schemas.microsoft.com/office/drawing/2014/main" id="{7515E1E5-0310-734E-84B0-079AA458A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75" name="Picture 7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DBABD0F-AF3B-B541-B559-FED23FD6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76" name="Picture 75" descr="A circuit board&#10;&#10;Description automatically generated">
              <a:extLst>
                <a:ext uri="{FF2B5EF4-FFF2-40B4-BE49-F238E27FC236}">
                  <a16:creationId xmlns:a16="http://schemas.microsoft.com/office/drawing/2014/main" id="{44C4F18F-9125-234A-B93F-1B4FEB42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3E9F6C0-CF15-B840-8DEF-43B44BF20A79}"/>
              </a:ext>
            </a:extLst>
          </p:cNvPr>
          <p:cNvGrpSpPr/>
          <p:nvPr/>
        </p:nvGrpSpPr>
        <p:grpSpPr>
          <a:xfrm>
            <a:off x="9410408" y="3868785"/>
            <a:ext cx="2399566" cy="659365"/>
            <a:chOff x="676253" y="3744670"/>
            <a:chExt cx="2399566" cy="6593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33FAE2E-3826-7245-A996-B86754FC5FD1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7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55120C47-A4C9-7E43-A0D8-323121C5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0" name="Picture 79" descr="A circuit board&#10;&#10;Description automatically generated">
              <a:extLst>
                <a:ext uri="{FF2B5EF4-FFF2-40B4-BE49-F238E27FC236}">
                  <a16:creationId xmlns:a16="http://schemas.microsoft.com/office/drawing/2014/main" id="{0C64F072-198C-A342-9A50-E353114A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1" name="Picture 8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63A590EC-70F0-0848-B4D3-461F7F92D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2" name="Picture 81" descr="A circuit board&#10;&#10;Description automatically generated">
              <a:extLst>
                <a:ext uri="{FF2B5EF4-FFF2-40B4-BE49-F238E27FC236}">
                  <a16:creationId xmlns:a16="http://schemas.microsoft.com/office/drawing/2014/main" id="{F7B850B4-BE06-8C4B-8298-1E51C5D5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8632AF2-8A5E-3141-955A-9F3E01BE60B8}"/>
              </a:ext>
            </a:extLst>
          </p:cNvPr>
          <p:cNvSpPr/>
          <p:nvPr/>
        </p:nvSpPr>
        <p:spPr>
          <a:xfrm>
            <a:off x="5146207" y="2268504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DE86083-8F2D-2740-B515-8379F6553D45}"/>
              </a:ext>
            </a:extLst>
          </p:cNvPr>
          <p:cNvSpPr/>
          <p:nvPr/>
        </p:nvSpPr>
        <p:spPr>
          <a:xfrm>
            <a:off x="6433346" y="2253270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E305BFC-5C48-744E-9CF2-4A93A6C6B101}"/>
              </a:ext>
            </a:extLst>
          </p:cNvPr>
          <p:cNvSpPr/>
          <p:nvPr/>
        </p:nvSpPr>
        <p:spPr>
          <a:xfrm>
            <a:off x="9406166" y="2313819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D823FD3-028B-1E41-BF9D-DFCE8EAF71EF}"/>
              </a:ext>
            </a:extLst>
          </p:cNvPr>
          <p:cNvSpPr/>
          <p:nvPr/>
        </p:nvSpPr>
        <p:spPr>
          <a:xfrm>
            <a:off x="10693305" y="2298585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A6C4F-C480-D249-87ED-EB110FC47170}"/>
              </a:ext>
            </a:extLst>
          </p:cNvPr>
          <p:cNvCxnSpPr>
            <a:cxnSpLocks/>
          </p:cNvCxnSpPr>
          <p:nvPr/>
        </p:nvCxnSpPr>
        <p:spPr>
          <a:xfrm flipH="1" flipV="1">
            <a:off x="5025160" y="3540853"/>
            <a:ext cx="2594491" cy="440757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6775F1-78C6-DF4F-947D-329D3DE4ECE7}"/>
              </a:ext>
            </a:extLst>
          </p:cNvPr>
          <p:cNvCxnSpPr>
            <a:cxnSpLocks/>
          </p:cNvCxnSpPr>
          <p:nvPr/>
        </p:nvCxnSpPr>
        <p:spPr>
          <a:xfrm flipV="1">
            <a:off x="5132046" y="3429000"/>
            <a:ext cx="2513731" cy="5290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F04C-CB13-6548-AAC0-27E0719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5AA0-2E9B-174B-9686-EBCA18009D8A}" type="datetime1">
              <a:rPr lang="en-IN" smtClean="0"/>
              <a:t>10/01/20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E9C7F-1AAE-C04E-8FF9-2686A183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11" grpId="0" animBg="1"/>
      <p:bldP spid="14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/>
      <p:bldP spid="36" grpId="0"/>
      <p:bldP spid="40" grpId="0"/>
      <p:bldP spid="41" grpId="0"/>
      <p:bldP spid="47" grpId="0" animBg="1"/>
      <p:bldP spid="63" grpId="0" animBg="1"/>
      <p:bldP spid="66" grpId="0" animBg="1"/>
      <p:bldP spid="53" grpId="0" animBg="1"/>
      <p:bldP spid="54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457848"/>
            <a:ext cx="11447578" cy="6110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easily distribute development environment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application quickly on multiple servers across private and public cloud (including multi-cloud)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microservices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restrict the resources used by an application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server utilization by packing more applications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Uses of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D84C-AABF-2949-BA87-82468E9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60D-E2B4-1B46-AE63-193A56E82FC5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9184D-8ACA-844C-B433-DE4529E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729046"/>
            <a:ext cx="11108724" cy="5795322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differences between two VMs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system, mounts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restriction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(1/2)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94D3-8D37-D642-94F6-35CF9D0A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DA1-75DD-C64C-A193-1D31F7E1BFA8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A289-DB0A-0741-AF0C-528861F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create these differences without using two guest OS?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it is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possible?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what a process can see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resources used by a process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(2/2)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641DC-0BC3-A94E-BF86-D133C73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30C-A252-664A-A837-B43F31AF0E51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0D2B1-0A20-2546-A3B4-A38C1F69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FB8C1D-ED16-8649-A4E0-6AD45B29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07406"/>
              </p:ext>
            </p:extLst>
          </p:nvPr>
        </p:nvGraphicFramePr>
        <p:xfrm>
          <a:off x="420131" y="889686"/>
          <a:ext cx="11429999" cy="554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7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  <a:gridCol w="2458994">
                  <a:extLst>
                    <a:ext uri="{9D8B030D-6E8A-4147-A177-3AD203B41FA5}">
                      <a16:colId xmlns:a16="http://schemas.microsoft.com/office/drawing/2014/main" val="3405023092"/>
                    </a:ext>
                  </a:extLst>
                </a:gridCol>
                <a:gridCol w="2471352">
                  <a:extLst>
                    <a:ext uri="{9D8B030D-6E8A-4147-A177-3AD203B41FA5}">
                      <a16:colId xmlns:a16="http://schemas.microsoft.com/office/drawing/2014/main" val="238537570"/>
                    </a:ext>
                  </a:extLst>
                </a:gridCol>
              </a:tblGrid>
              <a:tr h="849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Kernel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0275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CA16-AF8E-8C49-B44E-F4135991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327D-280F-FE47-8F66-5F4CE23D9D63}" type="datetime1">
              <a:rPr lang="en-IN" smtClean="0"/>
              <a:t>10/01/20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5465-DF4F-B342-B9B6-D0B5E80E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show different hostname to different process?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separate UTS namespace for each process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hostname to the desired one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Namespace: 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765021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4619228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765021" y="587662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765020" y="547444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765020" y="405388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4619226" y="4055783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4606347" y="550474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889607" y="437872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4742849" y="440325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4509326" y="499268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pic>
        <p:nvPicPr>
          <p:cNvPr id="25" name="Picture 24" descr="A picture containing bird&#10;&#10;Description automatically generated">
            <a:extLst>
              <a:ext uri="{FF2B5EF4-FFF2-40B4-BE49-F238E27FC236}">
                <a16:creationId xmlns:a16="http://schemas.microsoft.com/office/drawing/2014/main" id="{ED1FDC31-94E9-6542-99A6-435C704ED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268" y="2773500"/>
            <a:ext cx="3846465" cy="335121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2097984" y="2923516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742849" y="2910638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3333434" y="265327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47AF23-59BD-F74A-8F0F-086460134B4C}"/>
              </a:ext>
            </a:extLst>
          </p:cNvPr>
          <p:cNvSpPr/>
          <p:nvPr/>
        </p:nvSpPr>
        <p:spPr>
          <a:xfrm>
            <a:off x="1720413" y="4925582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094C-E0BF-F546-8B63-8F363ADC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8CB3-E454-EE44-A3AC-2BD57313E4FE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03A78-5C9B-7D49-BF1A-F40CDACE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30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 Namespace vs Virtual Machine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894D16-0636-D14D-BC98-CB841E3280B3}"/>
              </a:ext>
            </a:extLst>
          </p:cNvPr>
          <p:cNvSpPr/>
          <p:nvPr/>
        </p:nvSpPr>
        <p:spPr>
          <a:xfrm>
            <a:off x="273748" y="1964961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451E5-0111-7D4B-9384-8DF5E6486608}"/>
              </a:ext>
            </a:extLst>
          </p:cNvPr>
          <p:cNvGrpSpPr/>
          <p:nvPr/>
        </p:nvGrpSpPr>
        <p:grpSpPr>
          <a:xfrm>
            <a:off x="288807" y="5086449"/>
            <a:ext cx="5701094" cy="892302"/>
            <a:chOff x="676253" y="3744670"/>
            <a:chExt cx="2399566" cy="6593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8D7638-2D66-7B46-A807-91D544346755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A2BB2F30-82EF-8F42-BC0E-7BE01424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40" name="Picture 39" descr="A circuit board&#10;&#10;Description automatically generated">
              <a:extLst>
                <a:ext uri="{FF2B5EF4-FFF2-40B4-BE49-F238E27FC236}">
                  <a16:creationId xmlns:a16="http://schemas.microsoft.com/office/drawing/2014/main" id="{C63B4886-A17C-4B4E-87D0-41B04C95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41" name="Picture 4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5BACF53-4261-D742-9DA8-1953BDC0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42" name="Picture 41" descr="A circuit board&#10;&#10;Description automatically generated">
              <a:extLst>
                <a:ext uri="{FF2B5EF4-FFF2-40B4-BE49-F238E27FC236}">
                  <a16:creationId xmlns:a16="http://schemas.microsoft.com/office/drawing/2014/main" id="{CC77FDE2-B8D4-1644-915A-4F14DAA4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99D4260-CD26-214D-B72E-2D0D3761E00A}"/>
              </a:ext>
            </a:extLst>
          </p:cNvPr>
          <p:cNvSpPr/>
          <p:nvPr/>
        </p:nvSpPr>
        <p:spPr>
          <a:xfrm>
            <a:off x="288807" y="4697433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+ Hypervisor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2430B0-5377-434F-8ABA-D157BF1512CC}"/>
              </a:ext>
            </a:extLst>
          </p:cNvPr>
          <p:cNvSpPr/>
          <p:nvPr/>
        </p:nvSpPr>
        <p:spPr>
          <a:xfrm>
            <a:off x="273748" y="2732216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FC4DC3-FE56-BC47-8674-1D4F15AC9071}"/>
              </a:ext>
            </a:extLst>
          </p:cNvPr>
          <p:cNvSpPr/>
          <p:nvPr/>
        </p:nvSpPr>
        <p:spPr>
          <a:xfrm>
            <a:off x="3385405" y="4727734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8A9D35-1402-C64A-AD28-E7CD99F35AFC}"/>
              </a:ext>
            </a:extLst>
          </p:cNvPr>
          <p:cNvSpPr txBox="1"/>
          <p:nvPr/>
        </p:nvSpPr>
        <p:spPr>
          <a:xfrm>
            <a:off x="189238" y="315226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6847D9-1F91-C34B-818D-D1F007010CDB}"/>
              </a:ext>
            </a:extLst>
          </p:cNvPr>
          <p:cNvSpPr txBox="1"/>
          <p:nvPr/>
        </p:nvSpPr>
        <p:spPr>
          <a:xfrm>
            <a:off x="3106697" y="4234869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B33DD2-32B3-8F4B-8E80-2D1AB4AD151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368343" y="1601851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3C0576-151B-174C-90F7-685DDAD816F7}"/>
              </a:ext>
            </a:extLst>
          </p:cNvPr>
          <p:cNvCxnSpPr>
            <a:cxnSpLocks/>
          </p:cNvCxnSpPr>
          <p:nvPr/>
        </p:nvCxnSpPr>
        <p:spPr>
          <a:xfrm flipH="1" flipV="1">
            <a:off x="3543066" y="1597397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199D9D-0F3A-9F46-AD7D-24622792AF36}"/>
              </a:ext>
            </a:extLst>
          </p:cNvPr>
          <p:cNvSpPr txBox="1"/>
          <p:nvPr/>
        </p:nvSpPr>
        <p:spPr>
          <a:xfrm>
            <a:off x="1866282" y="1127518"/>
            <a:ext cx="218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9AF48A-C1E0-AF4A-B27C-FEED6A7720A3}"/>
              </a:ext>
            </a:extLst>
          </p:cNvPr>
          <p:cNvSpPr/>
          <p:nvPr/>
        </p:nvSpPr>
        <p:spPr>
          <a:xfrm>
            <a:off x="288807" y="3624849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921B31-5D3C-4E4A-86EA-F0C3317092F9}"/>
              </a:ext>
            </a:extLst>
          </p:cNvPr>
          <p:cNvSpPr/>
          <p:nvPr/>
        </p:nvSpPr>
        <p:spPr>
          <a:xfrm>
            <a:off x="3676828" y="1970599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38BB70-A48C-4C42-B85E-AA1F239EC9D5}"/>
              </a:ext>
            </a:extLst>
          </p:cNvPr>
          <p:cNvSpPr/>
          <p:nvPr/>
        </p:nvSpPr>
        <p:spPr>
          <a:xfrm>
            <a:off x="3676828" y="2737854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4243C6-F50B-A747-A17F-569D67F13560}"/>
              </a:ext>
            </a:extLst>
          </p:cNvPr>
          <p:cNvSpPr txBox="1"/>
          <p:nvPr/>
        </p:nvSpPr>
        <p:spPr>
          <a:xfrm>
            <a:off x="3592318" y="31578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EED568-A67A-7546-8753-1F9A3AE650C1}"/>
              </a:ext>
            </a:extLst>
          </p:cNvPr>
          <p:cNvSpPr/>
          <p:nvPr/>
        </p:nvSpPr>
        <p:spPr>
          <a:xfrm>
            <a:off x="3691887" y="3630487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7DA122-C152-4240-BBC6-C172680D05C5}"/>
              </a:ext>
            </a:extLst>
          </p:cNvPr>
          <p:cNvSpPr/>
          <p:nvPr/>
        </p:nvSpPr>
        <p:spPr>
          <a:xfrm>
            <a:off x="6305609" y="1950377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1F67CFD-0369-8743-84B4-C187BABD48C8}"/>
              </a:ext>
            </a:extLst>
          </p:cNvPr>
          <p:cNvGrpSpPr/>
          <p:nvPr/>
        </p:nvGrpSpPr>
        <p:grpSpPr>
          <a:xfrm>
            <a:off x="6320668" y="5071865"/>
            <a:ext cx="5701094" cy="892302"/>
            <a:chOff x="676253" y="3744670"/>
            <a:chExt cx="2399566" cy="65936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63A3188-04A1-6345-9665-F9D0B6539A49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3" name="Picture 8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08AE0860-3062-1B45-BB98-6B1E19E9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4" name="Picture 83" descr="A circuit board&#10;&#10;Description automatically generated">
              <a:extLst>
                <a:ext uri="{FF2B5EF4-FFF2-40B4-BE49-F238E27FC236}">
                  <a16:creationId xmlns:a16="http://schemas.microsoft.com/office/drawing/2014/main" id="{C220D864-3083-AC4D-92C1-7297F154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5" name="Picture 8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72C2B1C6-2424-0E4F-83E2-6CA48F50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6" name="Picture 85" descr="A circuit board&#10;&#10;Description automatically generated">
              <a:extLst>
                <a:ext uri="{FF2B5EF4-FFF2-40B4-BE49-F238E27FC236}">
                  <a16:creationId xmlns:a16="http://schemas.microsoft.com/office/drawing/2014/main" id="{39A72C8E-BF87-D341-8442-44B3E83B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FB716A2D-07E8-964B-913D-C42B18E3ADE5}"/>
              </a:ext>
            </a:extLst>
          </p:cNvPr>
          <p:cNvSpPr/>
          <p:nvPr/>
        </p:nvSpPr>
        <p:spPr>
          <a:xfrm>
            <a:off x="6320668" y="4682849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BE934D-3B3B-9042-AFF2-B3521D8A0495}"/>
              </a:ext>
            </a:extLst>
          </p:cNvPr>
          <p:cNvSpPr/>
          <p:nvPr/>
        </p:nvSpPr>
        <p:spPr>
          <a:xfrm>
            <a:off x="6305609" y="2717632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11EB2E5-4186-494A-AA43-F468BF3B749A}"/>
              </a:ext>
            </a:extLst>
          </p:cNvPr>
          <p:cNvSpPr/>
          <p:nvPr/>
        </p:nvSpPr>
        <p:spPr>
          <a:xfrm>
            <a:off x="9417266" y="4713150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63F3A8-ACE4-B849-9881-C48808F88AA8}"/>
              </a:ext>
            </a:extLst>
          </p:cNvPr>
          <p:cNvSpPr txBox="1"/>
          <p:nvPr/>
        </p:nvSpPr>
        <p:spPr>
          <a:xfrm>
            <a:off x="6221099" y="3137676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D50CE2-A2FA-7D45-8B23-062F0E1F288F}"/>
              </a:ext>
            </a:extLst>
          </p:cNvPr>
          <p:cNvSpPr txBox="1"/>
          <p:nvPr/>
        </p:nvSpPr>
        <p:spPr>
          <a:xfrm>
            <a:off x="9138558" y="4220285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081E9E-6C90-8741-B9B1-9D72C525B12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7400204" y="1587267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E61BE4-A190-9A45-8850-4DD5D1953983}"/>
              </a:ext>
            </a:extLst>
          </p:cNvPr>
          <p:cNvCxnSpPr>
            <a:cxnSpLocks/>
          </p:cNvCxnSpPr>
          <p:nvPr/>
        </p:nvCxnSpPr>
        <p:spPr>
          <a:xfrm flipH="1" flipV="1">
            <a:off x="9574927" y="1582813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14CDA06-9C5E-6B4C-B2B7-DBD338938804}"/>
              </a:ext>
            </a:extLst>
          </p:cNvPr>
          <p:cNvSpPr txBox="1"/>
          <p:nvPr/>
        </p:nvSpPr>
        <p:spPr>
          <a:xfrm>
            <a:off x="8294470" y="11102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921CA-BF58-1247-B693-1B02864A0418}"/>
              </a:ext>
            </a:extLst>
          </p:cNvPr>
          <p:cNvSpPr/>
          <p:nvPr/>
        </p:nvSpPr>
        <p:spPr>
          <a:xfrm>
            <a:off x="9708689" y="1956015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9FAC7D-F9AC-C64C-920B-5C97E03ABC05}"/>
              </a:ext>
            </a:extLst>
          </p:cNvPr>
          <p:cNvSpPr/>
          <p:nvPr/>
        </p:nvSpPr>
        <p:spPr>
          <a:xfrm>
            <a:off x="9708689" y="2723270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F411CB-3EE2-304C-805F-5FC4B82C9F18}"/>
              </a:ext>
            </a:extLst>
          </p:cNvPr>
          <p:cNvSpPr txBox="1"/>
          <p:nvPr/>
        </p:nvSpPr>
        <p:spPr>
          <a:xfrm>
            <a:off x="9624179" y="3143314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21F0-0784-5E40-9252-B4A108B43AA8}"/>
              </a:ext>
            </a:extLst>
          </p:cNvPr>
          <p:cNvCxnSpPr/>
          <p:nvPr/>
        </p:nvCxnSpPr>
        <p:spPr>
          <a:xfrm>
            <a:off x="6068593" y="1022578"/>
            <a:ext cx="78018" cy="56334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48A37-E975-654C-91B4-2A88FF88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066-44B2-5F43-8783-6ACC7C212C80}" type="datetime1">
              <a:rPr lang="en-IN" smtClean="0"/>
              <a:t>10/01/20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E63D8-188B-464F-940B-87B1DD62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 animBg="1"/>
      <p:bldP spid="88" grpId="0" animBg="1"/>
      <p:bldP spid="89" grpId="0" animBg="1"/>
      <p:bldP spid="90" grpId="0"/>
      <p:bldP spid="91" grpId="0"/>
      <p:bldP spid="94" grpId="0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1232</Words>
  <Application>Microsoft Macintosh PowerPoint</Application>
  <PresentationFormat>Widescreen</PresentationFormat>
  <Paragraphs>485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Centaur</vt:lpstr>
      <vt:lpstr>Times New Roman</vt:lpstr>
      <vt:lpstr>Office Theme</vt:lpstr>
      <vt:lpstr>Containers</vt:lpstr>
      <vt:lpstr>What is a container? (1/2)</vt:lpstr>
      <vt:lpstr>What is a container?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My Blog on Blockchain http://www.bchainledger.com/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Senthilnathan Natarajan</dc:creator>
  <cp:lastModifiedBy>Senthilnathan Natarajan</cp:lastModifiedBy>
  <cp:revision>135</cp:revision>
  <dcterms:created xsi:type="dcterms:W3CDTF">2020-01-07T13:14:43Z</dcterms:created>
  <dcterms:modified xsi:type="dcterms:W3CDTF">2020-01-10T15:54:27Z</dcterms:modified>
</cp:coreProperties>
</file>