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308" r:id="rId3"/>
    <p:sldId id="309" r:id="rId4"/>
    <p:sldId id="288" r:id="rId5"/>
    <p:sldId id="273" r:id="rId6"/>
    <p:sldId id="267" r:id="rId7"/>
    <p:sldId id="276" r:id="rId8"/>
    <p:sldId id="277" r:id="rId9"/>
    <p:sldId id="310" r:id="rId10"/>
    <p:sldId id="287" r:id="rId11"/>
    <p:sldId id="289" r:id="rId12"/>
    <p:sldId id="290" r:id="rId13"/>
    <p:sldId id="291" r:id="rId14"/>
    <p:sldId id="292" r:id="rId15"/>
    <p:sldId id="293" r:id="rId16"/>
    <p:sldId id="307" r:id="rId17"/>
    <p:sldId id="294" r:id="rId18"/>
    <p:sldId id="295" r:id="rId19"/>
    <p:sldId id="296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12" r:id="rId30"/>
    <p:sldId id="311" r:id="rId3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13" autoAdjust="0"/>
    <p:restoredTop sz="95167" autoAdjust="0"/>
  </p:normalViewPr>
  <p:slideViewPr>
    <p:cSldViewPr snapToGrid="0">
      <p:cViewPr varScale="1">
        <p:scale>
          <a:sx n="64" d="100"/>
          <a:sy n="64" d="100"/>
        </p:scale>
        <p:origin x="79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2F9006C1-1D4A-40D6-A1FB-06D5F4A62CAD}"/>
    <pc:docChg chg="custSel modSld">
      <pc:chgData name="Erkan ŞİRİN" userId="7f10ce1d6aaf8c5d" providerId="LiveId" clId="{2F9006C1-1D4A-40D6-A1FB-06D5F4A62CAD}" dt="2019-05-08T10:56:08.236" v="63"/>
      <pc:docMkLst>
        <pc:docMk/>
      </pc:docMkLst>
      <pc:sldChg chg="addSp delSp">
        <pc:chgData name="Erkan ŞİRİN" userId="7f10ce1d6aaf8c5d" providerId="LiveId" clId="{2F9006C1-1D4A-40D6-A1FB-06D5F4A62CAD}" dt="2019-05-08T10:53:43.415" v="1"/>
        <pc:sldMkLst>
          <pc:docMk/>
          <pc:sldMk cId="1416118015" sldId="257"/>
        </pc:sldMkLst>
        <pc:grpChg chg="del">
          <ac:chgData name="Erkan ŞİRİN" userId="7f10ce1d6aaf8c5d" providerId="LiveId" clId="{2F9006C1-1D4A-40D6-A1FB-06D5F4A62CAD}" dt="2019-05-08T10:53:42.502" v="0" actId="478"/>
          <ac:grpSpMkLst>
            <pc:docMk/>
            <pc:sldMk cId="1416118015" sldId="257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3:43.415" v="1"/>
          <ac:picMkLst>
            <pc:docMk/>
            <pc:sldMk cId="1416118015" sldId="257"/>
            <ac:picMk id="13" creationId="{AAFC7EB2-7A5F-4F3C-A307-FCA6B6C55226}"/>
          </ac:picMkLst>
        </pc:picChg>
      </pc:sldChg>
      <pc:sldChg chg="addSp delSp">
        <pc:chgData name="Erkan ŞİRİN" userId="7f10ce1d6aaf8c5d" providerId="LiveId" clId="{2F9006C1-1D4A-40D6-A1FB-06D5F4A62CAD}" dt="2019-05-08T10:54:09.592" v="11"/>
        <pc:sldMkLst>
          <pc:docMk/>
          <pc:sldMk cId="3172400932" sldId="267"/>
        </pc:sldMkLst>
        <pc:grpChg chg="del">
          <ac:chgData name="Erkan ŞİRİN" userId="7f10ce1d6aaf8c5d" providerId="LiveId" clId="{2F9006C1-1D4A-40D6-A1FB-06D5F4A62CAD}" dt="2019-05-08T10:54:09.157" v="10" actId="478"/>
          <ac:grpSpMkLst>
            <pc:docMk/>
            <pc:sldMk cId="3172400932" sldId="267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4:09.592" v="11"/>
          <ac:picMkLst>
            <pc:docMk/>
            <pc:sldMk cId="3172400932" sldId="267"/>
            <ac:picMk id="21" creationId="{7601D01C-8B7F-483E-AA3B-06E9E936DAD1}"/>
          </ac:picMkLst>
        </pc:picChg>
      </pc:sldChg>
      <pc:sldChg chg="addSp delSp">
        <pc:chgData name="Erkan ŞİRİN" userId="7f10ce1d6aaf8c5d" providerId="LiveId" clId="{2F9006C1-1D4A-40D6-A1FB-06D5F4A62CAD}" dt="2019-05-08T10:54:05.518" v="9"/>
        <pc:sldMkLst>
          <pc:docMk/>
          <pc:sldMk cId="471073926" sldId="273"/>
        </pc:sldMkLst>
        <pc:grpChg chg="del">
          <ac:chgData name="Erkan ŞİRİN" userId="7f10ce1d6aaf8c5d" providerId="LiveId" clId="{2F9006C1-1D4A-40D6-A1FB-06D5F4A62CAD}" dt="2019-05-08T10:54:03.549" v="8" actId="478"/>
          <ac:grpSpMkLst>
            <pc:docMk/>
            <pc:sldMk cId="471073926" sldId="273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4:05.518" v="9"/>
          <ac:picMkLst>
            <pc:docMk/>
            <pc:sldMk cId="471073926" sldId="273"/>
            <ac:picMk id="13" creationId="{6209FC37-3E20-4775-B0D3-7A49F58D952D}"/>
          </ac:picMkLst>
        </pc:picChg>
      </pc:sldChg>
      <pc:sldChg chg="addSp delSp">
        <pc:chgData name="Erkan ŞİRİN" userId="7f10ce1d6aaf8c5d" providerId="LiveId" clId="{2F9006C1-1D4A-40D6-A1FB-06D5F4A62CAD}" dt="2019-05-08T10:54:13.364" v="13"/>
        <pc:sldMkLst>
          <pc:docMk/>
          <pc:sldMk cId="85706683" sldId="276"/>
        </pc:sldMkLst>
        <pc:grpChg chg="del">
          <ac:chgData name="Erkan ŞİRİN" userId="7f10ce1d6aaf8c5d" providerId="LiveId" clId="{2F9006C1-1D4A-40D6-A1FB-06D5F4A62CAD}" dt="2019-05-08T10:54:12.954" v="12" actId="478"/>
          <ac:grpSpMkLst>
            <pc:docMk/>
            <pc:sldMk cId="85706683" sldId="276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4:13.364" v="13"/>
          <ac:picMkLst>
            <pc:docMk/>
            <pc:sldMk cId="85706683" sldId="276"/>
            <ac:picMk id="22" creationId="{1D7213A0-BDA5-4E0E-9FD1-84EA68A0C1BA}"/>
          </ac:picMkLst>
        </pc:picChg>
      </pc:sldChg>
      <pc:sldChg chg="addSp delSp">
        <pc:chgData name="Erkan ŞİRİN" userId="7f10ce1d6aaf8c5d" providerId="LiveId" clId="{2F9006C1-1D4A-40D6-A1FB-06D5F4A62CAD}" dt="2019-05-08T10:54:17.332" v="15"/>
        <pc:sldMkLst>
          <pc:docMk/>
          <pc:sldMk cId="3195512405" sldId="277"/>
        </pc:sldMkLst>
        <pc:grpChg chg="del">
          <ac:chgData name="Erkan ŞİRİN" userId="7f10ce1d6aaf8c5d" providerId="LiveId" clId="{2F9006C1-1D4A-40D6-A1FB-06D5F4A62CAD}" dt="2019-05-08T10:54:16.865" v="14" actId="478"/>
          <ac:grpSpMkLst>
            <pc:docMk/>
            <pc:sldMk cId="3195512405" sldId="277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4:17.332" v="15"/>
          <ac:picMkLst>
            <pc:docMk/>
            <pc:sldMk cId="3195512405" sldId="277"/>
            <ac:picMk id="26" creationId="{63D017B3-29D8-4FF1-9D51-0C7AA10CAA4B}"/>
          </ac:picMkLst>
        </pc:picChg>
      </pc:sldChg>
      <pc:sldChg chg="addSp delSp">
        <pc:chgData name="Erkan ŞİRİN" userId="7f10ce1d6aaf8c5d" providerId="LiveId" clId="{2F9006C1-1D4A-40D6-A1FB-06D5F4A62CAD}" dt="2019-05-08T10:54:25.344" v="19"/>
        <pc:sldMkLst>
          <pc:docMk/>
          <pc:sldMk cId="4110082741" sldId="287"/>
        </pc:sldMkLst>
        <pc:grpChg chg="del">
          <ac:chgData name="Erkan ŞİRİN" userId="7f10ce1d6aaf8c5d" providerId="LiveId" clId="{2F9006C1-1D4A-40D6-A1FB-06D5F4A62CAD}" dt="2019-05-08T10:54:24.975" v="18" actId="478"/>
          <ac:grpSpMkLst>
            <pc:docMk/>
            <pc:sldMk cId="4110082741" sldId="287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4:25.344" v="19"/>
          <ac:picMkLst>
            <pc:docMk/>
            <pc:sldMk cId="4110082741" sldId="287"/>
            <ac:picMk id="11" creationId="{01D0297B-5821-4481-B03F-EDE971E25C5D}"/>
          </ac:picMkLst>
        </pc:picChg>
      </pc:sldChg>
      <pc:sldChg chg="addSp delSp">
        <pc:chgData name="Erkan ŞİRİN" userId="7f10ce1d6aaf8c5d" providerId="LiveId" clId="{2F9006C1-1D4A-40D6-A1FB-06D5F4A62CAD}" dt="2019-05-08T10:53:59.758" v="7"/>
        <pc:sldMkLst>
          <pc:docMk/>
          <pc:sldMk cId="3626342273" sldId="288"/>
        </pc:sldMkLst>
        <pc:grpChg chg="del">
          <ac:chgData name="Erkan ŞİRİN" userId="7f10ce1d6aaf8c5d" providerId="LiveId" clId="{2F9006C1-1D4A-40D6-A1FB-06D5F4A62CAD}" dt="2019-05-08T10:53:59.056" v="6" actId="478"/>
          <ac:grpSpMkLst>
            <pc:docMk/>
            <pc:sldMk cId="3626342273" sldId="288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3:59.758" v="7"/>
          <ac:picMkLst>
            <pc:docMk/>
            <pc:sldMk cId="3626342273" sldId="288"/>
            <ac:picMk id="11" creationId="{7B32EF2D-3F47-493A-AA61-5BD58589A420}"/>
          </ac:picMkLst>
        </pc:picChg>
      </pc:sldChg>
      <pc:sldChg chg="addSp delSp">
        <pc:chgData name="Erkan ŞİRİN" userId="7f10ce1d6aaf8c5d" providerId="LiveId" clId="{2F9006C1-1D4A-40D6-A1FB-06D5F4A62CAD}" dt="2019-05-08T10:54:29.199" v="21"/>
        <pc:sldMkLst>
          <pc:docMk/>
          <pc:sldMk cId="94430372" sldId="289"/>
        </pc:sldMkLst>
        <pc:grpChg chg="del">
          <ac:chgData name="Erkan ŞİRİN" userId="7f10ce1d6aaf8c5d" providerId="LiveId" clId="{2F9006C1-1D4A-40D6-A1FB-06D5F4A62CAD}" dt="2019-05-08T10:54:28.811" v="20" actId="478"/>
          <ac:grpSpMkLst>
            <pc:docMk/>
            <pc:sldMk cId="94430372" sldId="289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4:29.199" v="21"/>
          <ac:picMkLst>
            <pc:docMk/>
            <pc:sldMk cId="94430372" sldId="289"/>
            <ac:picMk id="13" creationId="{7EEC17AA-04B0-4D45-94C4-3ECA5498DF45}"/>
          </ac:picMkLst>
        </pc:picChg>
      </pc:sldChg>
      <pc:sldChg chg="addSp delSp">
        <pc:chgData name="Erkan ŞİRİN" userId="7f10ce1d6aaf8c5d" providerId="LiveId" clId="{2F9006C1-1D4A-40D6-A1FB-06D5F4A62CAD}" dt="2019-05-08T10:54:33.039" v="23"/>
        <pc:sldMkLst>
          <pc:docMk/>
          <pc:sldMk cId="1877376589" sldId="290"/>
        </pc:sldMkLst>
        <pc:grpChg chg="del">
          <ac:chgData name="Erkan ŞİRİN" userId="7f10ce1d6aaf8c5d" providerId="LiveId" clId="{2F9006C1-1D4A-40D6-A1FB-06D5F4A62CAD}" dt="2019-05-08T10:54:32.635" v="22" actId="478"/>
          <ac:grpSpMkLst>
            <pc:docMk/>
            <pc:sldMk cId="1877376589" sldId="290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4:33.039" v="23"/>
          <ac:picMkLst>
            <pc:docMk/>
            <pc:sldMk cId="1877376589" sldId="290"/>
            <ac:picMk id="25" creationId="{4E340FA4-228A-4330-A215-9D41994506B1}"/>
          </ac:picMkLst>
        </pc:picChg>
      </pc:sldChg>
      <pc:sldChg chg="addSp delSp">
        <pc:chgData name="Erkan ŞİRİN" userId="7f10ce1d6aaf8c5d" providerId="LiveId" clId="{2F9006C1-1D4A-40D6-A1FB-06D5F4A62CAD}" dt="2019-05-08T10:54:37.079" v="25"/>
        <pc:sldMkLst>
          <pc:docMk/>
          <pc:sldMk cId="1967802255" sldId="291"/>
        </pc:sldMkLst>
        <pc:grpChg chg="del">
          <ac:chgData name="Erkan ŞİRİN" userId="7f10ce1d6aaf8c5d" providerId="LiveId" clId="{2F9006C1-1D4A-40D6-A1FB-06D5F4A62CAD}" dt="2019-05-08T10:54:36.536" v="24" actId="478"/>
          <ac:grpSpMkLst>
            <pc:docMk/>
            <pc:sldMk cId="1967802255" sldId="291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4:37.079" v="25"/>
          <ac:picMkLst>
            <pc:docMk/>
            <pc:sldMk cId="1967802255" sldId="291"/>
            <ac:picMk id="25" creationId="{EB57CF6D-ABE6-4FD3-84CF-E80866CB9D51}"/>
          </ac:picMkLst>
        </pc:picChg>
      </pc:sldChg>
      <pc:sldChg chg="addSp delSp">
        <pc:chgData name="Erkan ŞİRİN" userId="7f10ce1d6aaf8c5d" providerId="LiveId" clId="{2F9006C1-1D4A-40D6-A1FB-06D5F4A62CAD}" dt="2019-05-08T10:54:45.086" v="27"/>
        <pc:sldMkLst>
          <pc:docMk/>
          <pc:sldMk cId="1792347782" sldId="292"/>
        </pc:sldMkLst>
        <pc:grpChg chg="del">
          <ac:chgData name="Erkan ŞİRİN" userId="7f10ce1d6aaf8c5d" providerId="LiveId" clId="{2F9006C1-1D4A-40D6-A1FB-06D5F4A62CAD}" dt="2019-05-08T10:54:44.486" v="26" actId="478"/>
          <ac:grpSpMkLst>
            <pc:docMk/>
            <pc:sldMk cId="1792347782" sldId="292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4:45.086" v="27"/>
          <ac:picMkLst>
            <pc:docMk/>
            <pc:sldMk cId="1792347782" sldId="292"/>
            <ac:picMk id="25" creationId="{2A6BBE33-A9E6-4A4F-B5A1-D0E1BAA1DAFA}"/>
          </ac:picMkLst>
        </pc:picChg>
      </pc:sldChg>
      <pc:sldChg chg="addSp delSp">
        <pc:chgData name="Erkan ŞİRİN" userId="7f10ce1d6aaf8c5d" providerId="LiveId" clId="{2F9006C1-1D4A-40D6-A1FB-06D5F4A62CAD}" dt="2019-05-08T10:54:49.022" v="29"/>
        <pc:sldMkLst>
          <pc:docMk/>
          <pc:sldMk cId="3191203626" sldId="293"/>
        </pc:sldMkLst>
        <pc:grpChg chg="del">
          <ac:chgData name="Erkan ŞİRİN" userId="7f10ce1d6aaf8c5d" providerId="LiveId" clId="{2F9006C1-1D4A-40D6-A1FB-06D5F4A62CAD}" dt="2019-05-08T10:54:48.426" v="28" actId="478"/>
          <ac:grpSpMkLst>
            <pc:docMk/>
            <pc:sldMk cId="3191203626" sldId="293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4:49.022" v="29"/>
          <ac:picMkLst>
            <pc:docMk/>
            <pc:sldMk cId="3191203626" sldId="293"/>
            <ac:picMk id="25" creationId="{5F8822D8-B1F1-4B84-BF8B-2EF02C9A13E8}"/>
          </ac:picMkLst>
        </pc:picChg>
      </pc:sldChg>
      <pc:sldChg chg="addSp delSp">
        <pc:chgData name="Erkan ŞİRİN" userId="7f10ce1d6aaf8c5d" providerId="LiveId" clId="{2F9006C1-1D4A-40D6-A1FB-06D5F4A62CAD}" dt="2019-05-08T10:54:57.510" v="33"/>
        <pc:sldMkLst>
          <pc:docMk/>
          <pc:sldMk cId="2807286261" sldId="294"/>
        </pc:sldMkLst>
        <pc:grpChg chg="del">
          <ac:chgData name="Erkan ŞİRİN" userId="7f10ce1d6aaf8c5d" providerId="LiveId" clId="{2F9006C1-1D4A-40D6-A1FB-06D5F4A62CAD}" dt="2019-05-08T10:54:56.971" v="32" actId="478"/>
          <ac:grpSpMkLst>
            <pc:docMk/>
            <pc:sldMk cId="2807286261" sldId="294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4:57.510" v="33"/>
          <ac:picMkLst>
            <pc:docMk/>
            <pc:sldMk cId="2807286261" sldId="294"/>
            <ac:picMk id="11" creationId="{931BD1B4-DEFC-4DCA-A782-3DFEF608DA88}"/>
          </ac:picMkLst>
        </pc:picChg>
      </pc:sldChg>
      <pc:sldChg chg="addSp delSp">
        <pc:chgData name="Erkan ŞİRİN" userId="7f10ce1d6aaf8c5d" providerId="LiveId" clId="{2F9006C1-1D4A-40D6-A1FB-06D5F4A62CAD}" dt="2019-05-08T10:55:04.597" v="35"/>
        <pc:sldMkLst>
          <pc:docMk/>
          <pc:sldMk cId="3594275928" sldId="295"/>
        </pc:sldMkLst>
        <pc:grpChg chg="del">
          <ac:chgData name="Erkan ŞİRİN" userId="7f10ce1d6aaf8c5d" providerId="LiveId" clId="{2F9006C1-1D4A-40D6-A1FB-06D5F4A62CAD}" dt="2019-05-08T10:55:04.115" v="34" actId="478"/>
          <ac:grpSpMkLst>
            <pc:docMk/>
            <pc:sldMk cId="3594275928" sldId="295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5:04.597" v="35"/>
          <ac:picMkLst>
            <pc:docMk/>
            <pc:sldMk cId="3594275928" sldId="295"/>
            <ac:picMk id="14" creationId="{EF5A74A4-2557-4596-AE56-7A8A776601CA}"/>
          </ac:picMkLst>
        </pc:picChg>
      </pc:sldChg>
      <pc:sldChg chg="addSp delSp">
        <pc:chgData name="Erkan ŞİRİN" userId="7f10ce1d6aaf8c5d" providerId="LiveId" clId="{2F9006C1-1D4A-40D6-A1FB-06D5F4A62CAD}" dt="2019-05-08T10:55:09.389" v="37"/>
        <pc:sldMkLst>
          <pc:docMk/>
          <pc:sldMk cId="1136535258" sldId="296"/>
        </pc:sldMkLst>
        <pc:grpChg chg="del">
          <ac:chgData name="Erkan ŞİRİN" userId="7f10ce1d6aaf8c5d" providerId="LiveId" clId="{2F9006C1-1D4A-40D6-A1FB-06D5F4A62CAD}" dt="2019-05-08T10:55:08.736" v="36" actId="478"/>
          <ac:grpSpMkLst>
            <pc:docMk/>
            <pc:sldMk cId="1136535258" sldId="296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5:09.389" v="37"/>
          <ac:picMkLst>
            <pc:docMk/>
            <pc:sldMk cId="1136535258" sldId="296"/>
            <ac:picMk id="20" creationId="{6186FC3D-BB61-4E6F-B7F2-615DD3A515FC}"/>
          </ac:picMkLst>
        </pc:picChg>
      </pc:sldChg>
      <pc:sldChg chg="addSp delSp">
        <pc:chgData name="Erkan ŞİRİN" userId="7f10ce1d6aaf8c5d" providerId="LiveId" clId="{2F9006C1-1D4A-40D6-A1FB-06D5F4A62CAD}" dt="2019-05-08T10:55:13.398" v="39"/>
        <pc:sldMkLst>
          <pc:docMk/>
          <pc:sldMk cId="4107840839" sldId="298"/>
        </pc:sldMkLst>
        <pc:grpChg chg="del">
          <ac:chgData name="Erkan ŞİRİN" userId="7f10ce1d6aaf8c5d" providerId="LiveId" clId="{2F9006C1-1D4A-40D6-A1FB-06D5F4A62CAD}" dt="2019-05-08T10:55:12.936" v="38" actId="478"/>
          <ac:grpSpMkLst>
            <pc:docMk/>
            <pc:sldMk cId="4107840839" sldId="298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5:13.398" v="39"/>
          <ac:picMkLst>
            <pc:docMk/>
            <pc:sldMk cId="4107840839" sldId="298"/>
            <ac:picMk id="20" creationId="{56FFB7A7-1EC8-4123-905E-C727E8C99BB7}"/>
          </ac:picMkLst>
        </pc:picChg>
      </pc:sldChg>
      <pc:sldChg chg="addSp delSp">
        <pc:chgData name="Erkan ŞİRİN" userId="7f10ce1d6aaf8c5d" providerId="LiveId" clId="{2F9006C1-1D4A-40D6-A1FB-06D5F4A62CAD}" dt="2019-05-08T10:55:17.512" v="41"/>
        <pc:sldMkLst>
          <pc:docMk/>
          <pc:sldMk cId="2842495694" sldId="299"/>
        </pc:sldMkLst>
        <pc:grpChg chg="del">
          <ac:chgData name="Erkan ŞİRİN" userId="7f10ce1d6aaf8c5d" providerId="LiveId" clId="{2F9006C1-1D4A-40D6-A1FB-06D5F4A62CAD}" dt="2019-05-08T10:55:17.035" v="40" actId="478"/>
          <ac:grpSpMkLst>
            <pc:docMk/>
            <pc:sldMk cId="2842495694" sldId="299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5:17.512" v="41"/>
          <ac:picMkLst>
            <pc:docMk/>
            <pc:sldMk cId="2842495694" sldId="299"/>
            <ac:picMk id="20" creationId="{129AE02B-C034-4420-9C0A-27871B5F634F}"/>
          </ac:picMkLst>
        </pc:picChg>
      </pc:sldChg>
      <pc:sldChg chg="addSp delSp modSp">
        <pc:chgData name="Erkan ŞİRİN" userId="7f10ce1d6aaf8c5d" providerId="LiveId" clId="{2F9006C1-1D4A-40D6-A1FB-06D5F4A62CAD}" dt="2019-05-08T10:55:23.311" v="44" actId="1036"/>
        <pc:sldMkLst>
          <pc:docMk/>
          <pc:sldMk cId="656594921" sldId="300"/>
        </pc:sldMkLst>
        <pc:grpChg chg="del">
          <ac:chgData name="Erkan ŞİRİN" userId="7f10ce1d6aaf8c5d" providerId="LiveId" clId="{2F9006C1-1D4A-40D6-A1FB-06D5F4A62CAD}" dt="2019-05-08T10:55:21.172" v="42" actId="478"/>
          <ac:grpSpMkLst>
            <pc:docMk/>
            <pc:sldMk cId="656594921" sldId="300"/>
            <ac:grpSpMk id="15" creationId="{00000000-0000-0000-0000-000000000000}"/>
          </ac:grpSpMkLst>
        </pc:grpChg>
        <pc:picChg chg="add mod">
          <ac:chgData name="Erkan ŞİRİN" userId="7f10ce1d6aaf8c5d" providerId="LiveId" clId="{2F9006C1-1D4A-40D6-A1FB-06D5F4A62CAD}" dt="2019-05-08T10:55:23.311" v="44" actId="1036"/>
          <ac:picMkLst>
            <pc:docMk/>
            <pc:sldMk cId="656594921" sldId="300"/>
            <ac:picMk id="20" creationId="{D14019F3-D6A4-44C9-977F-98DE73C02B7D}"/>
          </ac:picMkLst>
        </pc:picChg>
      </pc:sldChg>
      <pc:sldChg chg="addSp delSp">
        <pc:chgData name="Erkan ŞİRİN" userId="7f10ce1d6aaf8c5d" providerId="LiveId" clId="{2F9006C1-1D4A-40D6-A1FB-06D5F4A62CAD}" dt="2019-05-08T10:55:28.083" v="46"/>
        <pc:sldMkLst>
          <pc:docMk/>
          <pc:sldMk cId="615326874" sldId="301"/>
        </pc:sldMkLst>
        <pc:grpChg chg="del">
          <ac:chgData name="Erkan ŞİRİN" userId="7f10ce1d6aaf8c5d" providerId="LiveId" clId="{2F9006C1-1D4A-40D6-A1FB-06D5F4A62CAD}" dt="2019-05-08T10:55:27.614" v="45" actId="478"/>
          <ac:grpSpMkLst>
            <pc:docMk/>
            <pc:sldMk cId="615326874" sldId="301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5:28.083" v="46"/>
          <ac:picMkLst>
            <pc:docMk/>
            <pc:sldMk cId="615326874" sldId="301"/>
            <ac:picMk id="20" creationId="{B06E2AC6-A847-45D6-9E9E-23F1E7721BE3}"/>
          </ac:picMkLst>
        </pc:picChg>
      </pc:sldChg>
      <pc:sldChg chg="addSp delSp">
        <pc:chgData name="Erkan ŞİRİN" userId="7f10ce1d6aaf8c5d" providerId="LiveId" clId="{2F9006C1-1D4A-40D6-A1FB-06D5F4A62CAD}" dt="2019-05-08T10:55:31.303" v="48"/>
        <pc:sldMkLst>
          <pc:docMk/>
          <pc:sldMk cId="1729206138" sldId="302"/>
        </pc:sldMkLst>
        <pc:grpChg chg="del">
          <ac:chgData name="Erkan ŞİRİN" userId="7f10ce1d6aaf8c5d" providerId="LiveId" clId="{2F9006C1-1D4A-40D6-A1FB-06D5F4A62CAD}" dt="2019-05-08T10:55:30.910" v="47" actId="478"/>
          <ac:grpSpMkLst>
            <pc:docMk/>
            <pc:sldMk cId="1729206138" sldId="302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5:31.303" v="48"/>
          <ac:picMkLst>
            <pc:docMk/>
            <pc:sldMk cId="1729206138" sldId="302"/>
            <ac:picMk id="20" creationId="{8E25EF7E-97AC-4011-A70E-D0F8BA6674E9}"/>
          </ac:picMkLst>
        </pc:picChg>
      </pc:sldChg>
      <pc:sldChg chg="addSp delSp">
        <pc:chgData name="Erkan ŞİRİN" userId="7f10ce1d6aaf8c5d" providerId="LiveId" clId="{2F9006C1-1D4A-40D6-A1FB-06D5F4A62CAD}" dt="2019-05-08T10:55:34.901" v="50"/>
        <pc:sldMkLst>
          <pc:docMk/>
          <pc:sldMk cId="543905685" sldId="303"/>
        </pc:sldMkLst>
        <pc:grpChg chg="del">
          <ac:chgData name="Erkan ŞİRİN" userId="7f10ce1d6aaf8c5d" providerId="LiveId" clId="{2F9006C1-1D4A-40D6-A1FB-06D5F4A62CAD}" dt="2019-05-08T10:55:34.323" v="49" actId="478"/>
          <ac:grpSpMkLst>
            <pc:docMk/>
            <pc:sldMk cId="543905685" sldId="303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5:34.901" v="50"/>
          <ac:picMkLst>
            <pc:docMk/>
            <pc:sldMk cId="543905685" sldId="303"/>
            <ac:picMk id="20" creationId="{0B67C6DF-49D2-4C73-B8C4-7D3C4CC78AC2}"/>
          </ac:picMkLst>
        </pc:picChg>
      </pc:sldChg>
      <pc:sldChg chg="addSp delSp">
        <pc:chgData name="Erkan ŞİRİN" userId="7f10ce1d6aaf8c5d" providerId="LiveId" clId="{2F9006C1-1D4A-40D6-A1FB-06D5F4A62CAD}" dt="2019-05-08T10:55:38.314" v="52"/>
        <pc:sldMkLst>
          <pc:docMk/>
          <pc:sldMk cId="2652151636" sldId="304"/>
        </pc:sldMkLst>
        <pc:grpChg chg="del">
          <ac:chgData name="Erkan ŞİRİN" userId="7f10ce1d6aaf8c5d" providerId="LiveId" clId="{2F9006C1-1D4A-40D6-A1FB-06D5F4A62CAD}" dt="2019-05-08T10:55:37.713" v="51" actId="478"/>
          <ac:grpSpMkLst>
            <pc:docMk/>
            <pc:sldMk cId="2652151636" sldId="304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5:38.314" v="52"/>
          <ac:picMkLst>
            <pc:docMk/>
            <pc:sldMk cId="2652151636" sldId="304"/>
            <ac:picMk id="20" creationId="{A1CC8CFC-63D7-446F-B95C-95E852FCB166}"/>
          </ac:picMkLst>
        </pc:picChg>
      </pc:sldChg>
      <pc:sldChg chg="addSp delSp">
        <pc:chgData name="Erkan ŞİRİN" userId="7f10ce1d6aaf8c5d" providerId="LiveId" clId="{2F9006C1-1D4A-40D6-A1FB-06D5F4A62CAD}" dt="2019-05-08T10:55:41.484" v="54"/>
        <pc:sldMkLst>
          <pc:docMk/>
          <pc:sldMk cId="2577336194" sldId="305"/>
        </pc:sldMkLst>
        <pc:grpChg chg="del">
          <ac:chgData name="Erkan ŞİRİN" userId="7f10ce1d6aaf8c5d" providerId="LiveId" clId="{2F9006C1-1D4A-40D6-A1FB-06D5F4A62CAD}" dt="2019-05-08T10:55:41.045" v="53" actId="478"/>
          <ac:grpSpMkLst>
            <pc:docMk/>
            <pc:sldMk cId="2577336194" sldId="305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5:41.484" v="54"/>
          <ac:picMkLst>
            <pc:docMk/>
            <pc:sldMk cId="2577336194" sldId="305"/>
            <ac:picMk id="20" creationId="{13154C45-2A10-47B6-AFB8-0BEE1AF0CF08}"/>
          </ac:picMkLst>
        </pc:picChg>
      </pc:sldChg>
      <pc:sldChg chg="addSp delSp">
        <pc:chgData name="Erkan ŞİRİN" userId="7f10ce1d6aaf8c5d" providerId="LiveId" clId="{2F9006C1-1D4A-40D6-A1FB-06D5F4A62CAD}" dt="2019-05-08T10:55:44.800" v="56"/>
        <pc:sldMkLst>
          <pc:docMk/>
          <pc:sldMk cId="2757054859" sldId="306"/>
        </pc:sldMkLst>
        <pc:grpChg chg="del">
          <ac:chgData name="Erkan ŞİRİN" userId="7f10ce1d6aaf8c5d" providerId="LiveId" clId="{2F9006C1-1D4A-40D6-A1FB-06D5F4A62CAD}" dt="2019-05-08T10:55:44.394" v="55" actId="478"/>
          <ac:grpSpMkLst>
            <pc:docMk/>
            <pc:sldMk cId="2757054859" sldId="306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5:44.800" v="56"/>
          <ac:picMkLst>
            <pc:docMk/>
            <pc:sldMk cId="2757054859" sldId="306"/>
            <ac:picMk id="20" creationId="{156E6A5C-A241-4C55-BD19-3186637CC5D5}"/>
          </ac:picMkLst>
        </pc:picChg>
      </pc:sldChg>
      <pc:sldChg chg="addSp delSp">
        <pc:chgData name="Erkan ŞİRİN" userId="7f10ce1d6aaf8c5d" providerId="LiveId" clId="{2F9006C1-1D4A-40D6-A1FB-06D5F4A62CAD}" dt="2019-05-08T10:54:53.306" v="31"/>
        <pc:sldMkLst>
          <pc:docMk/>
          <pc:sldMk cId="1004717077" sldId="307"/>
        </pc:sldMkLst>
        <pc:grpChg chg="del">
          <ac:chgData name="Erkan ŞİRİN" userId="7f10ce1d6aaf8c5d" providerId="LiveId" clId="{2F9006C1-1D4A-40D6-A1FB-06D5F4A62CAD}" dt="2019-05-08T10:54:52.650" v="30" actId="478"/>
          <ac:grpSpMkLst>
            <pc:docMk/>
            <pc:sldMk cId="1004717077" sldId="307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4:53.306" v="31"/>
          <ac:picMkLst>
            <pc:docMk/>
            <pc:sldMk cId="1004717077" sldId="307"/>
            <ac:picMk id="24" creationId="{FDC4A9EF-B300-4785-8883-3D2949CAF4F1}"/>
          </ac:picMkLst>
        </pc:picChg>
      </pc:sldChg>
      <pc:sldChg chg="addSp delSp">
        <pc:chgData name="Erkan ŞİRİN" userId="7f10ce1d6aaf8c5d" providerId="LiveId" clId="{2F9006C1-1D4A-40D6-A1FB-06D5F4A62CAD}" dt="2019-05-08T10:53:49.618" v="3"/>
        <pc:sldMkLst>
          <pc:docMk/>
          <pc:sldMk cId="3807884174" sldId="308"/>
        </pc:sldMkLst>
        <pc:grpChg chg="del">
          <ac:chgData name="Erkan ŞİRİN" userId="7f10ce1d6aaf8c5d" providerId="LiveId" clId="{2F9006C1-1D4A-40D6-A1FB-06D5F4A62CAD}" dt="2019-05-08T10:53:47.867" v="2" actId="478"/>
          <ac:grpSpMkLst>
            <pc:docMk/>
            <pc:sldMk cId="3807884174" sldId="308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3:49.618" v="3"/>
          <ac:picMkLst>
            <pc:docMk/>
            <pc:sldMk cId="3807884174" sldId="308"/>
            <ac:picMk id="33" creationId="{0CD285D9-B262-4573-9321-FDA4CD26A881}"/>
          </ac:picMkLst>
        </pc:picChg>
      </pc:sldChg>
      <pc:sldChg chg="addSp delSp">
        <pc:chgData name="Erkan ŞİRİN" userId="7f10ce1d6aaf8c5d" providerId="LiveId" clId="{2F9006C1-1D4A-40D6-A1FB-06D5F4A62CAD}" dt="2019-05-08T10:53:54.612" v="5"/>
        <pc:sldMkLst>
          <pc:docMk/>
          <pc:sldMk cId="1290962977" sldId="309"/>
        </pc:sldMkLst>
        <pc:grpChg chg="del">
          <ac:chgData name="Erkan ŞİRİN" userId="7f10ce1d6aaf8c5d" providerId="LiveId" clId="{2F9006C1-1D4A-40D6-A1FB-06D5F4A62CAD}" dt="2019-05-08T10:53:53.769" v="4" actId="478"/>
          <ac:grpSpMkLst>
            <pc:docMk/>
            <pc:sldMk cId="1290962977" sldId="309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3:54.612" v="5"/>
          <ac:picMkLst>
            <pc:docMk/>
            <pc:sldMk cId="1290962977" sldId="309"/>
            <ac:picMk id="13" creationId="{E32DEDFA-51A8-4E3E-905C-64F878E24D41}"/>
          </ac:picMkLst>
        </pc:picChg>
      </pc:sldChg>
      <pc:sldChg chg="addSp delSp">
        <pc:chgData name="Erkan ŞİRİN" userId="7f10ce1d6aaf8c5d" providerId="LiveId" clId="{2F9006C1-1D4A-40D6-A1FB-06D5F4A62CAD}" dt="2019-05-08T10:54:21.108" v="17"/>
        <pc:sldMkLst>
          <pc:docMk/>
          <pc:sldMk cId="70605046" sldId="310"/>
        </pc:sldMkLst>
        <pc:grpChg chg="del">
          <ac:chgData name="Erkan ŞİRİN" userId="7f10ce1d6aaf8c5d" providerId="LiveId" clId="{2F9006C1-1D4A-40D6-A1FB-06D5F4A62CAD}" dt="2019-05-08T10:54:20.762" v="16" actId="478"/>
          <ac:grpSpMkLst>
            <pc:docMk/>
            <pc:sldMk cId="70605046" sldId="310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4:21.108" v="17"/>
          <ac:picMkLst>
            <pc:docMk/>
            <pc:sldMk cId="70605046" sldId="310"/>
            <ac:picMk id="20" creationId="{C3B6A2BC-5724-4820-9BB3-9FACDAFFE074}"/>
          </ac:picMkLst>
        </pc:picChg>
      </pc:sldChg>
      <pc:sldChg chg="addSp delSp">
        <pc:chgData name="Erkan ŞİRİN" userId="7f10ce1d6aaf8c5d" providerId="LiveId" clId="{2F9006C1-1D4A-40D6-A1FB-06D5F4A62CAD}" dt="2019-05-08T10:56:08.236" v="63"/>
        <pc:sldMkLst>
          <pc:docMk/>
          <pc:sldMk cId="3548738624" sldId="311"/>
        </pc:sldMkLst>
        <pc:grpChg chg="del">
          <ac:chgData name="Erkan ŞİRİN" userId="7f10ce1d6aaf8c5d" providerId="LiveId" clId="{2F9006C1-1D4A-40D6-A1FB-06D5F4A62CAD}" dt="2019-05-08T10:56:07.231" v="62" actId="478"/>
          <ac:grpSpMkLst>
            <pc:docMk/>
            <pc:sldMk cId="3548738624" sldId="311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6:08.236" v="63"/>
          <ac:picMkLst>
            <pc:docMk/>
            <pc:sldMk cId="3548738624" sldId="311"/>
            <ac:picMk id="11" creationId="{B1A5A5A1-DA50-45FC-85A3-6BDF31F87145}"/>
          </ac:picMkLst>
        </pc:picChg>
      </pc:sldChg>
      <pc:sldChg chg="addSp delSp">
        <pc:chgData name="Erkan ŞİRİN" userId="7f10ce1d6aaf8c5d" providerId="LiveId" clId="{2F9006C1-1D4A-40D6-A1FB-06D5F4A62CAD}" dt="2019-05-08T10:55:56.112" v="61" actId="478"/>
        <pc:sldMkLst>
          <pc:docMk/>
          <pc:sldMk cId="3296482809" sldId="312"/>
        </pc:sldMkLst>
        <pc:spChg chg="del">
          <ac:chgData name="Erkan ŞİRİN" userId="7f10ce1d6aaf8c5d" providerId="LiveId" clId="{2F9006C1-1D4A-40D6-A1FB-06D5F4A62CAD}" dt="2019-05-08T10:55:56.112" v="61" actId="478"/>
          <ac:spMkLst>
            <pc:docMk/>
            <pc:sldMk cId="3296482809" sldId="312"/>
            <ac:spMk id="14" creationId="{00000000-0000-0000-0000-000000000000}"/>
          </ac:spMkLst>
        </pc:spChg>
        <pc:spChg chg="del">
          <ac:chgData name="Erkan ŞİRİN" userId="7f10ce1d6aaf8c5d" providerId="LiveId" clId="{2F9006C1-1D4A-40D6-A1FB-06D5F4A62CAD}" dt="2019-05-08T10:55:53.904" v="60" actId="478"/>
          <ac:spMkLst>
            <pc:docMk/>
            <pc:sldMk cId="3296482809" sldId="312"/>
            <ac:spMk id="18" creationId="{00000000-0000-0000-0000-000000000000}"/>
          </ac:spMkLst>
        </pc:spChg>
        <pc:spChg chg="del">
          <ac:chgData name="Erkan ŞİRİN" userId="7f10ce1d6aaf8c5d" providerId="LiveId" clId="{2F9006C1-1D4A-40D6-A1FB-06D5F4A62CAD}" dt="2019-05-08T10:55:51.847" v="59" actId="478"/>
          <ac:spMkLst>
            <pc:docMk/>
            <pc:sldMk cId="3296482809" sldId="312"/>
            <ac:spMk id="20" creationId="{00000000-0000-0000-0000-000000000000}"/>
          </ac:spMkLst>
        </pc:spChg>
        <pc:grpChg chg="del">
          <ac:chgData name="Erkan ŞİRİN" userId="7f10ce1d6aaf8c5d" providerId="LiveId" clId="{2F9006C1-1D4A-40D6-A1FB-06D5F4A62CAD}" dt="2019-05-08T10:55:48.512" v="57" actId="478"/>
          <ac:grpSpMkLst>
            <pc:docMk/>
            <pc:sldMk cId="3296482809" sldId="312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5:49.560" v="58"/>
          <ac:picMkLst>
            <pc:docMk/>
            <pc:sldMk cId="3296482809" sldId="312"/>
            <ac:picMk id="23" creationId="{DFBB3C42-2A16-4BAE-A4A5-97F9EF01873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302" y="492811"/>
            <a:ext cx="4774603" cy="2539682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132991" y="3358940"/>
            <a:ext cx="9144000" cy="142987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Basic RDD</a:t>
            </a:r>
            <a:b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Transformations ve Actions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AAFC7EB2-7A5F-4F3C-A307-FCA6B6C55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64219" y="2606564"/>
            <a:ext cx="9144000" cy="10508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İki RDD Üzerinde </a:t>
            </a:r>
            <a:b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Basic Transformations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01D0297B-5821-4481-B03F-EDE971E25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82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29" y="428997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İki RDD Basic Transformations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3901817" y="1758255"/>
            <a:ext cx="4244425" cy="2249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union()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intersection()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subtract()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cartesian()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7EEC17AA-04B0-4D45-94C4-3ECA5498D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0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union()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Her iki RDD’ye ait elemanlardan oluşan bir RDD döner.</a:t>
            </a:r>
          </a:p>
        </p:txBody>
      </p:sp>
      <p:sp>
        <p:nvSpPr>
          <p:cNvPr id="11" name="Sağ Ok 10"/>
          <p:cNvSpPr/>
          <p:nvPr/>
        </p:nvSpPr>
        <p:spPr>
          <a:xfrm rot="1540306">
            <a:off x="3620394" y="2513757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 rot="20078261">
            <a:off x="3620394" y="4229983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1038713" y="1795085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grpSp>
        <p:nvGrpSpPr>
          <p:cNvPr id="14" name="Grup 13"/>
          <p:cNvGrpSpPr/>
          <p:nvPr/>
        </p:nvGrpSpPr>
        <p:grpSpPr>
          <a:xfrm>
            <a:off x="1038713" y="3694460"/>
            <a:ext cx="2225477" cy="1560954"/>
            <a:chOff x="3942891" y="2973975"/>
            <a:chExt cx="2225477" cy="1560954"/>
          </a:xfrm>
        </p:grpSpPr>
        <p:sp>
          <p:nvSpPr>
            <p:cNvPr id="18" name="Dikdörtgen 17"/>
            <p:cNvSpPr/>
            <p:nvPr/>
          </p:nvSpPr>
          <p:spPr>
            <a:xfrm>
              <a:off x="3942891" y="3311610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{1,4,9,16,25,36}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0" name="Dikdörtgen 19"/>
            <p:cNvSpPr/>
            <p:nvPr/>
          </p:nvSpPr>
          <p:spPr>
            <a:xfrm>
              <a:off x="4626184" y="2973975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rdd2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793559" y="3477453"/>
            <a:ext cx="2460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rdd1.union(rdd2)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22" name="Grup 21"/>
          <p:cNvGrpSpPr/>
          <p:nvPr/>
        </p:nvGrpSpPr>
        <p:grpSpPr>
          <a:xfrm>
            <a:off x="7644464" y="2663328"/>
            <a:ext cx="2225477" cy="1560954"/>
            <a:chOff x="3942891" y="2973975"/>
            <a:chExt cx="2225477" cy="1560954"/>
          </a:xfrm>
        </p:grpSpPr>
        <p:sp>
          <p:nvSpPr>
            <p:cNvPr id="23" name="Dikdörtgen 22"/>
            <p:cNvSpPr/>
            <p:nvPr/>
          </p:nvSpPr>
          <p:spPr>
            <a:xfrm>
              <a:off x="3942891" y="3311610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{1,2,9,4,5,36, 1,4,9,16,25,36}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4626184" y="2973975"/>
              <a:ext cx="10711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rddUnion</a:t>
              </a:r>
              <a:endParaRPr lang="en-US" dirty="0"/>
            </a:p>
          </p:txBody>
        </p:sp>
      </p:grpSp>
      <p:pic>
        <p:nvPicPr>
          <p:cNvPr id="25" name="Resim 24">
            <a:extLst>
              <a:ext uri="{FF2B5EF4-FFF2-40B4-BE49-F238E27FC236}">
                <a16:creationId xmlns:a16="http://schemas.microsoft.com/office/drawing/2014/main" id="{4E340FA4-228A-4330-A215-9D4199450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76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intersection()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Her iki RDD’ye ait ortak elemanlardan oluşan bir RDD döner.</a:t>
            </a:r>
          </a:p>
        </p:txBody>
      </p:sp>
      <p:sp>
        <p:nvSpPr>
          <p:cNvPr id="11" name="Sağ Ok 10"/>
          <p:cNvSpPr/>
          <p:nvPr/>
        </p:nvSpPr>
        <p:spPr>
          <a:xfrm rot="1540306">
            <a:off x="3620394" y="2513757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 rot="20078261">
            <a:off x="3620394" y="4229983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1038713" y="1795085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grpSp>
        <p:nvGrpSpPr>
          <p:cNvPr id="14" name="Grup 13"/>
          <p:cNvGrpSpPr/>
          <p:nvPr/>
        </p:nvGrpSpPr>
        <p:grpSpPr>
          <a:xfrm>
            <a:off x="1038713" y="3694460"/>
            <a:ext cx="2225477" cy="1560954"/>
            <a:chOff x="3942891" y="2973975"/>
            <a:chExt cx="2225477" cy="1560954"/>
          </a:xfrm>
        </p:grpSpPr>
        <p:sp>
          <p:nvSpPr>
            <p:cNvPr id="18" name="Dikdörtgen 17"/>
            <p:cNvSpPr/>
            <p:nvPr/>
          </p:nvSpPr>
          <p:spPr>
            <a:xfrm>
              <a:off x="3942891" y="3311610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{1,4,9,16,25,36}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0" name="Dikdörtgen 19"/>
            <p:cNvSpPr/>
            <p:nvPr/>
          </p:nvSpPr>
          <p:spPr>
            <a:xfrm>
              <a:off x="4626184" y="2973975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rdd2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172107" y="3477453"/>
            <a:ext cx="3307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rdd1.intersection(rdd2)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22" name="Grup 21"/>
          <p:cNvGrpSpPr/>
          <p:nvPr/>
        </p:nvGrpSpPr>
        <p:grpSpPr>
          <a:xfrm>
            <a:off x="7644464" y="2631631"/>
            <a:ext cx="2225477" cy="1592651"/>
            <a:chOff x="3942891" y="2942278"/>
            <a:chExt cx="2225477" cy="1592651"/>
          </a:xfrm>
        </p:grpSpPr>
        <p:sp>
          <p:nvSpPr>
            <p:cNvPr id="23" name="Dikdörtgen 22"/>
            <p:cNvSpPr/>
            <p:nvPr/>
          </p:nvSpPr>
          <p:spPr>
            <a:xfrm>
              <a:off x="3942891" y="3311610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{1,4,9,36}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4243002" y="2942278"/>
              <a:ext cx="16252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rddIntersection</a:t>
              </a:r>
              <a:endParaRPr lang="en-US" dirty="0"/>
            </a:p>
          </p:txBody>
        </p:sp>
      </p:grpSp>
      <p:pic>
        <p:nvPicPr>
          <p:cNvPr id="25" name="Resim 24">
            <a:extLst>
              <a:ext uri="{FF2B5EF4-FFF2-40B4-BE49-F238E27FC236}">
                <a16:creationId xmlns:a16="http://schemas.microsoft.com/office/drawing/2014/main" id="{EB57CF6D-ABE6-4FD3-84CF-E80866CB9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02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subtract()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Diğer RDD’de olmayan elemanlardan oluşan RDD döner.</a:t>
            </a:r>
          </a:p>
        </p:txBody>
      </p:sp>
      <p:sp>
        <p:nvSpPr>
          <p:cNvPr id="11" name="Sağ Ok 10"/>
          <p:cNvSpPr/>
          <p:nvPr/>
        </p:nvSpPr>
        <p:spPr>
          <a:xfrm rot="1540306">
            <a:off x="3620394" y="2513757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 rot="20078261">
            <a:off x="3620394" y="4229983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1038713" y="1795085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grpSp>
        <p:nvGrpSpPr>
          <p:cNvPr id="14" name="Grup 13"/>
          <p:cNvGrpSpPr/>
          <p:nvPr/>
        </p:nvGrpSpPr>
        <p:grpSpPr>
          <a:xfrm>
            <a:off x="1038713" y="3694460"/>
            <a:ext cx="2225477" cy="1560954"/>
            <a:chOff x="3942891" y="2973975"/>
            <a:chExt cx="2225477" cy="1560954"/>
          </a:xfrm>
        </p:grpSpPr>
        <p:sp>
          <p:nvSpPr>
            <p:cNvPr id="18" name="Dikdörtgen 17"/>
            <p:cNvSpPr/>
            <p:nvPr/>
          </p:nvSpPr>
          <p:spPr>
            <a:xfrm>
              <a:off x="3942891" y="3311610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{1,4,9,16,25,36}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0" name="Dikdörtgen 19"/>
            <p:cNvSpPr/>
            <p:nvPr/>
          </p:nvSpPr>
          <p:spPr>
            <a:xfrm>
              <a:off x="4626184" y="2973975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rdd2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172107" y="3477453"/>
            <a:ext cx="3307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rdd1.subtract(rdd2)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22" name="Grup 21"/>
          <p:cNvGrpSpPr/>
          <p:nvPr/>
        </p:nvGrpSpPr>
        <p:grpSpPr>
          <a:xfrm>
            <a:off x="7644464" y="2620360"/>
            <a:ext cx="2225477" cy="1603922"/>
            <a:chOff x="3942891" y="2931007"/>
            <a:chExt cx="2225477" cy="1603922"/>
          </a:xfrm>
        </p:grpSpPr>
        <p:sp>
          <p:nvSpPr>
            <p:cNvPr id="23" name="Dikdörtgen 22"/>
            <p:cNvSpPr/>
            <p:nvPr/>
          </p:nvSpPr>
          <p:spPr>
            <a:xfrm>
              <a:off x="3942891" y="3311610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{2,5}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4409907" y="2931007"/>
              <a:ext cx="12914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rddSubtract</a:t>
              </a:r>
              <a:endParaRPr lang="en-US" dirty="0"/>
            </a:p>
          </p:txBody>
        </p:sp>
      </p:grpSp>
      <p:pic>
        <p:nvPicPr>
          <p:cNvPr id="25" name="Resim 24">
            <a:extLst>
              <a:ext uri="{FF2B5EF4-FFF2-40B4-BE49-F238E27FC236}">
                <a16:creationId xmlns:a16="http://schemas.microsoft.com/office/drawing/2014/main" id="{2A6BBE33-A9E6-4A4F-B5A1-D0E1BAA1D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47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cartesian()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Diğer RDD ile kartezyen çarpıma ait çiftlerden oluşan RDD döner.</a:t>
            </a:r>
          </a:p>
        </p:txBody>
      </p:sp>
      <p:sp>
        <p:nvSpPr>
          <p:cNvPr id="11" name="Sağ Ok 10"/>
          <p:cNvSpPr/>
          <p:nvPr/>
        </p:nvSpPr>
        <p:spPr>
          <a:xfrm rot="1540306">
            <a:off x="3620394" y="2513757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 rot="20078261">
            <a:off x="3620394" y="4229983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1038713" y="1795085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grpSp>
        <p:nvGrpSpPr>
          <p:cNvPr id="14" name="Grup 13"/>
          <p:cNvGrpSpPr/>
          <p:nvPr/>
        </p:nvGrpSpPr>
        <p:grpSpPr>
          <a:xfrm>
            <a:off x="1038713" y="3694460"/>
            <a:ext cx="2225477" cy="1560954"/>
            <a:chOff x="3942891" y="2973975"/>
            <a:chExt cx="2225477" cy="1560954"/>
          </a:xfrm>
        </p:grpSpPr>
        <p:sp>
          <p:nvSpPr>
            <p:cNvPr id="18" name="Dikdörtgen 17"/>
            <p:cNvSpPr/>
            <p:nvPr/>
          </p:nvSpPr>
          <p:spPr>
            <a:xfrm>
              <a:off x="3942891" y="3311610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{1,4,9,16,25,36}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0" name="Dikdörtgen 19"/>
            <p:cNvSpPr/>
            <p:nvPr/>
          </p:nvSpPr>
          <p:spPr>
            <a:xfrm>
              <a:off x="4626184" y="2973975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rdd2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172107" y="3477453"/>
            <a:ext cx="3307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rdd1.cartesian(rdd2)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22" name="Grup 21"/>
          <p:cNvGrpSpPr/>
          <p:nvPr/>
        </p:nvGrpSpPr>
        <p:grpSpPr>
          <a:xfrm>
            <a:off x="7644464" y="2620360"/>
            <a:ext cx="2225477" cy="1603922"/>
            <a:chOff x="3942891" y="2931007"/>
            <a:chExt cx="2225477" cy="1603922"/>
          </a:xfrm>
        </p:grpSpPr>
        <p:sp>
          <p:nvSpPr>
            <p:cNvPr id="23" name="Dikdörtgen 22"/>
            <p:cNvSpPr/>
            <p:nvPr/>
          </p:nvSpPr>
          <p:spPr>
            <a:xfrm>
              <a:off x="3942891" y="3311610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{(1,4),(1,9),(1,16) … (36,1)}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4409907" y="2931007"/>
              <a:ext cx="13844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rddCartesian</a:t>
              </a:r>
              <a:endParaRPr lang="en-US" dirty="0"/>
            </a:p>
          </p:txBody>
        </p:sp>
      </p:grpSp>
      <p:pic>
        <p:nvPicPr>
          <p:cNvPr id="25" name="Resim 24">
            <a:extLst>
              <a:ext uri="{FF2B5EF4-FFF2-40B4-BE49-F238E27FC236}">
                <a16:creationId xmlns:a16="http://schemas.microsoft.com/office/drawing/2014/main" id="{5F8822D8-B1F1-4B84-BF8B-2EF02C9A1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03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Küme Operasyonları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2317973" y="1738317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{kahve, kahve, makarna, şeker, çay}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565264" y="4078379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{kahve, makarna, şeker, çay}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3116652" y="1387921"/>
            <a:ext cx="712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RDD1</a:t>
            </a:r>
            <a:endParaRPr lang="en-US" dirty="0"/>
          </a:p>
        </p:txBody>
      </p:sp>
      <p:sp>
        <p:nvSpPr>
          <p:cNvPr id="21" name="Dikdörtgen 20"/>
          <p:cNvSpPr/>
          <p:nvPr/>
        </p:nvSpPr>
        <p:spPr>
          <a:xfrm>
            <a:off x="999354" y="3709047"/>
            <a:ext cx="159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RDD1.distinct()</a:t>
            </a:r>
            <a:endParaRPr lang="en-US" dirty="0"/>
          </a:p>
        </p:txBody>
      </p:sp>
      <p:sp>
        <p:nvSpPr>
          <p:cNvPr id="29" name="Dikdörtgen 28"/>
          <p:cNvSpPr/>
          <p:nvPr/>
        </p:nvSpPr>
        <p:spPr>
          <a:xfrm>
            <a:off x="7335902" y="1735058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{kahve, şeker, süt}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1" name="Dikdörtgen 30"/>
          <p:cNvSpPr/>
          <p:nvPr/>
        </p:nvSpPr>
        <p:spPr>
          <a:xfrm>
            <a:off x="3451483" y="4068420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>
                <a:latin typeface="Consolas" panose="020B0609020204030204" pitchFamily="49" charset="0"/>
              </a:rPr>
              <a:t>{kahve, kahve, makarna, şeker, çay, kahve, şeker, süt}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4" name="Dikdörtgen 33"/>
          <p:cNvSpPr/>
          <p:nvPr/>
        </p:nvSpPr>
        <p:spPr>
          <a:xfrm>
            <a:off x="8188782" y="1339992"/>
            <a:ext cx="712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RDD2</a:t>
            </a:r>
            <a:endParaRPr lang="en-US" dirty="0"/>
          </a:p>
        </p:txBody>
      </p:sp>
      <p:sp>
        <p:nvSpPr>
          <p:cNvPr id="35" name="Dikdörtgen 34"/>
          <p:cNvSpPr/>
          <p:nvPr/>
        </p:nvSpPr>
        <p:spPr>
          <a:xfrm>
            <a:off x="3590729" y="3709047"/>
            <a:ext cx="186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RDD1.union(RDD)</a:t>
            </a:r>
            <a:endParaRPr lang="en-US" dirty="0"/>
          </a:p>
        </p:txBody>
      </p:sp>
      <p:sp>
        <p:nvSpPr>
          <p:cNvPr id="26" name="Dikdörtgen 25"/>
          <p:cNvSpPr/>
          <p:nvPr/>
        </p:nvSpPr>
        <p:spPr>
          <a:xfrm>
            <a:off x="6448455" y="4044737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{kahve, şeker}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7" name="Dikdörtgen 26"/>
          <p:cNvSpPr/>
          <p:nvPr/>
        </p:nvSpPr>
        <p:spPr>
          <a:xfrm>
            <a:off x="6337702" y="3675405"/>
            <a:ext cx="2553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RDD1.intersection(RDD2)</a:t>
            </a:r>
            <a:endParaRPr lang="en-US" dirty="0"/>
          </a:p>
        </p:txBody>
      </p:sp>
      <p:sp>
        <p:nvSpPr>
          <p:cNvPr id="28" name="Dikdörtgen 27"/>
          <p:cNvSpPr/>
          <p:nvPr/>
        </p:nvSpPr>
        <p:spPr>
          <a:xfrm>
            <a:off x="9445427" y="4044737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{makarna, çay}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6" name="Dikdörtgen 35"/>
          <p:cNvSpPr/>
          <p:nvPr/>
        </p:nvSpPr>
        <p:spPr>
          <a:xfrm>
            <a:off x="9445427" y="3610702"/>
            <a:ext cx="2208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RDD1.subtract(RDD2)</a:t>
            </a:r>
            <a:endParaRPr lang="en-US" dirty="0"/>
          </a:p>
        </p:txBody>
      </p:sp>
      <p:sp>
        <p:nvSpPr>
          <p:cNvPr id="2" name="Dikdörtgen 1"/>
          <p:cNvSpPr/>
          <p:nvPr/>
        </p:nvSpPr>
        <p:spPr>
          <a:xfrm>
            <a:off x="4757352" y="5783617"/>
            <a:ext cx="71073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Esinlenme: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Karau, Holden, et al. Learning spark: lightning-fast big data analysis. " O'Reilly Media, Inc.", 2015.</a:t>
            </a:r>
          </a:p>
        </p:txBody>
      </p:sp>
      <p:pic>
        <p:nvPicPr>
          <p:cNvPr id="24" name="Resim 23">
            <a:extLst>
              <a:ext uri="{FF2B5EF4-FFF2-40B4-BE49-F238E27FC236}">
                <a16:creationId xmlns:a16="http://schemas.microsoft.com/office/drawing/2014/main" id="{FDC4A9EF-B300-4785-8883-3D2949CAF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17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101460" y="2238702"/>
            <a:ext cx="9144000" cy="10508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Tek RDD Üzerinde </a:t>
            </a:r>
            <a:b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Basic Actions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31BD1B4-DEFC-4DCA-A782-3DFEF608D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86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Basic Actions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242555" y="1145999"/>
            <a:ext cx="4055390" cy="3911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collect()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count()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countByValue()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take()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top()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takeOrdered()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takeSample()</a:t>
            </a:r>
          </a:p>
        </p:txBody>
      </p:sp>
      <p:sp>
        <p:nvSpPr>
          <p:cNvPr id="13" name="Dikdörtgen 12"/>
          <p:cNvSpPr/>
          <p:nvPr/>
        </p:nvSpPr>
        <p:spPr>
          <a:xfrm>
            <a:off x="6465467" y="1621365"/>
            <a:ext cx="3981818" cy="2249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reduce()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fold()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aggregate()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foreach()</a:t>
            </a: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EF5A74A4-2557-4596-AE56-7A8A7766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75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collect()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rgbClr val="404041"/>
                </a:solidFill>
                <a:latin typeface="Roboto"/>
              </a:rPr>
              <a:t>RDD’deki tüm elemanları driver bilgisayara döner. Büyük RDD’ler üzerinde çalıştırmak tehlikelidir.</a:t>
            </a:r>
          </a:p>
        </p:txBody>
      </p:sp>
      <p:sp>
        <p:nvSpPr>
          <p:cNvPr id="11" name="Sağ Ok 10"/>
          <p:cNvSpPr/>
          <p:nvPr/>
        </p:nvSpPr>
        <p:spPr>
          <a:xfrm>
            <a:off x="3440487" y="3096004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6726362" y="3083880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986403" y="2412465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415186" y="3177032"/>
            <a:ext cx="2460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rdd1.collect()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Dikdörtgen 24"/>
          <p:cNvSpPr/>
          <p:nvPr/>
        </p:nvSpPr>
        <p:spPr>
          <a:xfrm>
            <a:off x="7954460" y="3038532"/>
            <a:ext cx="3135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Array[Int] = Array(1, 2, 9, 4, 5, 36)</a:t>
            </a: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6186FC3D-BB61-4E6F-B7F2-615DD3A51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3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 Stack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1832989" y="1646516"/>
            <a:ext cx="8382082" cy="3506251"/>
            <a:chOff x="1941112" y="2329492"/>
            <a:chExt cx="8382082" cy="2990954"/>
          </a:xfrm>
        </p:grpSpPr>
        <p:grpSp>
          <p:nvGrpSpPr>
            <p:cNvPr id="22" name="Grup 21"/>
            <p:cNvGrpSpPr/>
            <p:nvPr/>
          </p:nvGrpSpPr>
          <p:grpSpPr>
            <a:xfrm>
              <a:off x="1941112" y="3513700"/>
              <a:ext cx="8382082" cy="1806746"/>
              <a:chOff x="1329212" y="4400117"/>
              <a:chExt cx="11958267" cy="699782"/>
            </a:xfrm>
          </p:grpSpPr>
          <p:sp>
            <p:nvSpPr>
              <p:cNvPr id="23" name="Dikdörtgen 22"/>
              <p:cNvSpPr/>
              <p:nvPr/>
            </p:nvSpPr>
            <p:spPr>
              <a:xfrm>
                <a:off x="1329212" y="4400117"/>
                <a:ext cx="11958267" cy="6997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Dikdörtgen 23"/>
              <p:cNvSpPr/>
              <p:nvPr/>
            </p:nvSpPr>
            <p:spPr>
              <a:xfrm>
                <a:off x="1393256" y="4417521"/>
                <a:ext cx="11851199" cy="66303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Metin kutusu 24"/>
              <p:cNvSpPr txBox="1"/>
              <p:nvPr/>
            </p:nvSpPr>
            <p:spPr>
              <a:xfrm>
                <a:off x="1638676" y="4480528"/>
                <a:ext cx="11605778" cy="427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b="1" dirty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 Core</a:t>
                </a:r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tr-T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Unstructured:</a:t>
                </a:r>
                <a:r>
                  <a:rPr lang="tr-TR" dirty="0">
                    <a:latin typeface="Arial" panose="020B0604020202020204" pitchFamily="34" charset="0"/>
                    <a:cs typeface="Arial" panose="020B0604020202020204" pitchFamily="34" charset="0"/>
                  </a:rPr>
                  <a:t> RDD,</a:t>
                </a:r>
                <a:r>
                  <a:rPr lang="tr-TR" dirty="0"/>
                  <a:t> Accumulators, and Broadcast variables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tr-T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Structured:</a:t>
                </a:r>
                <a:r>
                  <a:rPr lang="tr-T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dirty="0"/>
                  <a:t>DataFrames, Datasets, Spark SQL 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" name="Grup 37"/>
            <p:cNvGrpSpPr/>
            <p:nvPr/>
          </p:nvGrpSpPr>
          <p:grpSpPr>
            <a:xfrm>
              <a:off x="1957836" y="2338820"/>
              <a:ext cx="1960704" cy="1061407"/>
              <a:chOff x="857316" y="4427827"/>
              <a:chExt cx="10492046" cy="643194"/>
            </a:xfrm>
          </p:grpSpPr>
          <p:sp>
            <p:nvSpPr>
              <p:cNvPr id="39" name="Dikdörtgen 38"/>
              <p:cNvSpPr/>
              <p:nvPr/>
            </p:nvSpPr>
            <p:spPr>
              <a:xfrm>
                <a:off x="857316" y="4427827"/>
                <a:ext cx="10492046" cy="6431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Dikdörtgen 39"/>
              <p:cNvSpPr/>
              <p:nvPr/>
            </p:nvSpPr>
            <p:spPr>
              <a:xfrm>
                <a:off x="1008048" y="4454716"/>
                <a:ext cx="10244737" cy="590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Metin kutusu 40"/>
              <p:cNvSpPr txBox="1"/>
              <p:nvPr/>
            </p:nvSpPr>
            <p:spPr>
              <a:xfrm>
                <a:off x="1145610" y="4652988"/>
                <a:ext cx="9915458" cy="238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b="1" dirty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 SQL</a:t>
                </a:r>
                <a:endParaRPr lang="en-US" sz="2400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4" name="Grup 53"/>
            <p:cNvGrpSpPr/>
            <p:nvPr/>
          </p:nvGrpSpPr>
          <p:grpSpPr>
            <a:xfrm>
              <a:off x="3930649" y="2341990"/>
              <a:ext cx="2079245" cy="1061407"/>
              <a:chOff x="857316" y="4427827"/>
              <a:chExt cx="10641443" cy="643194"/>
            </a:xfrm>
          </p:grpSpPr>
          <p:sp>
            <p:nvSpPr>
              <p:cNvPr id="55" name="Dikdörtgen 54"/>
              <p:cNvSpPr/>
              <p:nvPr/>
            </p:nvSpPr>
            <p:spPr>
              <a:xfrm>
                <a:off x="857316" y="4427827"/>
                <a:ext cx="10492046" cy="6431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Dikdörtgen 55"/>
              <p:cNvSpPr/>
              <p:nvPr/>
            </p:nvSpPr>
            <p:spPr>
              <a:xfrm>
                <a:off x="992102" y="4454716"/>
                <a:ext cx="10357260" cy="590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Metin kutusu 56"/>
              <p:cNvSpPr txBox="1"/>
              <p:nvPr/>
            </p:nvSpPr>
            <p:spPr>
              <a:xfrm>
                <a:off x="1084470" y="4655873"/>
                <a:ext cx="10414289" cy="238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b="1" dirty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 MLlib</a:t>
                </a:r>
                <a:endParaRPr lang="en-US" sz="2400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8" name="Grup 57"/>
            <p:cNvGrpSpPr/>
            <p:nvPr/>
          </p:nvGrpSpPr>
          <p:grpSpPr>
            <a:xfrm>
              <a:off x="6037196" y="2334736"/>
              <a:ext cx="2129332" cy="1061407"/>
              <a:chOff x="857316" y="4427827"/>
              <a:chExt cx="10642779" cy="643194"/>
            </a:xfrm>
          </p:grpSpPr>
          <p:sp>
            <p:nvSpPr>
              <p:cNvPr id="59" name="Dikdörtgen 58"/>
              <p:cNvSpPr/>
              <p:nvPr/>
            </p:nvSpPr>
            <p:spPr>
              <a:xfrm>
                <a:off x="857316" y="4427827"/>
                <a:ext cx="10492046" cy="6431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Dikdörtgen 59"/>
              <p:cNvSpPr/>
              <p:nvPr/>
            </p:nvSpPr>
            <p:spPr>
              <a:xfrm>
                <a:off x="1008048" y="4454716"/>
                <a:ext cx="10341314" cy="590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Metin kutusu 60"/>
              <p:cNvSpPr txBox="1"/>
              <p:nvPr/>
            </p:nvSpPr>
            <p:spPr>
              <a:xfrm>
                <a:off x="1085808" y="4557560"/>
                <a:ext cx="10414287" cy="429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b="1" dirty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 Streaming</a:t>
                </a:r>
                <a:endParaRPr lang="en-US" sz="2400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2" name="Grup 61"/>
            <p:cNvGrpSpPr/>
            <p:nvPr/>
          </p:nvGrpSpPr>
          <p:grpSpPr>
            <a:xfrm>
              <a:off x="8193862" y="2329492"/>
              <a:ext cx="2129332" cy="1061407"/>
              <a:chOff x="857316" y="4427827"/>
              <a:chExt cx="10642779" cy="643194"/>
            </a:xfrm>
          </p:grpSpPr>
          <p:sp>
            <p:nvSpPr>
              <p:cNvPr id="63" name="Dikdörtgen 62"/>
              <p:cNvSpPr/>
              <p:nvPr/>
            </p:nvSpPr>
            <p:spPr>
              <a:xfrm>
                <a:off x="857316" y="4427827"/>
                <a:ext cx="10642779" cy="6431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Dikdörtgen 63"/>
              <p:cNvSpPr/>
              <p:nvPr/>
            </p:nvSpPr>
            <p:spPr>
              <a:xfrm>
                <a:off x="1008046" y="4454716"/>
                <a:ext cx="10341314" cy="590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Metin kutusu 64"/>
              <p:cNvSpPr txBox="1"/>
              <p:nvPr/>
            </p:nvSpPr>
            <p:spPr>
              <a:xfrm>
                <a:off x="1085808" y="4557560"/>
                <a:ext cx="10414287" cy="429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b="1" dirty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 GraphX</a:t>
                </a:r>
                <a:endParaRPr lang="en-US" sz="2400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" name="Oval 2"/>
          <p:cNvSpPr/>
          <p:nvPr/>
        </p:nvSpPr>
        <p:spPr>
          <a:xfrm>
            <a:off x="4403835" y="3528008"/>
            <a:ext cx="1250731" cy="71470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Resim 32">
            <a:extLst>
              <a:ext uri="{FF2B5EF4-FFF2-40B4-BE49-F238E27FC236}">
                <a16:creationId xmlns:a16="http://schemas.microsoft.com/office/drawing/2014/main" id="{0CD285D9-B262-4573-9321-FDA4CD26A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8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count()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Her bir elemanın sayısını gösteren bir Long döner.</a:t>
            </a:r>
          </a:p>
        </p:txBody>
      </p:sp>
      <p:sp>
        <p:nvSpPr>
          <p:cNvPr id="11" name="Sağ Ok 10"/>
          <p:cNvSpPr/>
          <p:nvPr/>
        </p:nvSpPr>
        <p:spPr>
          <a:xfrm>
            <a:off x="3440487" y="3096004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6726362" y="3083880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986403" y="2412465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415186" y="3177032"/>
            <a:ext cx="2460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rdd1.count()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Dikdörtgen 24"/>
          <p:cNvSpPr/>
          <p:nvPr/>
        </p:nvSpPr>
        <p:spPr>
          <a:xfrm>
            <a:off x="7933440" y="3145071"/>
            <a:ext cx="1483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  Long = 6</a:t>
            </a: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56FFB7A7-1EC8-4123-905E-C727E8C99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40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countByValue()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rgbClr val="404041"/>
                </a:solidFill>
                <a:latin typeface="Roboto"/>
              </a:rPr>
              <a:t>Her bir elemanın RDD içinde kaç kez tekrarlandığını hesaplar ve bir Tuple döner.</a:t>
            </a:r>
          </a:p>
        </p:txBody>
      </p:sp>
      <p:sp>
        <p:nvSpPr>
          <p:cNvPr id="11" name="Sağ Ok 10"/>
          <p:cNvSpPr/>
          <p:nvPr/>
        </p:nvSpPr>
        <p:spPr>
          <a:xfrm>
            <a:off x="3052754" y="3096004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6699597" y="3096004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717898" y="2423914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009709" y="3188481"/>
            <a:ext cx="28573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rdd1.countByValue()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Dikdörtgen 24"/>
          <p:cNvSpPr/>
          <p:nvPr/>
        </p:nvSpPr>
        <p:spPr>
          <a:xfrm>
            <a:off x="7933440" y="2911482"/>
            <a:ext cx="40638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Map[Int,Long] = Map(5 -&gt; 1, 1 -&gt; 1, 9 -&gt; 1, 2 -&gt; 1, 36 -&gt; 1, 4 -&gt; 1)</a:t>
            </a: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129AE02B-C034-4420-9C0A-27871B5F6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95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take(num)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rgbClr val="404041"/>
                </a:solidFill>
                <a:latin typeface="Roboto"/>
              </a:rPr>
              <a:t>RDD içinden istenen sayıda elemanı döner.</a:t>
            </a:r>
          </a:p>
        </p:txBody>
      </p:sp>
      <p:sp>
        <p:nvSpPr>
          <p:cNvPr id="11" name="Sağ Ok 10"/>
          <p:cNvSpPr/>
          <p:nvPr/>
        </p:nvSpPr>
        <p:spPr>
          <a:xfrm>
            <a:off x="3052754" y="3096004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6608460" y="3096004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717898" y="2423914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286597" y="3177032"/>
            <a:ext cx="2149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rdd1.take(3)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Dikdörtgen 24"/>
          <p:cNvSpPr/>
          <p:nvPr/>
        </p:nvSpPr>
        <p:spPr>
          <a:xfrm>
            <a:off x="7660171" y="3145269"/>
            <a:ext cx="4063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 Array[Int] = Array(1, 2, 9)</a:t>
            </a: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D14019F3-D6A4-44C9-977F-98DE73C02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7706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94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top(num)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rgbClr val="404041"/>
                </a:solidFill>
                <a:latin typeface="Roboto"/>
              </a:rPr>
              <a:t>RDD içinden istenen sayıda en üstteki elemanı döner.</a:t>
            </a:r>
          </a:p>
        </p:txBody>
      </p:sp>
      <p:sp>
        <p:nvSpPr>
          <p:cNvPr id="11" name="Sağ Ok 10"/>
          <p:cNvSpPr/>
          <p:nvPr/>
        </p:nvSpPr>
        <p:spPr>
          <a:xfrm>
            <a:off x="3052754" y="3096004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6608460" y="3096004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717898" y="2423914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286597" y="3177032"/>
            <a:ext cx="2149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rdd1.top(3)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Dikdörtgen 24"/>
          <p:cNvSpPr/>
          <p:nvPr/>
        </p:nvSpPr>
        <p:spPr>
          <a:xfrm>
            <a:off x="7660171" y="3145269"/>
            <a:ext cx="4063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 Array[Int] = Array(36, 9, 5)</a:t>
            </a: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B06E2AC6-A847-45D6-9E9E-23F1E7721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26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takeOrdered(num)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rgbClr val="404041"/>
                </a:solidFill>
                <a:latin typeface="Roboto"/>
              </a:rPr>
              <a:t>RDD içindeki elemanları sıralayarak belirlenen sayı kadarını bir Array olarak döner.</a:t>
            </a:r>
          </a:p>
        </p:txBody>
      </p:sp>
      <p:sp>
        <p:nvSpPr>
          <p:cNvPr id="11" name="Sağ Ok 10"/>
          <p:cNvSpPr/>
          <p:nvPr/>
        </p:nvSpPr>
        <p:spPr>
          <a:xfrm>
            <a:off x="3052754" y="3096004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6772350" y="3096004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717898" y="2423914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177218" y="3177032"/>
            <a:ext cx="2595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rdd1.takeOrdered(6)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Dikdörtgen 24"/>
          <p:cNvSpPr/>
          <p:nvPr/>
        </p:nvSpPr>
        <p:spPr>
          <a:xfrm>
            <a:off x="7660171" y="3145269"/>
            <a:ext cx="40638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 Array[Int] = Array(1, 2, 4, 5, 9, 36)</a:t>
            </a: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8E25EF7E-97AC-4011-A70E-D0F8BA667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06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takeSample()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rgbClr val="404041"/>
                </a:solidFill>
                <a:latin typeface="Roboto"/>
              </a:rPr>
              <a:t>RDD içinden istenen miktarda örneklem içeren bir Array döner.</a:t>
            </a:r>
          </a:p>
          <a:p>
            <a:pPr algn="ctr"/>
            <a:r>
              <a:rPr lang="tr-TR" sz="2400" dirty="0">
                <a:solidFill>
                  <a:srgbClr val="404041"/>
                </a:solidFill>
                <a:latin typeface="Roboto"/>
              </a:rPr>
              <a:t>Parametreler: </a:t>
            </a:r>
            <a:r>
              <a:rPr lang="tr-TR" sz="1600" dirty="0">
                <a:solidFill>
                  <a:srgbClr val="404041"/>
                </a:solidFill>
                <a:latin typeface="Consolas" panose="020B0609020204030204" pitchFamily="49" charset="0"/>
              </a:rPr>
              <a:t>withReplacement:Boolean, num:Int, seed:Long</a:t>
            </a:r>
          </a:p>
        </p:txBody>
      </p:sp>
      <p:sp>
        <p:nvSpPr>
          <p:cNvPr id="11" name="Sağ Ok 10"/>
          <p:cNvSpPr/>
          <p:nvPr/>
        </p:nvSpPr>
        <p:spPr>
          <a:xfrm>
            <a:off x="3052754" y="3096004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6772350" y="3096004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717898" y="2423914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177218" y="3177032"/>
            <a:ext cx="2595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rdd1.takeSample(false,3,42)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Dikdörtgen 24"/>
          <p:cNvSpPr/>
          <p:nvPr/>
        </p:nvSpPr>
        <p:spPr>
          <a:xfrm>
            <a:off x="7660171" y="3145269"/>
            <a:ext cx="4063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 Array[Int] = Array(9, 2, 5)</a:t>
            </a: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0B67C6DF-49D2-4C73-B8C4-7D3C4CC78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05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reduce(func)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1076304"/>
            <a:ext cx="99085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rgbClr val="404041"/>
                </a:solidFill>
                <a:latin typeface="Roboto"/>
              </a:rPr>
              <a:t>Belirlenen bir fonksiyonu RDD elemanları üzerinde paralel olarak uygulayarak bir sonuç üretir. Örneğin toplam.</a:t>
            </a:r>
            <a:endParaRPr lang="tr-TR" sz="1600" dirty="0">
              <a:solidFill>
                <a:srgbClr val="40404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Sağ Ok 10"/>
          <p:cNvSpPr/>
          <p:nvPr/>
        </p:nvSpPr>
        <p:spPr>
          <a:xfrm>
            <a:off x="3299026" y="3107453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8198068" y="3107453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717898" y="2423914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177217" y="3177032"/>
            <a:ext cx="4020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rdd1.reduce((x,y) =&gt; x+y)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Dikdörtgen 24"/>
          <p:cNvSpPr/>
          <p:nvPr/>
        </p:nvSpPr>
        <p:spPr>
          <a:xfrm>
            <a:off x="9173662" y="3177032"/>
            <a:ext cx="2009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 Int = 57</a:t>
            </a: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A1CC8CFC-63D7-446F-B95C-95E852FCB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51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fold(zero)(func)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1076304"/>
            <a:ext cx="99085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rgbClr val="404041"/>
                </a:solidFill>
                <a:latin typeface="Roboto"/>
              </a:rPr>
              <a:t>Reduce ile aynıdır sadece sıfır değeri farkı vardır.</a:t>
            </a:r>
            <a:endParaRPr lang="tr-TR" sz="1600" dirty="0">
              <a:solidFill>
                <a:srgbClr val="40404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Sağ Ok 10"/>
          <p:cNvSpPr/>
          <p:nvPr/>
        </p:nvSpPr>
        <p:spPr>
          <a:xfrm>
            <a:off x="3299026" y="3107453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8198068" y="3107453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717898" y="2423914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177217" y="3177032"/>
            <a:ext cx="4020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rdd1.fold(0)((x,y) =&gt; x+y)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Dikdörtgen 24"/>
          <p:cNvSpPr/>
          <p:nvPr/>
        </p:nvSpPr>
        <p:spPr>
          <a:xfrm>
            <a:off x="9173662" y="3177032"/>
            <a:ext cx="2009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 Int = 57</a:t>
            </a: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13154C45-2A10-47B6-AFB8-0BEE1AF0C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36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aggregate(zero)(seqOp, combOp)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1076304"/>
            <a:ext cx="99085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rgbClr val="404041"/>
                </a:solidFill>
                <a:latin typeface="Roboto"/>
              </a:rPr>
              <a:t>Her bir partition elemanlarına kümeleme (aggregation) fonksiyonunu uygular ve combine fonksiyonları ile bu sonuçları birleştirir.</a:t>
            </a:r>
            <a:endParaRPr lang="tr-TR" sz="1600" dirty="0">
              <a:solidFill>
                <a:srgbClr val="40404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Sağ Ok 10"/>
          <p:cNvSpPr/>
          <p:nvPr/>
        </p:nvSpPr>
        <p:spPr>
          <a:xfrm>
            <a:off x="3052753" y="3107453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8387254" y="3096004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717898" y="2423914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058159" y="2834538"/>
            <a:ext cx="41095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600" dirty="0">
                <a:latin typeface="Consolas" panose="020B0609020204030204" pitchFamily="49" charset="0"/>
              </a:rPr>
              <a:t>rdd1</a:t>
            </a:r>
            <a:r>
              <a:rPr lang="es-ES" sz="1600" dirty="0">
                <a:latin typeface="Consolas" panose="020B0609020204030204" pitchFamily="49" charset="0"/>
              </a:rPr>
              <a:t>.aggregate((0,0))</a:t>
            </a:r>
            <a:endParaRPr lang="tr-TR" sz="1600" dirty="0">
              <a:latin typeface="Consolas" panose="020B0609020204030204" pitchFamily="49" charset="0"/>
            </a:endParaRPr>
          </a:p>
          <a:p>
            <a:pPr algn="ctr"/>
            <a:r>
              <a:rPr lang="es-ES" sz="1600" dirty="0">
                <a:latin typeface="Consolas" panose="020B0609020204030204" pitchFamily="49" charset="0"/>
              </a:rPr>
              <a:t>((x,y) =&gt; (x._1 + y, x._2 + 1), </a:t>
            </a:r>
            <a:endParaRPr lang="tr-TR" sz="1600" dirty="0">
              <a:latin typeface="Consolas" panose="020B0609020204030204" pitchFamily="49" charset="0"/>
            </a:endParaRPr>
          </a:p>
          <a:p>
            <a:pPr algn="ctr"/>
            <a:r>
              <a:rPr lang="es-ES" sz="1600" dirty="0">
                <a:latin typeface="Consolas" panose="020B0609020204030204" pitchFamily="49" charset="0"/>
              </a:rPr>
              <a:t>(x,y) =&gt; (x._1 + y._1, x._2 + y._2))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5" name="Dikdörtgen 24"/>
          <p:cNvSpPr/>
          <p:nvPr/>
        </p:nvSpPr>
        <p:spPr>
          <a:xfrm>
            <a:off x="9282487" y="3049981"/>
            <a:ext cx="2251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 (Int, Int) = (57,6)</a:t>
            </a:r>
          </a:p>
        </p:txBody>
      </p:sp>
      <p:sp>
        <p:nvSpPr>
          <p:cNvPr id="9" name="Dikdörtgen 8"/>
          <p:cNvSpPr/>
          <p:nvPr/>
        </p:nvSpPr>
        <p:spPr>
          <a:xfrm>
            <a:off x="1629831" y="4322381"/>
            <a:ext cx="9137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 rakamlarRDD.aggregate((0,0))((x,y) =&gt; (x._1 + y, x._2 + 1),</a:t>
            </a:r>
            <a:r>
              <a:rPr lang="tr-TR" dirty="0"/>
              <a:t> </a:t>
            </a:r>
            <a:r>
              <a:rPr lang="es-ES" dirty="0"/>
              <a:t>(x,y) =&gt; (x._1+y._1, x._2 + y._2))</a:t>
            </a:r>
            <a:endParaRPr lang="en-US" dirty="0"/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156E6A5C-A241-4C55-BD19-3186637CC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54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 fontScale="90000"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aggregate(zero)(seqOp,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combOp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 in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1076304"/>
            <a:ext cx="99085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rgbClr val="404041"/>
                </a:solidFill>
                <a:latin typeface="Roboto"/>
              </a:rPr>
              <a:t>Her bir partition elemanlarına kümeleme (aggregation) fonksiyonunu uygular ve combine fonksiyonları ile bu sonuçları birleştirir.</a:t>
            </a:r>
            <a:endParaRPr lang="tr-TR" sz="1600" dirty="0">
              <a:solidFill>
                <a:srgbClr val="40404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Sağ Ok 10"/>
          <p:cNvSpPr/>
          <p:nvPr/>
        </p:nvSpPr>
        <p:spPr>
          <a:xfrm>
            <a:off x="3052753" y="3107453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8387254" y="3096004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717898" y="2423914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sp>
        <p:nvSpPr>
          <p:cNvPr id="25" name="Dikdörtgen 24"/>
          <p:cNvSpPr/>
          <p:nvPr/>
        </p:nvSpPr>
        <p:spPr>
          <a:xfrm>
            <a:off x="9282487" y="3049981"/>
            <a:ext cx="2251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 (Int, Int) = (57,6)</a:t>
            </a:r>
          </a:p>
        </p:txBody>
      </p:sp>
      <p:sp>
        <p:nvSpPr>
          <p:cNvPr id="9" name="Dikdörtgen 8"/>
          <p:cNvSpPr/>
          <p:nvPr/>
        </p:nvSpPr>
        <p:spPr>
          <a:xfrm>
            <a:off x="1629831" y="4322381"/>
            <a:ext cx="9137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 rakamlarRDD.aggregate((0,0))((x,y) =&gt; (x._1 + y, x._2 + 1),</a:t>
            </a:r>
            <a:r>
              <a:rPr lang="tr-TR" dirty="0"/>
              <a:t> </a:t>
            </a:r>
            <a:r>
              <a:rPr lang="es-ES" dirty="0"/>
              <a:t>(x,y) =&gt; (x._1+y._1, x._2 + y._2))</a:t>
            </a:r>
            <a:endParaRPr lang="en-US" dirty="0"/>
          </a:p>
        </p:txBody>
      </p:sp>
      <p:sp>
        <p:nvSpPr>
          <p:cNvPr id="22" name="Dikdörtgen 21"/>
          <p:cNvSpPr/>
          <p:nvPr/>
        </p:nvSpPr>
        <p:spPr>
          <a:xfrm>
            <a:off x="3352800" y="223465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/>
              <a:t>rdd</a:t>
            </a:r>
            <a:r>
              <a:rPr lang="tr-TR" dirty="0"/>
              <a:t>.</a:t>
            </a:r>
            <a:r>
              <a:rPr lang="en-US" dirty="0"/>
              <a:t>aggregate(  (0, 0),</a:t>
            </a:r>
            <a:r>
              <a:rPr lang="tr-TR" dirty="0"/>
              <a:t> </a:t>
            </a:r>
            <a:r>
              <a:rPr lang="en-US" dirty="0"/>
              <a:t> (lambda </a:t>
            </a:r>
            <a:r>
              <a:rPr lang="en-US" dirty="0" err="1"/>
              <a:t>acc</a:t>
            </a:r>
            <a:r>
              <a:rPr lang="en-US" dirty="0"/>
              <a:t>, value: (</a:t>
            </a:r>
            <a:r>
              <a:rPr lang="en-US" dirty="0" err="1"/>
              <a:t>acc</a:t>
            </a:r>
            <a:r>
              <a:rPr lang="en-US" dirty="0"/>
              <a:t>[0] + value, </a:t>
            </a:r>
            <a:r>
              <a:rPr lang="en-US" dirty="0" err="1"/>
              <a:t>acc</a:t>
            </a:r>
            <a:r>
              <a:rPr lang="en-US" dirty="0"/>
              <a:t>[1] + 1)),</a:t>
            </a:r>
            <a:r>
              <a:rPr lang="tr-TR" dirty="0"/>
              <a:t> </a:t>
            </a:r>
            <a:r>
              <a:rPr lang="en-US" dirty="0"/>
              <a:t> (lambda acc1, acc2: (acc1[0] + acc2[0], acc1[1] + acc2[1])))</a:t>
            </a:r>
          </a:p>
        </p:txBody>
      </p:sp>
      <p:pic>
        <p:nvPicPr>
          <p:cNvPr id="23" name="Resim 22">
            <a:extLst>
              <a:ext uri="{FF2B5EF4-FFF2-40B4-BE49-F238E27FC236}">
                <a16:creationId xmlns:a16="http://schemas.microsoft.com/office/drawing/2014/main" id="{DFBB3C42-2A16-4BAE-A4A5-97F9EF018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8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Plan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629831" y="1705703"/>
            <a:ext cx="91650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404041"/>
                </a:solidFill>
                <a:latin typeface="Roboto"/>
              </a:rPr>
              <a:t>Tek Bir RDD Üzerinde Basic Transformations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404041"/>
                </a:solidFill>
                <a:latin typeface="Roboto"/>
              </a:rPr>
              <a:t>İki RDD Üzerinde Basic Transformations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404041"/>
                </a:solidFill>
                <a:latin typeface="Roboto"/>
              </a:rPr>
              <a:t>Tek RDD Üzerinde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 </a:t>
            </a:r>
            <a:r>
              <a:rPr lang="en-US" sz="2800" dirty="0">
                <a:solidFill>
                  <a:srgbClr val="404041"/>
                </a:solidFill>
                <a:latin typeface="Roboto"/>
              </a:rPr>
              <a:t>Basic Actions</a:t>
            </a:r>
            <a:endParaRPr lang="tr-TR" sz="2800" dirty="0">
              <a:solidFill>
                <a:srgbClr val="404041"/>
              </a:solidFill>
              <a:latin typeface="Roboto"/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E32DEDFA-51A8-4E3E-905C-64F878E24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62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Resi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516" y="0"/>
            <a:ext cx="7297168" cy="594443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B1A5A5A1-DA50-45FC-85A3-6BDF31F87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3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7584" y="1671145"/>
            <a:ext cx="9144000" cy="150276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b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Tek Bir RDD Üzerinde </a:t>
            </a:r>
            <a:b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Basic Transformations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7B32EF2D-3F47-493A-AA61-5BD58589A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4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Tek RDD Basic Transformations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4153340" y="1337840"/>
            <a:ext cx="3256048" cy="2803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map()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filter()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flatMap()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sample()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distinct()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6209FC37-3E20-4775-B0D3-7A49F58D9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7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map()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Her bir elemente bir fonksiyon uygular ve sonucunda yeni bir RDD oluşturur.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815345" y="3311611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{1,2,3,4,5,6}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4750271" y="373860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map(x =&gt; x*x)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8184091" y="3311611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{1,4,9,16,25,36}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Sağ Ok 10"/>
          <p:cNvSpPr/>
          <p:nvPr/>
        </p:nvSpPr>
        <p:spPr>
          <a:xfrm>
            <a:off x="3359959" y="3657576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6847069" y="3676726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ikdörtgen 12"/>
          <p:cNvSpPr/>
          <p:nvPr/>
        </p:nvSpPr>
        <p:spPr>
          <a:xfrm>
            <a:off x="1249435" y="2946031"/>
            <a:ext cx="1357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Mevcut RDD</a:t>
            </a:r>
            <a:endParaRPr lang="en-US" dirty="0"/>
          </a:p>
        </p:txBody>
      </p:sp>
      <p:sp>
        <p:nvSpPr>
          <p:cNvPr id="20" name="Dikdörtgen 19"/>
          <p:cNvSpPr/>
          <p:nvPr/>
        </p:nvSpPr>
        <p:spPr>
          <a:xfrm>
            <a:off x="8618181" y="2942279"/>
            <a:ext cx="1033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Yeni RDD</a:t>
            </a:r>
            <a:endParaRPr lang="en-US" dirty="0"/>
          </a:p>
        </p:txBody>
      </p:sp>
      <p:pic>
        <p:nvPicPr>
          <p:cNvPr id="21" name="Resim 20">
            <a:extLst>
              <a:ext uri="{FF2B5EF4-FFF2-40B4-BE49-F238E27FC236}">
                <a16:creationId xmlns:a16="http://schemas.microsoft.com/office/drawing/2014/main" id="{7601D01C-8B7F-483E-AA3B-06E9E936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0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filter()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filter() transformasyonu bir fonsiyon alır ve bu fonksiyon ile filtreden geçen yeni bir RDD döndürür. Fonksiyon Boolean dönmelidir.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815345" y="3311611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{1,2,3,4,5,6}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4380388" y="3690454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filter(x =&gt; x &gt; 4)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8184091" y="3311611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{5,6}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Sağ Ok 10"/>
          <p:cNvSpPr/>
          <p:nvPr/>
        </p:nvSpPr>
        <p:spPr>
          <a:xfrm>
            <a:off x="3200849" y="3625927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6952075" y="3657576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Dikdörtgen 19"/>
          <p:cNvSpPr/>
          <p:nvPr/>
        </p:nvSpPr>
        <p:spPr>
          <a:xfrm>
            <a:off x="1249435" y="2946031"/>
            <a:ext cx="1357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Mevcut RDD</a:t>
            </a:r>
            <a:endParaRPr lang="en-US" dirty="0"/>
          </a:p>
        </p:txBody>
      </p:sp>
      <p:sp>
        <p:nvSpPr>
          <p:cNvPr id="21" name="Dikdörtgen 20"/>
          <p:cNvSpPr/>
          <p:nvPr/>
        </p:nvSpPr>
        <p:spPr>
          <a:xfrm>
            <a:off x="8618181" y="2942279"/>
            <a:ext cx="1033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Yeni RDD</a:t>
            </a:r>
            <a:endParaRPr lang="en-US" dirty="0"/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1D7213A0-BDA5-4E0E-9FD1-84EA68A0C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6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map() ve flatMap()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map()’in yaptığı işi her bir element için ayrı ayrı yapar.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773378" y="2159358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Emel eve gel</a:t>
            </a:r>
          </a:p>
          <a:p>
            <a:pPr algn="ctr"/>
            <a:r>
              <a:rPr lang="tr-TR" dirty="0">
                <a:latin typeface="Consolas" panose="020B0609020204030204" pitchFamily="49" charset="0"/>
              </a:rPr>
              <a:t>Ali ata bak</a:t>
            </a:r>
          </a:p>
          <a:p>
            <a:pPr algn="ctr"/>
            <a:r>
              <a:rPr lang="tr-TR" dirty="0">
                <a:latin typeface="Consolas" panose="020B0609020204030204" pitchFamily="49" charset="0"/>
              </a:rPr>
              <a:t>Ahmet okula git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3983421" y="2545060"/>
            <a:ext cx="2819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400" dirty="0">
                <a:latin typeface="Consolas" panose="020B0609020204030204" pitchFamily="49" charset="0"/>
              </a:rPr>
              <a:t>map(lambda x: x.upper())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8142124" y="2159358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>
                <a:latin typeface="Consolas" panose="020B0609020204030204" pitchFamily="49" charset="0"/>
              </a:rPr>
              <a:t>EMEL EVE GEL</a:t>
            </a:r>
          </a:p>
          <a:p>
            <a:pPr algn="ctr"/>
            <a:r>
              <a:rPr lang="tr-TR" sz="1600" dirty="0">
                <a:latin typeface="Consolas" panose="020B0609020204030204" pitchFamily="49" charset="0"/>
              </a:rPr>
              <a:t>ALİ ATA BAK</a:t>
            </a:r>
          </a:p>
          <a:p>
            <a:pPr algn="ctr"/>
            <a:r>
              <a:rPr lang="tr-TR" sz="1600" dirty="0">
                <a:latin typeface="Consolas" panose="020B0609020204030204" pitchFamily="49" charset="0"/>
              </a:rPr>
              <a:t>AHMET OKULA GİT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Sağ Ok 10"/>
          <p:cNvSpPr/>
          <p:nvPr/>
        </p:nvSpPr>
        <p:spPr>
          <a:xfrm>
            <a:off x="3158882" y="2473674"/>
            <a:ext cx="93120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6910110" y="2448643"/>
            <a:ext cx="983679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Dikdörtgen 19"/>
          <p:cNvSpPr/>
          <p:nvPr/>
        </p:nvSpPr>
        <p:spPr>
          <a:xfrm>
            <a:off x="1207468" y="1793778"/>
            <a:ext cx="1357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Mevcut RDD</a:t>
            </a:r>
            <a:endParaRPr lang="en-US" dirty="0"/>
          </a:p>
        </p:txBody>
      </p:sp>
      <p:sp>
        <p:nvSpPr>
          <p:cNvPr id="21" name="Dikdörtgen 20"/>
          <p:cNvSpPr/>
          <p:nvPr/>
        </p:nvSpPr>
        <p:spPr>
          <a:xfrm>
            <a:off x="8576214" y="1790026"/>
            <a:ext cx="1033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Yeni RDD</a:t>
            </a:r>
            <a:endParaRPr lang="en-US" dirty="0"/>
          </a:p>
        </p:txBody>
      </p:sp>
      <p:sp>
        <p:nvSpPr>
          <p:cNvPr id="29" name="Dikdörtgen 28"/>
          <p:cNvSpPr/>
          <p:nvPr/>
        </p:nvSpPr>
        <p:spPr>
          <a:xfrm>
            <a:off x="773378" y="4037673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dirty="0">
                <a:latin typeface="Consolas" panose="020B0609020204030204" pitchFamily="49" charset="0"/>
              </a:rPr>
              <a:t>Emel eve gel</a:t>
            </a:r>
          </a:p>
          <a:p>
            <a:pPr algn="ctr"/>
            <a:r>
              <a:rPr lang="tr-TR" dirty="0">
                <a:latin typeface="Consolas" panose="020B0609020204030204" pitchFamily="49" charset="0"/>
              </a:rPr>
              <a:t>Ali ata bak</a:t>
            </a:r>
          </a:p>
          <a:p>
            <a:pPr algn="ctr"/>
            <a:r>
              <a:rPr lang="tr-TR" dirty="0">
                <a:latin typeface="Consolas" panose="020B0609020204030204" pitchFamily="49" charset="0"/>
              </a:rPr>
              <a:t>Ahmet okula git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0" name="Dikdörtgen 29"/>
          <p:cNvSpPr/>
          <p:nvPr/>
        </p:nvSpPr>
        <p:spPr>
          <a:xfrm>
            <a:off x="3914433" y="4344345"/>
            <a:ext cx="32476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400" dirty="0">
                <a:latin typeface="Consolas" panose="020B0609020204030204" pitchFamily="49" charset="0"/>
              </a:rPr>
              <a:t>flatMap(lambda x: x.split("</a:t>
            </a:r>
            <a:r>
              <a:rPr lang="tr-TR" sz="1400" dirty="0"/>
              <a:t> </a:t>
            </a:r>
            <a:r>
              <a:rPr lang="en-US" sz="1400" dirty="0"/>
              <a:t>"</a:t>
            </a:r>
            <a:r>
              <a:rPr lang="tr-TR" sz="1400" dirty="0">
                <a:latin typeface="Consolas" panose="020B0609020204030204" pitchFamily="49" charset="0"/>
              </a:rPr>
              <a:t>)).</a:t>
            </a:r>
          </a:p>
          <a:p>
            <a:pPr algn="ctr"/>
            <a:r>
              <a:rPr lang="tr-TR" sz="1400" dirty="0">
                <a:latin typeface="Consolas" panose="020B0609020204030204" pitchFamily="49" charset="0"/>
              </a:rPr>
              <a:t>map(lambda x: x.upper())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1" name="Dikdörtgen 30"/>
          <p:cNvSpPr/>
          <p:nvPr/>
        </p:nvSpPr>
        <p:spPr>
          <a:xfrm>
            <a:off x="8142124" y="4037673"/>
            <a:ext cx="2225477" cy="14740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>
                <a:latin typeface="+mj-lt"/>
              </a:rPr>
              <a:t>EMEL</a:t>
            </a:r>
          </a:p>
          <a:p>
            <a:pPr algn="ctr"/>
            <a:r>
              <a:rPr lang="tr-TR" sz="1000" dirty="0">
                <a:latin typeface="+mj-lt"/>
              </a:rPr>
              <a:t>EVE</a:t>
            </a:r>
          </a:p>
          <a:p>
            <a:pPr algn="ctr"/>
            <a:r>
              <a:rPr lang="tr-TR" sz="1000" dirty="0">
                <a:latin typeface="+mj-lt"/>
              </a:rPr>
              <a:t>GEL</a:t>
            </a:r>
          </a:p>
          <a:p>
            <a:pPr algn="ctr"/>
            <a:r>
              <a:rPr lang="tr-TR" sz="1000" dirty="0">
                <a:latin typeface="+mj-lt"/>
              </a:rPr>
              <a:t>ALİ</a:t>
            </a:r>
          </a:p>
          <a:p>
            <a:pPr algn="ctr"/>
            <a:r>
              <a:rPr lang="tr-TR" sz="1000" dirty="0">
                <a:latin typeface="+mj-lt"/>
              </a:rPr>
              <a:t>ATA</a:t>
            </a:r>
          </a:p>
          <a:p>
            <a:pPr algn="ctr"/>
            <a:r>
              <a:rPr lang="tr-TR" sz="1000" dirty="0">
                <a:latin typeface="+mj-lt"/>
              </a:rPr>
              <a:t>BAK</a:t>
            </a:r>
          </a:p>
          <a:p>
            <a:pPr algn="ctr"/>
            <a:r>
              <a:rPr lang="tr-TR" sz="1000" dirty="0">
                <a:latin typeface="+mj-lt"/>
              </a:rPr>
              <a:t>AHMET</a:t>
            </a:r>
          </a:p>
          <a:p>
            <a:pPr algn="ctr"/>
            <a:r>
              <a:rPr lang="tr-TR" sz="1000" dirty="0">
                <a:latin typeface="+mj-lt"/>
              </a:rPr>
              <a:t>OKULA</a:t>
            </a:r>
          </a:p>
          <a:p>
            <a:pPr algn="ctr"/>
            <a:r>
              <a:rPr lang="tr-TR" sz="1000" dirty="0">
                <a:latin typeface="+mj-lt"/>
              </a:rPr>
              <a:t>GİT</a:t>
            </a:r>
            <a:endParaRPr lang="en-US" sz="1000" dirty="0">
              <a:latin typeface="+mj-lt"/>
            </a:endParaRPr>
          </a:p>
        </p:txBody>
      </p:sp>
      <p:sp>
        <p:nvSpPr>
          <p:cNvPr id="32" name="Sağ Ok 31"/>
          <p:cNvSpPr/>
          <p:nvPr/>
        </p:nvSpPr>
        <p:spPr>
          <a:xfrm>
            <a:off x="3051330" y="4351828"/>
            <a:ext cx="93120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Sağ Ok 32"/>
          <p:cNvSpPr/>
          <p:nvPr/>
        </p:nvSpPr>
        <p:spPr>
          <a:xfrm>
            <a:off x="7158445" y="4359310"/>
            <a:ext cx="983679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Dikdörtgen 33"/>
          <p:cNvSpPr/>
          <p:nvPr/>
        </p:nvSpPr>
        <p:spPr>
          <a:xfrm>
            <a:off x="1207468" y="3672093"/>
            <a:ext cx="1357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Mevcut RDD</a:t>
            </a:r>
            <a:endParaRPr lang="en-US" dirty="0"/>
          </a:p>
        </p:txBody>
      </p:sp>
      <p:sp>
        <p:nvSpPr>
          <p:cNvPr id="35" name="Dikdörtgen 34"/>
          <p:cNvSpPr/>
          <p:nvPr/>
        </p:nvSpPr>
        <p:spPr>
          <a:xfrm>
            <a:off x="8576214" y="3668341"/>
            <a:ext cx="1033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Yeni RDD</a:t>
            </a:r>
            <a:endParaRPr lang="en-US" dirty="0"/>
          </a:p>
        </p:txBody>
      </p:sp>
      <p:pic>
        <p:nvPicPr>
          <p:cNvPr id="26" name="Resim 25">
            <a:extLst>
              <a:ext uri="{FF2B5EF4-FFF2-40B4-BE49-F238E27FC236}">
                <a16:creationId xmlns:a16="http://schemas.microsoft.com/office/drawing/2014/main" id="{63D017B3-29D8-4FF1-9D51-0C7AA10CA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1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distinct()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1084417"/>
            <a:ext cx="9908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Mükerrer elemanları çıkarır. Tekilleştirilmiş bir RDD döndürür.</a:t>
            </a:r>
          </a:p>
        </p:txBody>
      </p:sp>
      <p:sp>
        <p:nvSpPr>
          <p:cNvPr id="9" name="Dikdörtgen 8"/>
          <p:cNvSpPr/>
          <p:nvPr/>
        </p:nvSpPr>
        <p:spPr>
          <a:xfrm>
            <a:off x="4193628" y="3699233"/>
            <a:ext cx="2819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400" dirty="0">
                <a:latin typeface="Consolas" panose="020B0609020204030204" pitchFamily="49" charset="0"/>
              </a:rPr>
              <a:t>distinct()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1" name="Sağ Ok 10"/>
          <p:cNvSpPr/>
          <p:nvPr/>
        </p:nvSpPr>
        <p:spPr>
          <a:xfrm>
            <a:off x="3665975" y="3611205"/>
            <a:ext cx="93120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6678882" y="3622050"/>
            <a:ext cx="983679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Dikdörtgen 25"/>
          <p:cNvSpPr/>
          <p:nvPr/>
        </p:nvSpPr>
        <p:spPr>
          <a:xfrm>
            <a:off x="871354" y="3395350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{kahve, kahve, makarna, şeker, çay}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7" name="Dikdörtgen 26"/>
          <p:cNvSpPr/>
          <p:nvPr/>
        </p:nvSpPr>
        <p:spPr>
          <a:xfrm>
            <a:off x="1418261" y="3047461"/>
            <a:ext cx="1357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Mevcut RDD</a:t>
            </a:r>
            <a:endParaRPr lang="en-US" dirty="0"/>
          </a:p>
        </p:txBody>
      </p:sp>
      <p:sp>
        <p:nvSpPr>
          <p:cNvPr id="28" name="Dikdörtgen 27"/>
          <p:cNvSpPr/>
          <p:nvPr/>
        </p:nvSpPr>
        <p:spPr>
          <a:xfrm>
            <a:off x="8369338" y="3395350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{kahve, makarna, şeker, çay}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6" name="Dikdörtgen 35"/>
          <p:cNvSpPr/>
          <p:nvPr/>
        </p:nvSpPr>
        <p:spPr>
          <a:xfrm>
            <a:off x="8965203" y="3026018"/>
            <a:ext cx="1033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Yeni RDD</a:t>
            </a:r>
            <a:endParaRPr lang="en-US" dirty="0"/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C3B6A2BC-5724-4820-9BB3-9FACDAFFE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5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9737</TotalTime>
  <Words>1184</Words>
  <Application>Microsoft Office PowerPoint</Application>
  <PresentationFormat>Geniş ekran</PresentationFormat>
  <Paragraphs>208</Paragraphs>
  <Slides>30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Roboto</vt:lpstr>
      <vt:lpstr>Times New Roman</vt:lpstr>
      <vt:lpstr>Verdana</vt:lpstr>
      <vt:lpstr>Wingdings</vt:lpstr>
      <vt:lpstr>Office Teması</vt:lpstr>
      <vt:lpstr>Basic RDD Transformations ve Actions</vt:lpstr>
      <vt:lpstr>Spark Stack</vt:lpstr>
      <vt:lpstr>Plan</vt:lpstr>
      <vt:lpstr> Tek Bir RDD Üzerinde  Basic Transformations</vt:lpstr>
      <vt:lpstr>Tek RDD Basic Transformations</vt:lpstr>
      <vt:lpstr>map()</vt:lpstr>
      <vt:lpstr>filter()</vt:lpstr>
      <vt:lpstr>map() ve flatMap()</vt:lpstr>
      <vt:lpstr>distinct()</vt:lpstr>
      <vt:lpstr>İki RDD Üzerinde  Basic Transformations</vt:lpstr>
      <vt:lpstr>İki RDD Basic Transformations</vt:lpstr>
      <vt:lpstr>union()</vt:lpstr>
      <vt:lpstr>intersection()</vt:lpstr>
      <vt:lpstr>subtract()</vt:lpstr>
      <vt:lpstr>cartesian()</vt:lpstr>
      <vt:lpstr>Küme Operasyonları</vt:lpstr>
      <vt:lpstr>Tek RDD Üzerinde  Basic Actions</vt:lpstr>
      <vt:lpstr>Basic Actions</vt:lpstr>
      <vt:lpstr>collect()</vt:lpstr>
      <vt:lpstr>count()</vt:lpstr>
      <vt:lpstr>countByValue()</vt:lpstr>
      <vt:lpstr>take(num)</vt:lpstr>
      <vt:lpstr>top(num)</vt:lpstr>
      <vt:lpstr>takeOrdered(num)</vt:lpstr>
      <vt:lpstr>takeSample()</vt:lpstr>
      <vt:lpstr>reduce(func)</vt:lpstr>
      <vt:lpstr>fold(zero)(func)</vt:lpstr>
      <vt:lpstr>aggregate(zero)(seqOp, combOp)</vt:lpstr>
      <vt:lpstr>aggregate(zero)(seqOp, combOp) in Python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163</cp:revision>
  <dcterms:created xsi:type="dcterms:W3CDTF">2018-03-04T09:30:49Z</dcterms:created>
  <dcterms:modified xsi:type="dcterms:W3CDTF">2019-05-08T10:56:12Z</dcterms:modified>
</cp:coreProperties>
</file>