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5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81579" autoAdjust="0"/>
  </p:normalViewPr>
  <p:slideViewPr>
    <p:cSldViewPr snapToGrid="0">
      <p:cViewPr varScale="1">
        <p:scale>
          <a:sx n="95" d="100"/>
          <a:sy n="95" d="100"/>
        </p:scale>
        <p:origin x="113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60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7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29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Bir çok bilgisayarın işlemci, ana bellek ve depolama güçlerini</a:t>
            </a:r>
            <a:r>
              <a:rPr lang="tr-TR" baseline="0" dirty="0" smtClean="0"/>
              <a:t> birleştirip kullanması.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78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Bir çok bilgisayarın işlemci, ana bellek ve depolama güçlerini</a:t>
            </a:r>
            <a:r>
              <a:rPr lang="tr-TR" baseline="0" dirty="0" smtClean="0"/>
              <a:t> </a:t>
            </a:r>
            <a:r>
              <a:rPr lang="tr-TR" baseline="0" smtClean="0"/>
              <a:t>birleştirip kullanması.</a:t>
            </a:r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68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Bir çok bilgisayarın işlemci, ana bellek ve depolama güçlerini</a:t>
            </a:r>
            <a:r>
              <a:rPr lang="tr-TR" baseline="0" dirty="0" smtClean="0"/>
              <a:t> </a:t>
            </a:r>
            <a:r>
              <a:rPr lang="tr-TR" baseline="0" smtClean="0"/>
              <a:t>birleştirip kullanması.</a:t>
            </a:r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2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Bir çok bilgisayarın işlemci, ana bellek ve depolama güçlerini</a:t>
            </a:r>
            <a:r>
              <a:rPr lang="tr-TR" baseline="0" dirty="0" smtClean="0"/>
              <a:t> </a:t>
            </a:r>
            <a:r>
              <a:rPr lang="tr-TR" baseline="0" smtClean="0"/>
              <a:t>birleştirip kullanması.</a:t>
            </a:r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9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Bir çok bilgisayarın işlemci, ana bellek ve depolama güçlerini</a:t>
            </a:r>
            <a:r>
              <a:rPr lang="tr-TR" baseline="0" dirty="0" smtClean="0"/>
              <a:t> </a:t>
            </a:r>
            <a:r>
              <a:rPr lang="tr-TR" baseline="0" smtClean="0"/>
              <a:t>birleştirip kullanması.</a:t>
            </a:r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1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11" Type="http://schemas.openxmlformats.org/officeDocument/2006/relationships/image" Target="../media/image23.png"/><Relationship Id="rId5" Type="http://schemas.openxmlformats.org/officeDocument/2006/relationships/image" Target="../media/image14.jpe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4.jpeg"/><Relationship Id="rId18" Type="http://schemas.openxmlformats.org/officeDocument/2006/relationships/image" Target="../media/image39.png"/><Relationship Id="rId3" Type="http://schemas.openxmlformats.org/officeDocument/2006/relationships/image" Target="../media/image25.JPG"/><Relationship Id="rId21" Type="http://schemas.openxmlformats.org/officeDocument/2006/relationships/image" Target="../media/image42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4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5" Type="http://schemas.openxmlformats.org/officeDocument/2006/relationships/image" Target="../media/image36.jp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6.jp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Resi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88" y="1274377"/>
            <a:ext cx="6498086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Hadoop Nedir?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ikdörtgen 2"/>
          <p:cNvSpPr/>
          <p:nvPr/>
        </p:nvSpPr>
        <p:spPr>
          <a:xfrm>
            <a:off x="954591" y="1359750"/>
            <a:ext cx="956684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800" dirty="0" smtClean="0"/>
              <a:t>The Apache Hadoop </a:t>
            </a:r>
            <a:r>
              <a:rPr lang="tr-TR" sz="3800" dirty="0" smtClean="0"/>
              <a:t>yazılım kütüphanesi, bir «</a:t>
            </a:r>
            <a:r>
              <a:rPr lang="tr-TR" sz="3800" dirty="0" err="1" smtClean="0"/>
              <a:t>framework</a:t>
            </a:r>
            <a:r>
              <a:rPr lang="tr-TR" sz="3800" dirty="0" smtClean="0"/>
              <a:t>» dür.  </a:t>
            </a:r>
          </a:p>
          <a:p>
            <a:endParaRPr lang="tr-TR" sz="3800" dirty="0" smtClean="0"/>
          </a:p>
          <a:p>
            <a:r>
              <a:rPr lang="tr-TR" sz="3800" dirty="0" smtClean="0"/>
              <a:t>Bu </a:t>
            </a:r>
            <a:r>
              <a:rPr lang="tr-TR" sz="3800" dirty="0" err="1" smtClean="0"/>
              <a:t>framework</a:t>
            </a:r>
            <a:r>
              <a:rPr lang="tr-TR" sz="3800" dirty="0" smtClean="0"/>
              <a:t>; çok büyük hacimli veri setlerinin sunucu kümeleri (</a:t>
            </a:r>
            <a:r>
              <a:rPr lang="tr-TR" sz="3800" dirty="0" err="1" smtClean="0"/>
              <a:t>clusters</a:t>
            </a:r>
            <a:r>
              <a:rPr lang="tr-TR" sz="3800" dirty="0" smtClean="0"/>
              <a:t>) üzerinde basit programlama modelleriyle dağıtık şekilde işlenmesine imkan verir. </a:t>
            </a:r>
          </a:p>
        </p:txBody>
      </p:sp>
      <p:sp>
        <p:nvSpPr>
          <p:cNvPr id="9" name="Dikdörtgen 8"/>
          <p:cNvSpPr/>
          <p:nvPr/>
        </p:nvSpPr>
        <p:spPr>
          <a:xfrm>
            <a:off x="8480407" y="5555582"/>
            <a:ext cx="3516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Kaynak: </a:t>
            </a:r>
            <a:r>
              <a:rPr lang="en-US" dirty="0" smtClean="0"/>
              <a:t>http://hadoop.apache.org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Hadoop Nedir?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ikdörtgen 2"/>
          <p:cNvSpPr/>
          <p:nvPr/>
        </p:nvSpPr>
        <p:spPr>
          <a:xfrm>
            <a:off x="954591" y="1359750"/>
            <a:ext cx="956684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dirty="0" smtClean="0"/>
              <a:t>The Apache Hadoop </a:t>
            </a:r>
            <a:r>
              <a:rPr lang="tr-TR" sz="3800" dirty="0" smtClean="0"/>
              <a:t>yazılım kütüphanesi, bir «</a:t>
            </a:r>
            <a:r>
              <a:rPr lang="tr-TR" sz="3800" dirty="0" err="1" smtClean="0"/>
              <a:t>framework</a:t>
            </a:r>
            <a:r>
              <a:rPr lang="tr-TR" sz="3800" dirty="0" smtClean="0"/>
              <a:t>» dür.  </a:t>
            </a:r>
          </a:p>
          <a:p>
            <a:endParaRPr lang="tr-TR" sz="3800" dirty="0" smtClean="0"/>
          </a:p>
          <a:p>
            <a:r>
              <a:rPr lang="tr-TR" sz="3800" dirty="0" smtClean="0"/>
              <a:t>Bu </a:t>
            </a:r>
            <a:r>
              <a:rPr lang="tr-TR" sz="3800" dirty="0" err="1" smtClean="0"/>
              <a:t>framework</a:t>
            </a:r>
            <a:r>
              <a:rPr lang="tr-TR" sz="3800" dirty="0" smtClean="0"/>
              <a:t>; çok büyük hacimli veri setlerinin sunucu kümeleri (</a:t>
            </a:r>
            <a:r>
              <a:rPr lang="tr-TR" sz="3800" dirty="0" err="1" smtClean="0"/>
              <a:t>clusters</a:t>
            </a:r>
            <a:r>
              <a:rPr lang="tr-TR" sz="3800" dirty="0" smtClean="0"/>
              <a:t>) üzerinde basit programlama modelleriyle dağıtık şekilde işlenmesine imkan verir. </a:t>
            </a:r>
          </a:p>
        </p:txBody>
      </p:sp>
      <p:sp>
        <p:nvSpPr>
          <p:cNvPr id="9" name="Dikdörtgen 8"/>
          <p:cNvSpPr/>
          <p:nvPr/>
        </p:nvSpPr>
        <p:spPr>
          <a:xfrm>
            <a:off x="8480407" y="5555582"/>
            <a:ext cx="3516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Kaynak: </a:t>
            </a:r>
            <a:r>
              <a:rPr lang="en-US" dirty="0" smtClean="0"/>
              <a:t>http://hadoop.apache.org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82782" y="0"/>
            <a:ext cx="9144000" cy="806667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Hadoop Temel Özellikleri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ikdörtgen 2"/>
          <p:cNvSpPr/>
          <p:nvPr/>
        </p:nvSpPr>
        <p:spPr>
          <a:xfrm>
            <a:off x="1041541" y="842652"/>
            <a:ext cx="1042553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800" dirty="0" smtClean="0"/>
              <a:t>Açık kaynaklı olması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800" dirty="0" smtClean="0"/>
              <a:t>Yazılım platformu olması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800" dirty="0" smtClean="0"/>
              <a:t>Bilgisayar kümeleri (</a:t>
            </a:r>
            <a:r>
              <a:rPr lang="tr-TR" sz="3800" dirty="0" err="1" smtClean="0"/>
              <a:t>cluster</a:t>
            </a:r>
            <a:r>
              <a:rPr lang="tr-TR" sz="3800" dirty="0" smtClean="0"/>
              <a:t>) üzerinde çalışması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800" dirty="0" smtClean="0"/>
              <a:t>Veri depolama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800" dirty="0"/>
              <a:t>Dağıtık hesaplama</a:t>
            </a:r>
            <a:endParaRPr lang="tr-TR" sz="3800" dirty="0" smtClean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800" dirty="0" smtClean="0"/>
              <a:t>Büyük hacimli veriyi işlemesi</a:t>
            </a:r>
          </a:p>
        </p:txBody>
      </p:sp>
    </p:spTree>
    <p:extLst>
      <p:ext uri="{BB962C8B-B14F-4D97-AF65-F5344CB8AC3E}">
        <p14:creationId xmlns:p14="http://schemas.microsoft.com/office/powerpoint/2010/main" val="369703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82782" y="127915"/>
            <a:ext cx="9144000" cy="806667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Niçin Hadoop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" name="Düz Bağlayıcı 78"/>
          <p:cNvCxnSpPr>
            <a:stCxn id="2" idx="2"/>
          </p:cNvCxnSpPr>
          <p:nvPr/>
        </p:nvCxnSpPr>
        <p:spPr>
          <a:xfrm>
            <a:off x="6154782" y="934582"/>
            <a:ext cx="0" cy="516747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 2"/>
          <p:cNvGrpSpPr/>
          <p:nvPr/>
        </p:nvGrpSpPr>
        <p:grpSpPr>
          <a:xfrm>
            <a:off x="589542" y="286797"/>
            <a:ext cx="4932110" cy="5765615"/>
            <a:chOff x="589542" y="286797"/>
            <a:chExt cx="4932110" cy="5765615"/>
          </a:xfrm>
        </p:grpSpPr>
        <p:grpSp>
          <p:nvGrpSpPr>
            <p:cNvPr id="89" name="Grup 88"/>
            <p:cNvGrpSpPr/>
            <p:nvPr/>
          </p:nvGrpSpPr>
          <p:grpSpPr>
            <a:xfrm>
              <a:off x="1230683" y="888087"/>
              <a:ext cx="4290969" cy="5164325"/>
              <a:chOff x="1230683" y="888087"/>
              <a:chExt cx="4290969" cy="5164325"/>
            </a:xfrm>
          </p:grpSpPr>
          <p:grpSp>
            <p:nvGrpSpPr>
              <p:cNvPr id="57" name="Grup 56"/>
              <p:cNvGrpSpPr/>
              <p:nvPr/>
            </p:nvGrpSpPr>
            <p:grpSpPr>
              <a:xfrm>
                <a:off x="1230683" y="888087"/>
                <a:ext cx="4290969" cy="4049371"/>
                <a:chOff x="1490071" y="888087"/>
                <a:chExt cx="4290969" cy="4049371"/>
              </a:xfrm>
            </p:grpSpPr>
            <p:pic>
              <p:nvPicPr>
                <p:cNvPr id="16" name="Resim 15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4447540" y="2500094"/>
                  <a:ext cx="1333500" cy="1630681"/>
                </a:xfrm>
                <a:prstGeom prst="rect">
                  <a:avLst/>
                </a:prstGeom>
              </p:spPr>
            </p:pic>
            <p:pic>
              <p:nvPicPr>
                <p:cNvPr id="33" name="Resim 3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429" t="21786" r="5357" b="47500"/>
                <a:stretch/>
              </p:blipFill>
              <p:spPr>
                <a:xfrm>
                  <a:off x="2386403" y="3018584"/>
                  <a:ext cx="1514824" cy="505056"/>
                </a:xfrm>
                <a:prstGeom prst="rect">
                  <a:avLst/>
                </a:prstGeom>
              </p:spPr>
            </p:pic>
            <p:cxnSp>
              <p:nvCxnSpPr>
                <p:cNvPr id="35" name="Düz Bağlayıcı 34"/>
                <p:cNvCxnSpPr>
                  <a:stCxn id="85" idx="3"/>
                </p:cNvCxnSpPr>
                <p:nvPr/>
              </p:nvCxnSpPr>
              <p:spPr>
                <a:xfrm flipV="1">
                  <a:off x="1521500" y="3352029"/>
                  <a:ext cx="1069300" cy="222036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Düz Bağlayıcı 40"/>
                <p:cNvCxnSpPr>
                  <a:stCxn id="96" idx="3"/>
                </p:cNvCxnSpPr>
                <p:nvPr/>
              </p:nvCxnSpPr>
              <p:spPr>
                <a:xfrm flipV="1">
                  <a:off x="1528746" y="3352029"/>
                  <a:ext cx="1123967" cy="1585429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Düz Bağlayıcı 43"/>
                <p:cNvCxnSpPr>
                  <a:stCxn id="70" idx="3"/>
                </p:cNvCxnSpPr>
                <p:nvPr/>
              </p:nvCxnSpPr>
              <p:spPr>
                <a:xfrm>
                  <a:off x="1497453" y="2246126"/>
                  <a:ext cx="984490" cy="1122592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Düz Bağlayıcı 46"/>
                <p:cNvCxnSpPr>
                  <a:stCxn id="50" idx="3"/>
                </p:cNvCxnSpPr>
                <p:nvPr/>
              </p:nvCxnSpPr>
              <p:spPr>
                <a:xfrm>
                  <a:off x="1490071" y="888087"/>
                  <a:ext cx="1038817" cy="2463942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Düz Bağlayıcı 52"/>
                <p:cNvCxnSpPr>
                  <a:stCxn id="16" idx="1"/>
                </p:cNvCxnSpPr>
                <p:nvPr/>
              </p:nvCxnSpPr>
              <p:spPr>
                <a:xfrm flipH="1">
                  <a:off x="2838609" y="3315435"/>
                  <a:ext cx="1608931" cy="53283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up 86"/>
              <p:cNvGrpSpPr/>
              <p:nvPr/>
            </p:nvGrpSpPr>
            <p:grpSpPr>
              <a:xfrm>
                <a:off x="3416757" y="4524262"/>
                <a:ext cx="1988817" cy="1528150"/>
                <a:chOff x="3416757" y="4524262"/>
                <a:chExt cx="1988817" cy="1528150"/>
              </a:xfrm>
            </p:grpSpPr>
            <p:pic>
              <p:nvPicPr>
                <p:cNvPr id="81" name="Resim 80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519" b="14630"/>
                <a:stretch/>
              </p:blipFill>
              <p:spPr>
                <a:xfrm>
                  <a:off x="4414299" y="4765271"/>
                  <a:ext cx="991275" cy="712250"/>
                </a:xfrm>
                <a:prstGeom prst="rect">
                  <a:avLst/>
                </a:prstGeom>
              </p:spPr>
            </p:pic>
            <p:pic>
              <p:nvPicPr>
                <p:cNvPr id="82" name="Resim 81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519" b="14630"/>
                <a:stretch/>
              </p:blipFill>
              <p:spPr>
                <a:xfrm>
                  <a:off x="3466498" y="5340162"/>
                  <a:ext cx="991275" cy="712250"/>
                </a:xfrm>
                <a:prstGeom prst="rect">
                  <a:avLst/>
                </a:prstGeom>
              </p:spPr>
            </p:pic>
            <p:pic>
              <p:nvPicPr>
                <p:cNvPr id="83" name="Resim 82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519" b="14630"/>
                <a:stretch/>
              </p:blipFill>
              <p:spPr>
                <a:xfrm>
                  <a:off x="3416757" y="4524262"/>
                  <a:ext cx="991275" cy="712250"/>
                </a:xfrm>
                <a:prstGeom prst="rect">
                  <a:avLst/>
                </a:prstGeom>
              </p:spPr>
            </p:pic>
          </p:grpSp>
          <p:cxnSp>
            <p:nvCxnSpPr>
              <p:cNvPr id="84" name="Düz Bağlayıcı 83"/>
              <p:cNvCxnSpPr>
                <a:stCxn id="83" idx="3"/>
                <a:endCxn id="16" idx="2"/>
              </p:cNvCxnSpPr>
              <p:nvPr/>
            </p:nvCxnSpPr>
            <p:spPr>
              <a:xfrm flipV="1">
                <a:off x="4408032" y="4130775"/>
                <a:ext cx="446870" cy="749612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up 44"/>
            <p:cNvGrpSpPr/>
            <p:nvPr/>
          </p:nvGrpSpPr>
          <p:grpSpPr>
            <a:xfrm>
              <a:off x="589542" y="286797"/>
              <a:ext cx="641141" cy="1241197"/>
              <a:chOff x="1991638" y="4296427"/>
              <a:chExt cx="814192" cy="1499679"/>
            </a:xfrm>
          </p:grpSpPr>
          <p:sp>
            <p:nvSpPr>
              <p:cNvPr id="48" name="Yamuk 4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Yamuk 4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Dikdörtgen 4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ikdörtgen 5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Yuvarlatılmış Dikdörtgen 5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Düz Bağlayıcı 5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Düz Bağlayıcı 5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Düz Bağlayıcı 5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up 63"/>
            <p:cNvGrpSpPr/>
            <p:nvPr/>
          </p:nvGrpSpPr>
          <p:grpSpPr>
            <a:xfrm>
              <a:off x="596924" y="1644836"/>
              <a:ext cx="641141" cy="1241197"/>
              <a:chOff x="1991638" y="4296427"/>
              <a:chExt cx="814192" cy="1499679"/>
            </a:xfrm>
          </p:grpSpPr>
          <p:sp>
            <p:nvSpPr>
              <p:cNvPr id="65" name="Yamuk 64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Yamuk 6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Dikdörtgen 6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Dikdörtgen 7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Yuvarlatılmış Dikdörtgen 7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Düz Bağlayıcı 7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Düz Bağlayıcı 7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Düz Bağlayıcı 7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up 75"/>
            <p:cNvGrpSpPr/>
            <p:nvPr/>
          </p:nvGrpSpPr>
          <p:grpSpPr>
            <a:xfrm>
              <a:off x="620971" y="2972775"/>
              <a:ext cx="641141" cy="1241197"/>
              <a:chOff x="1991638" y="4296427"/>
              <a:chExt cx="814192" cy="1499679"/>
            </a:xfrm>
          </p:grpSpPr>
          <p:sp>
            <p:nvSpPr>
              <p:cNvPr id="78" name="Yamuk 7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Yamuk 7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Dikdörtgen 8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Dikdörtgen 8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Yuvarlatılmış Dikdörtgen 8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Düz Bağlayıcı 8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Düz Bağlayıcı 9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Düz Bağlayıcı 9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up 92"/>
            <p:cNvGrpSpPr/>
            <p:nvPr/>
          </p:nvGrpSpPr>
          <p:grpSpPr>
            <a:xfrm>
              <a:off x="628217" y="4336168"/>
              <a:ext cx="641141" cy="1241197"/>
              <a:chOff x="1991638" y="4296427"/>
              <a:chExt cx="814192" cy="1499679"/>
            </a:xfrm>
          </p:grpSpPr>
          <p:sp>
            <p:nvSpPr>
              <p:cNvPr id="94" name="Yamuk 9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Yamuk 9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Dikdörtgen 9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Yuvarlatılmış Dikdörtgen 9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Düz Bağlayıcı 9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Düz Bağlayıcı 10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up 27"/>
          <p:cNvGrpSpPr/>
          <p:nvPr/>
        </p:nvGrpSpPr>
        <p:grpSpPr>
          <a:xfrm>
            <a:off x="7407007" y="347854"/>
            <a:ext cx="3575578" cy="5341460"/>
            <a:chOff x="7666370" y="341510"/>
            <a:chExt cx="3575578" cy="5341460"/>
          </a:xfrm>
        </p:grpSpPr>
        <p:grpSp>
          <p:nvGrpSpPr>
            <p:cNvPr id="77" name="Grup 76"/>
            <p:cNvGrpSpPr/>
            <p:nvPr/>
          </p:nvGrpSpPr>
          <p:grpSpPr>
            <a:xfrm>
              <a:off x="7666370" y="942800"/>
              <a:ext cx="2934437" cy="4100263"/>
              <a:chOff x="7958805" y="893747"/>
              <a:chExt cx="2934437" cy="4100263"/>
            </a:xfrm>
          </p:grpSpPr>
          <p:pic>
            <p:nvPicPr>
              <p:cNvPr id="62" name="Resim 6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29" t="21786" r="5357" b="47500"/>
              <a:stretch/>
            </p:blipFill>
            <p:spPr>
              <a:xfrm>
                <a:off x="7958805" y="2867168"/>
                <a:ext cx="1514824" cy="505056"/>
              </a:xfrm>
              <a:prstGeom prst="rect">
                <a:avLst/>
              </a:prstGeom>
            </p:spPr>
          </p:pic>
          <p:cxnSp>
            <p:nvCxnSpPr>
              <p:cNvPr id="63" name="Düz Bağlayıcı 62"/>
              <p:cNvCxnSpPr>
                <a:endCxn id="105" idx="1"/>
              </p:cNvCxnSpPr>
              <p:nvPr/>
            </p:nvCxnSpPr>
            <p:spPr>
              <a:xfrm flipV="1">
                <a:off x="8144227" y="893747"/>
                <a:ext cx="2717047" cy="234181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>
                <a:endCxn id="117" idx="1"/>
              </p:cNvCxnSpPr>
              <p:nvPr/>
            </p:nvCxnSpPr>
            <p:spPr>
              <a:xfrm flipV="1">
                <a:off x="8325530" y="2231077"/>
                <a:ext cx="2550253" cy="95007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66"/>
              <p:cNvCxnSpPr>
                <a:endCxn id="127" idx="1"/>
              </p:cNvCxnSpPr>
              <p:nvPr/>
            </p:nvCxnSpPr>
            <p:spPr>
              <a:xfrm>
                <a:off x="8434387" y="3250688"/>
                <a:ext cx="2444792" cy="335893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Düz Bağlayıcı 67"/>
              <p:cNvCxnSpPr>
                <a:endCxn id="137" idx="1"/>
              </p:cNvCxnSpPr>
              <p:nvPr/>
            </p:nvCxnSpPr>
            <p:spPr>
              <a:xfrm>
                <a:off x="8268052" y="3281084"/>
                <a:ext cx="2625190" cy="1712926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 19"/>
            <p:cNvGrpSpPr/>
            <p:nvPr/>
          </p:nvGrpSpPr>
          <p:grpSpPr>
            <a:xfrm>
              <a:off x="10568839" y="341510"/>
              <a:ext cx="641141" cy="1241197"/>
              <a:chOff x="10437740" y="349156"/>
              <a:chExt cx="641141" cy="1241197"/>
            </a:xfrm>
          </p:grpSpPr>
          <p:grpSp>
            <p:nvGrpSpPr>
              <p:cNvPr id="102" name="Grup 101"/>
              <p:cNvGrpSpPr/>
              <p:nvPr/>
            </p:nvGrpSpPr>
            <p:grpSpPr>
              <a:xfrm>
                <a:off x="10437740" y="349156"/>
                <a:ext cx="641141" cy="1241197"/>
                <a:chOff x="1991638" y="4296427"/>
                <a:chExt cx="814192" cy="1499679"/>
              </a:xfrm>
            </p:grpSpPr>
            <p:sp>
              <p:nvSpPr>
                <p:cNvPr id="103" name="Yamuk 102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Yamuk 103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Dikdörtgen 104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Yuvarlatılmış Dikdörtgen 106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8" name="Düz Bağlayıcı 107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Düz Bağlayıcı 108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Düz Bağlayıcı 109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1" name="Resim 110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0517027" y="877649"/>
                <a:ext cx="503903" cy="616201"/>
              </a:xfrm>
              <a:prstGeom prst="rect">
                <a:avLst/>
              </a:prstGeom>
            </p:spPr>
          </p:pic>
        </p:grpSp>
        <p:grpSp>
          <p:nvGrpSpPr>
            <p:cNvPr id="112" name="Grup 111"/>
            <p:cNvGrpSpPr/>
            <p:nvPr/>
          </p:nvGrpSpPr>
          <p:grpSpPr>
            <a:xfrm>
              <a:off x="10583348" y="1678840"/>
              <a:ext cx="641141" cy="1241197"/>
              <a:chOff x="10437740" y="349156"/>
              <a:chExt cx="641141" cy="1241197"/>
            </a:xfrm>
          </p:grpSpPr>
          <p:grpSp>
            <p:nvGrpSpPr>
              <p:cNvPr id="113" name="Grup 112"/>
              <p:cNvGrpSpPr/>
              <p:nvPr/>
            </p:nvGrpSpPr>
            <p:grpSpPr>
              <a:xfrm>
                <a:off x="10437740" y="349156"/>
                <a:ext cx="641141" cy="1241197"/>
                <a:chOff x="1991638" y="4296427"/>
                <a:chExt cx="814192" cy="1499679"/>
              </a:xfrm>
            </p:grpSpPr>
            <p:sp>
              <p:nvSpPr>
                <p:cNvPr id="115" name="Yamuk 114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Yamuk 115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Dikdörtgen 116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Yuvarlatılmış Dikdörtgen 117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9" name="Düz Bağlayıcı 118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Düz Bağlayıcı 119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Düz Bağlayıcı 120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4" name="Resim 11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0517027" y="877649"/>
                <a:ext cx="503903" cy="616201"/>
              </a:xfrm>
              <a:prstGeom prst="rect">
                <a:avLst/>
              </a:prstGeom>
            </p:spPr>
          </p:pic>
        </p:grpSp>
        <p:grpSp>
          <p:nvGrpSpPr>
            <p:cNvPr id="122" name="Grup 121"/>
            <p:cNvGrpSpPr/>
            <p:nvPr/>
          </p:nvGrpSpPr>
          <p:grpSpPr>
            <a:xfrm>
              <a:off x="10586744" y="3034344"/>
              <a:ext cx="641141" cy="1241197"/>
              <a:chOff x="10437740" y="349156"/>
              <a:chExt cx="641141" cy="1241197"/>
            </a:xfrm>
          </p:grpSpPr>
          <p:grpSp>
            <p:nvGrpSpPr>
              <p:cNvPr id="123" name="Grup 122"/>
              <p:cNvGrpSpPr/>
              <p:nvPr/>
            </p:nvGrpSpPr>
            <p:grpSpPr>
              <a:xfrm>
                <a:off x="10437740" y="349156"/>
                <a:ext cx="641141" cy="1241197"/>
                <a:chOff x="1991638" y="4296427"/>
                <a:chExt cx="814192" cy="1499679"/>
              </a:xfrm>
            </p:grpSpPr>
            <p:sp>
              <p:nvSpPr>
                <p:cNvPr id="125" name="Yamuk 124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Yamuk 125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Dikdörtgen 126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Yuvarlatılmış Dikdörtgen 127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9" name="Düz Bağlayıcı 128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Düz Bağlayıcı 129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Düz Bağlayıcı 130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4" name="Resim 12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0517027" y="877649"/>
                <a:ext cx="503903" cy="616201"/>
              </a:xfrm>
              <a:prstGeom prst="rect">
                <a:avLst/>
              </a:prstGeom>
            </p:spPr>
          </p:pic>
        </p:grpSp>
        <p:grpSp>
          <p:nvGrpSpPr>
            <p:cNvPr id="132" name="Grup 131"/>
            <p:cNvGrpSpPr/>
            <p:nvPr/>
          </p:nvGrpSpPr>
          <p:grpSpPr>
            <a:xfrm>
              <a:off x="10600807" y="4441773"/>
              <a:ext cx="641141" cy="1241197"/>
              <a:chOff x="10437740" y="349156"/>
              <a:chExt cx="641141" cy="1241197"/>
            </a:xfrm>
          </p:grpSpPr>
          <p:grpSp>
            <p:nvGrpSpPr>
              <p:cNvPr id="133" name="Grup 132"/>
              <p:cNvGrpSpPr/>
              <p:nvPr/>
            </p:nvGrpSpPr>
            <p:grpSpPr>
              <a:xfrm>
                <a:off x="10437740" y="349156"/>
                <a:ext cx="641141" cy="1241197"/>
                <a:chOff x="1991638" y="4296427"/>
                <a:chExt cx="814192" cy="1499679"/>
              </a:xfrm>
            </p:grpSpPr>
            <p:sp>
              <p:nvSpPr>
                <p:cNvPr id="135" name="Yamuk 134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Yamuk 135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Dikdörtgen 136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Yuvarlatılmış Dikdörtgen 137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9" name="Düz Bağlayıcı 138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Düz Bağlayıcı 139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Düz Bağlayıcı 140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4" name="Resim 13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0517027" y="877649"/>
                <a:ext cx="503903" cy="6162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6172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5801214" y="224673"/>
            <a:ext cx="5960415" cy="1087566"/>
          </a:xfrm>
        </p:spPr>
        <p:txBody>
          <a:bodyPr>
            <a:normAutofit fontScale="90000"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Hataya Dayanıklılık</a:t>
            </a:r>
            <a:b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Fault</a:t>
            </a:r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Tolerance</a:t>
            </a:r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up 76"/>
          <p:cNvGrpSpPr/>
          <p:nvPr/>
        </p:nvGrpSpPr>
        <p:grpSpPr>
          <a:xfrm rot="5400000">
            <a:off x="4289791" y="-1417885"/>
            <a:ext cx="4335414" cy="9482282"/>
            <a:chOff x="7848767" y="-1086310"/>
            <a:chExt cx="3796562" cy="7297007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21691" y="-1231783"/>
              <a:ext cx="1267688" cy="1558633"/>
            </a:xfrm>
            <a:prstGeom prst="rect">
              <a:avLst/>
            </a:prstGeom>
          </p:spPr>
        </p:pic>
        <p:pic>
          <p:nvPicPr>
            <p:cNvPr id="59" name="Resim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87368" y="4797536"/>
              <a:ext cx="1267688" cy="1558633"/>
            </a:xfrm>
            <a:prstGeom prst="rect">
              <a:avLst/>
            </a:prstGeom>
          </p:spPr>
        </p:pic>
        <p:pic>
          <p:nvPicPr>
            <p:cNvPr id="60" name="Resim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87367" y="809856"/>
              <a:ext cx="1267688" cy="1558633"/>
            </a:xfrm>
            <a:prstGeom prst="rect">
              <a:avLst/>
            </a:prstGeom>
          </p:spPr>
        </p:pic>
        <p:pic>
          <p:nvPicPr>
            <p:cNvPr id="61" name="Resim 6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32169" y="2818779"/>
              <a:ext cx="1267688" cy="1558633"/>
            </a:xfrm>
            <a:prstGeom prst="rect">
              <a:avLst/>
            </a:prstGeom>
          </p:spPr>
        </p:pic>
        <p:pic>
          <p:nvPicPr>
            <p:cNvPr id="62" name="Resim 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29" t="21786" r="5357" b="47500"/>
            <a:stretch/>
          </p:blipFill>
          <p:spPr>
            <a:xfrm rot="16200000">
              <a:off x="7343883" y="2531548"/>
              <a:ext cx="1514824" cy="505056"/>
            </a:xfrm>
            <a:prstGeom prst="rect">
              <a:avLst/>
            </a:prstGeom>
          </p:spPr>
        </p:pic>
        <p:cxnSp>
          <p:nvCxnSpPr>
            <p:cNvPr id="63" name="Düz Bağlayıcı 62"/>
            <p:cNvCxnSpPr>
              <a:stCxn id="62" idx="2"/>
              <a:endCxn id="58" idx="0"/>
            </p:cNvCxnSpPr>
            <p:nvPr/>
          </p:nvCxnSpPr>
          <p:spPr>
            <a:xfrm rot="16200000">
              <a:off x="7596750" y="304607"/>
              <a:ext cx="3236542" cy="172239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Düz Bağlayıcı 65"/>
            <p:cNvCxnSpPr>
              <a:stCxn id="62" idx="2"/>
              <a:endCxn id="60" idx="0"/>
            </p:cNvCxnSpPr>
            <p:nvPr/>
          </p:nvCxnSpPr>
          <p:spPr>
            <a:xfrm rot="16200000">
              <a:off x="8600407" y="1342588"/>
              <a:ext cx="1194903" cy="168807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Düz Bağlayıcı 66"/>
            <p:cNvCxnSpPr>
              <a:stCxn id="62" idx="2"/>
              <a:endCxn id="61" idx="0"/>
            </p:cNvCxnSpPr>
            <p:nvPr/>
          </p:nvCxnSpPr>
          <p:spPr>
            <a:xfrm rot="16200000" flipH="1">
              <a:off x="8813249" y="2324649"/>
              <a:ext cx="814020" cy="173287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Düz Bağlayıcı 67"/>
            <p:cNvCxnSpPr>
              <a:stCxn id="62" idx="2"/>
              <a:endCxn id="59" idx="0"/>
            </p:cNvCxnSpPr>
            <p:nvPr/>
          </p:nvCxnSpPr>
          <p:spPr>
            <a:xfrm rot="16200000" flipH="1">
              <a:off x="7801471" y="3336427"/>
              <a:ext cx="2792776" cy="168807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4" name="Grup 63"/>
          <p:cNvGrpSpPr/>
          <p:nvPr/>
        </p:nvGrpSpPr>
        <p:grpSpPr>
          <a:xfrm>
            <a:off x="2804988" y="4827543"/>
            <a:ext cx="8248132" cy="557562"/>
            <a:chOff x="2804988" y="4827543"/>
            <a:chExt cx="8248132" cy="557562"/>
          </a:xfrm>
        </p:grpSpPr>
        <p:pic>
          <p:nvPicPr>
            <p:cNvPr id="52" name="Resim 5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988" y="4861387"/>
              <a:ext cx="453961" cy="474386"/>
            </a:xfrm>
            <a:prstGeom prst="rect">
              <a:avLst/>
            </a:prstGeom>
          </p:spPr>
        </p:pic>
        <p:pic>
          <p:nvPicPr>
            <p:cNvPr id="76" name="Resim 7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9159" y="4910719"/>
              <a:ext cx="453961" cy="474386"/>
            </a:xfrm>
            <a:prstGeom prst="rect">
              <a:avLst/>
            </a:prstGeom>
          </p:spPr>
        </p:pic>
        <p:pic>
          <p:nvPicPr>
            <p:cNvPr id="85" name="Resim 8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3740" y="4827543"/>
              <a:ext cx="453961" cy="474386"/>
            </a:xfrm>
            <a:prstGeom prst="rect">
              <a:avLst/>
            </a:prstGeom>
          </p:spPr>
        </p:pic>
      </p:grpSp>
      <p:grpSp>
        <p:nvGrpSpPr>
          <p:cNvPr id="55" name="Grup 54"/>
          <p:cNvGrpSpPr/>
          <p:nvPr/>
        </p:nvGrpSpPr>
        <p:grpSpPr>
          <a:xfrm>
            <a:off x="2726858" y="4347823"/>
            <a:ext cx="8238790" cy="491173"/>
            <a:chOff x="2726858" y="4347823"/>
            <a:chExt cx="8238790" cy="491173"/>
          </a:xfrm>
        </p:grpSpPr>
        <p:pic>
          <p:nvPicPr>
            <p:cNvPr id="50" name="Resim 4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6858" y="4347823"/>
              <a:ext cx="444619" cy="441841"/>
            </a:xfrm>
            <a:prstGeom prst="rect">
              <a:avLst/>
            </a:prstGeom>
          </p:spPr>
        </p:pic>
        <p:pic>
          <p:nvPicPr>
            <p:cNvPr id="74" name="Resim 7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1029" y="4397155"/>
              <a:ext cx="444619" cy="441841"/>
            </a:xfrm>
            <a:prstGeom prst="rect">
              <a:avLst/>
            </a:prstGeom>
          </p:spPr>
        </p:pic>
        <p:pic>
          <p:nvPicPr>
            <p:cNvPr id="86" name="Resim 8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4289" y="4347823"/>
              <a:ext cx="444619" cy="441841"/>
            </a:xfrm>
            <a:prstGeom prst="rect">
              <a:avLst/>
            </a:prstGeom>
          </p:spPr>
        </p:pic>
      </p:grpSp>
      <p:grpSp>
        <p:nvGrpSpPr>
          <p:cNvPr id="56" name="Grup 55"/>
          <p:cNvGrpSpPr/>
          <p:nvPr/>
        </p:nvGrpSpPr>
        <p:grpSpPr>
          <a:xfrm>
            <a:off x="2354277" y="4612578"/>
            <a:ext cx="5610174" cy="475266"/>
            <a:chOff x="2354277" y="4612578"/>
            <a:chExt cx="5610174" cy="475266"/>
          </a:xfrm>
        </p:grpSpPr>
        <p:pic>
          <p:nvPicPr>
            <p:cNvPr id="51" name="Resim 5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277" y="4646422"/>
              <a:ext cx="441422" cy="441422"/>
            </a:xfrm>
            <a:prstGeom prst="rect">
              <a:avLst/>
            </a:prstGeom>
          </p:spPr>
        </p:pic>
        <p:pic>
          <p:nvPicPr>
            <p:cNvPr id="80" name="Resim 7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3029" y="4612578"/>
              <a:ext cx="441422" cy="441422"/>
            </a:xfrm>
            <a:prstGeom prst="rect">
              <a:avLst/>
            </a:prstGeom>
          </p:spPr>
        </p:pic>
        <p:pic>
          <p:nvPicPr>
            <p:cNvPr id="88" name="Resim 8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1708" y="4646422"/>
              <a:ext cx="441422" cy="441422"/>
            </a:xfrm>
            <a:prstGeom prst="rect">
              <a:avLst/>
            </a:prstGeom>
          </p:spPr>
        </p:pic>
      </p:grpSp>
      <p:pic>
        <p:nvPicPr>
          <p:cNvPr id="54" name="Resim 5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278" y="3842329"/>
            <a:ext cx="1805361" cy="1805361"/>
          </a:xfrm>
          <a:prstGeom prst="rect">
            <a:avLst/>
          </a:prstGeom>
        </p:spPr>
      </p:pic>
      <p:pic>
        <p:nvPicPr>
          <p:cNvPr id="95" name="Resim 9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88" y="4863047"/>
            <a:ext cx="453961" cy="474386"/>
          </a:xfrm>
          <a:prstGeom prst="rect">
            <a:avLst/>
          </a:prstGeom>
        </p:spPr>
      </p:pic>
      <p:pic>
        <p:nvPicPr>
          <p:cNvPr id="96" name="Resim 9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92" y="4347717"/>
            <a:ext cx="444619" cy="441841"/>
          </a:xfrm>
          <a:prstGeom prst="rect">
            <a:avLst/>
          </a:prstGeom>
        </p:spPr>
      </p:pic>
      <p:grpSp>
        <p:nvGrpSpPr>
          <p:cNvPr id="3" name="Grup 2"/>
          <p:cNvGrpSpPr/>
          <p:nvPr/>
        </p:nvGrpSpPr>
        <p:grpSpPr>
          <a:xfrm>
            <a:off x="994418" y="1660242"/>
            <a:ext cx="641141" cy="1241197"/>
            <a:chOff x="620971" y="2972775"/>
            <a:chExt cx="641141" cy="1241197"/>
          </a:xfrm>
        </p:grpSpPr>
        <p:sp>
          <p:nvSpPr>
            <p:cNvPr id="39" name="Yamuk 38"/>
            <p:cNvSpPr/>
            <p:nvPr/>
          </p:nvSpPr>
          <p:spPr>
            <a:xfrm>
              <a:off x="620971" y="4125333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Yamuk 39"/>
            <p:cNvSpPr/>
            <p:nvPr/>
          </p:nvSpPr>
          <p:spPr>
            <a:xfrm>
              <a:off x="1093582" y="4125333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ikdörtgen 40"/>
            <p:cNvSpPr/>
            <p:nvPr/>
          </p:nvSpPr>
          <p:spPr>
            <a:xfrm>
              <a:off x="620971" y="2972775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Dikdörtgen 41"/>
            <p:cNvSpPr/>
            <p:nvPr/>
          </p:nvSpPr>
          <p:spPr>
            <a:xfrm>
              <a:off x="722759" y="3781407"/>
              <a:ext cx="430888" cy="2280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Yuvarlatılmış Dikdörtgen 42"/>
            <p:cNvSpPr/>
            <p:nvPr/>
          </p:nvSpPr>
          <p:spPr>
            <a:xfrm>
              <a:off x="700258" y="3095740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Düz Bağlayıcı 43"/>
            <p:cNvCxnSpPr/>
            <p:nvPr/>
          </p:nvCxnSpPr>
          <p:spPr>
            <a:xfrm>
              <a:off x="782026" y="314527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/>
            <p:cNvCxnSpPr/>
            <p:nvPr/>
          </p:nvCxnSpPr>
          <p:spPr>
            <a:xfrm>
              <a:off x="782026" y="3203089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Düz Bağlayıcı 45"/>
            <p:cNvCxnSpPr/>
            <p:nvPr/>
          </p:nvCxnSpPr>
          <p:spPr>
            <a:xfrm>
              <a:off x="782026" y="326391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Düz Bağlayıcı 47"/>
          <p:cNvCxnSpPr>
            <a:stCxn id="62" idx="1"/>
            <a:endCxn id="41" idx="3"/>
          </p:cNvCxnSpPr>
          <p:nvPr/>
        </p:nvCxnSpPr>
        <p:spPr>
          <a:xfrm flipH="1">
            <a:off x="1635559" y="1443919"/>
            <a:ext cx="3549370" cy="8176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Bulut Belirtme Çizgisi 16"/>
          <p:cNvSpPr/>
          <p:nvPr/>
        </p:nvSpPr>
        <p:spPr>
          <a:xfrm>
            <a:off x="1073705" y="261822"/>
            <a:ext cx="3056168" cy="1376059"/>
          </a:xfrm>
          <a:prstGeom prst="cloudCallout">
            <a:avLst>
              <a:gd name="adj1" fmla="val -26860"/>
              <a:gd name="adj2" fmla="val 53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4. Sunucudan haber yok.</a:t>
            </a:r>
          </a:p>
          <a:p>
            <a:pPr algn="ctr"/>
            <a:r>
              <a:rPr lang="tr-TR" sz="1400" dirty="0" smtClean="0"/>
              <a:t>Ondaki portakal ve kiraz 2 ve 3’ gitsin.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762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5.92593E-6 L -0.0375 -0.21482 L 0.26041 -0.4963 L 0.17291 -0.20556 L 0.2 0.01296 L 0.2 0.01296 " pathEditMode="relative" ptsTypes="AAAAAA">
                                      <p:cBhvr>
                                        <p:cTn id="30" dur="5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48148E-6 L -0.03021 -0.13889 L 0.05417 -0.42037 L 0.18333 -0.13889 L 0.21979 -0.00185 " pathEditMode="relative" ptsTypes="AAAAA">
                                      <p:cBhvr>
                                        <p:cTn id="32" dur="5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18152" y="177249"/>
            <a:ext cx="9144000" cy="806667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Dağıtık İşleme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up 29"/>
          <p:cNvGrpSpPr/>
          <p:nvPr/>
        </p:nvGrpSpPr>
        <p:grpSpPr>
          <a:xfrm>
            <a:off x="662735" y="983916"/>
            <a:ext cx="9999417" cy="4779678"/>
            <a:chOff x="576448" y="967189"/>
            <a:chExt cx="9999417" cy="4779678"/>
          </a:xfrm>
        </p:grpSpPr>
        <p:grpSp>
          <p:nvGrpSpPr>
            <p:cNvPr id="77" name="Grup 76"/>
            <p:cNvGrpSpPr/>
            <p:nvPr/>
          </p:nvGrpSpPr>
          <p:grpSpPr>
            <a:xfrm rot="5400000">
              <a:off x="4834996" y="-1255153"/>
              <a:ext cx="2712860" cy="7806937"/>
              <a:chOff x="7848767" y="-297738"/>
              <a:chExt cx="2375677" cy="6007761"/>
            </a:xfrm>
          </p:grpSpPr>
          <p:pic>
            <p:nvPicPr>
              <p:cNvPr id="62" name="Resim 6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29" t="21786" r="5357" b="47500"/>
              <a:stretch/>
            </p:blipFill>
            <p:spPr>
              <a:xfrm rot="16200000">
                <a:off x="7343883" y="2531548"/>
                <a:ext cx="1514824" cy="505056"/>
              </a:xfrm>
              <a:prstGeom prst="rect">
                <a:avLst/>
              </a:prstGeom>
            </p:spPr>
          </p:pic>
          <p:cxnSp>
            <p:nvCxnSpPr>
              <p:cNvPr id="63" name="Düz Bağlayıcı 62"/>
              <p:cNvCxnSpPr>
                <a:stCxn id="62" idx="2"/>
                <a:endCxn id="151" idx="0"/>
              </p:cNvCxnSpPr>
              <p:nvPr/>
            </p:nvCxnSpPr>
            <p:spPr>
              <a:xfrm rot="16200000">
                <a:off x="7748226" y="307858"/>
                <a:ext cx="3081814" cy="1870622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>
                <a:stCxn id="62" idx="2"/>
                <a:endCxn id="138" idx="0"/>
              </p:cNvCxnSpPr>
              <p:nvPr/>
            </p:nvCxnSpPr>
            <p:spPr>
              <a:xfrm rot="16200000">
                <a:off x="8687122" y="1321005"/>
                <a:ext cx="1129771" cy="1796371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66"/>
              <p:cNvCxnSpPr>
                <a:stCxn id="62" idx="2"/>
                <a:endCxn id="125" idx="0"/>
              </p:cNvCxnSpPr>
              <p:nvPr/>
            </p:nvCxnSpPr>
            <p:spPr>
              <a:xfrm rot="16200000" flipH="1">
                <a:off x="8743908" y="2393991"/>
                <a:ext cx="965640" cy="1745811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Düz Bağlayıcı 67"/>
              <p:cNvCxnSpPr>
                <a:stCxn id="62" idx="2"/>
                <a:endCxn id="94" idx="0"/>
              </p:cNvCxnSpPr>
              <p:nvPr/>
            </p:nvCxnSpPr>
            <p:spPr>
              <a:xfrm rot="16200000" flipH="1">
                <a:off x="7747883" y="3390016"/>
                <a:ext cx="2925946" cy="171406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up 101"/>
            <p:cNvGrpSpPr/>
            <p:nvPr/>
          </p:nvGrpSpPr>
          <p:grpSpPr>
            <a:xfrm>
              <a:off x="2983080" y="967189"/>
              <a:ext cx="641141" cy="1241197"/>
              <a:chOff x="1991638" y="4296427"/>
              <a:chExt cx="814192" cy="1499679"/>
            </a:xfrm>
          </p:grpSpPr>
          <p:sp>
            <p:nvSpPr>
              <p:cNvPr id="103" name="Yamuk 10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Yamuk 10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Dikdörtgen 10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Dikdörtgen 10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Yuvarlatılmış Dikdörtgen 10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Düz Bağlayıcı 10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Düz Bağlayıcı 10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Düz Bağlayıcı 10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Düz Bağlayıcı 113"/>
            <p:cNvCxnSpPr>
              <a:stCxn id="62" idx="1"/>
              <a:endCxn id="105" idx="3"/>
            </p:cNvCxnSpPr>
            <p:nvPr/>
          </p:nvCxnSpPr>
          <p:spPr>
            <a:xfrm flipH="1" flipV="1">
              <a:off x="3624221" y="1568479"/>
              <a:ext cx="1481694" cy="1177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15" name="Resim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6448" y="1139692"/>
              <a:ext cx="1079297" cy="1048857"/>
            </a:xfrm>
            <a:prstGeom prst="rect">
              <a:avLst/>
            </a:prstGeom>
          </p:spPr>
        </p:pic>
        <p:cxnSp>
          <p:nvCxnSpPr>
            <p:cNvPr id="116" name="Düz Bağlayıcı 115"/>
            <p:cNvCxnSpPr>
              <a:stCxn id="105" idx="1"/>
              <a:endCxn id="115" idx="1"/>
            </p:cNvCxnSpPr>
            <p:nvPr/>
          </p:nvCxnSpPr>
          <p:spPr>
            <a:xfrm flipH="1">
              <a:off x="1655745" y="1568479"/>
              <a:ext cx="1327335" cy="9564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3" name="Grup 22"/>
            <p:cNvGrpSpPr/>
            <p:nvPr/>
          </p:nvGrpSpPr>
          <p:grpSpPr>
            <a:xfrm>
              <a:off x="1806986" y="3825972"/>
              <a:ext cx="961943" cy="1742118"/>
              <a:chOff x="1607282" y="3557117"/>
              <a:chExt cx="961943" cy="1742118"/>
            </a:xfrm>
          </p:grpSpPr>
          <p:grpSp>
            <p:nvGrpSpPr>
              <p:cNvPr id="91" name="Grup 90"/>
              <p:cNvGrpSpPr/>
              <p:nvPr/>
            </p:nvGrpSpPr>
            <p:grpSpPr>
              <a:xfrm>
                <a:off x="1607282" y="3557117"/>
                <a:ext cx="961943" cy="1742118"/>
                <a:chOff x="1991638" y="4296427"/>
                <a:chExt cx="814192" cy="1499679"/>
              </a:xfrm>
            </p:grpSpPr>
            <p:sp>
              <p:nvSpPr>
                <p:cNvPr id="92" name="Yamuk 91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Yamuk 92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Dikdörtgen 93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kdörtgen 96"/>
                <p:cNvSpPr/>
                <p:nvPr/>
              </p:nvSpPr>
              <p:spPr>
                <a:xfrm>
                  <a:off x="2101004" y="5074253"/>
                  <a:ext cx="607091" cy="2108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 smtClean="0"/>
                    <a:t>128 GB</a:t>
                  </a:r>
                  <a:endParaRPr lang="en-US" sz="1400" dirty="0"/>
                </a:p>
              </p:txBody>
            </p:sp>
            <p:sp>
              <p:nvSpPr>
                <p:cNvPr id="98" name="Yuvarlatılmış Dikdörtgen 97"/>
                <p:cNvSpPr/>
                <p:nvPr/>
              </p:nvSpPr>
              <p:spPr>
                <a:xfrm>
                  <a:off x="2092325" y="4367153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Düz Bağlayıcı 98"/>
                <p:cNvCxnSpPr/>
                <p:nvPr/>
              </p:nvCxnSpPr>
              <p:spPr>
                <a:xfrm>
                  <a:off x="2196164" y="442700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Düz Bağlayıcı 99"/>
                <p:cNvCxnSpPr/>
                <p:nvPr/>
              </p:nvCxnSpPr>
              <p:spPr>
                <a:xfrm>
                  <a:off x="2196164" y="449685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Düz Bağlayıcı 100"/>
                <p:cNvCxnSpPr/>
                <p:nvPr/>
              </p:nvCxnSpPr>
              <p:spPr>
                <a:xfrm>
                  <a:off x="2196163" y="4570353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9" name="Resim 48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135351" y="4759619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8" name="Resim 1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7480" y="4006539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17" name="Resim 1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740185" y="4759619"/>
                <a:ext cx="339536" cy="415204"/>
              </a:xfrm>
              <a:prstGeom prst="rect">
                <a:avLst/>
              </a:prstGeom>
            </p:spPr>
          </p:pic>
        </p:grpSp>
        <p:grpSp>
          <p:nvGrpSpPr>
            <p:cNvPr id="118" name="Grup 117"/>
            <p:cNvGrpSpPr/>
            <p:nvPr/>
          </p:nvGrpSpPr>
          <p:grpSpPr>
            <a:xfrm>
              <a:off x="4354356" y="3862221"/>
              <a:ext cx="961943" cy="1742118"/>
              <a:chOff x="1607282" y="3557117"/>
              <a:chExt cx="961943" cy="1742118"/>
            </a:xfrm>
          </p:grpSpPr>
          <p:grpSp>
            <p:nvGrpSpPr>
              <p:cNvPr id="119" name="Grup 118"/>
              <p:cNvGrpSpPr/>
              <p:nvPr/>
            </p:nvGrpSpPr>
            <p:grpSpPr>
              <a:xfrm>
                <a:off x="1607282" y="3557117"/>
                <a:ext cx="961943" cy="1742118"/>
                <a:chOff x="1991638" y="4296427"/>
                <a:chExt cx="814192" cy="1499679"/>
              </a:xfrm>
            </p:grpSpPr>
            <p:sp>
              <p:nvSpPr>
                <p:cNvPr id="123" name="Yamuk 122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Yamuk 123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Dikdörtgen 124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Dikdörtgen 125"/>
                <p:cNvSpPr/>
                <p:nvPr/>
              </p:nvSpPr>
              <p:spPr>
                <a:xfrm>
                  <a:off x="2101004" y="5103366"/>
                  <a:ext cx="607091" cy="18172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128 </a:t>
                  </a:r>
                  <a:r>
                    <a:rPr lang="tr-TR" sz="1400" dirty="0" smtClean="0"/>
                    <a:t>GB</a:t>
                  </a:r>
                  <a:endParaRPr lang="en-US" sz="1400" dirty="0"/>
                </a:p>
              </p:txBody>
            </p:sp>
            <p:sp>
              <p:nvSpPr>
                <p:cNvPr id="127" name="Yuvarlatılmış Dikdörtgen 126"/>
                <p:cNvSpPr/>
                <p:nvPr/>
              </p:nvSpPr>
              <p:spPr>
                <a:xfrm>
                  <a:off x="2092325" y="4367153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" name="Düz Bağlayıcı 127"/>
                <p:cNvCxnSpPr/>
                <p:nvPr/>
              </p:nvCxnSpPr>
              <p:spPr>
                <a:xfrm>
                  <a:off x="2196164" y="442700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Düz Bağlayıcı 128"/>
                <p:cNvCxnSpPr/>
                <p:nvPr/>
              </p:nvCxnSpPr>
              <p:spPr>
                <a:xfrm>
                  <a:off x="2196164" y="449685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Düz Bağlayıcı 129"/>
                <p:cNvCxnSpPr/>
                <p:nvPr/>
              </p:nvCxnSpPr>
              <p:spPr>
                <a:xfrm>
                  <a:off x="2196163" y="4570353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0" name="Resim 119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135351" y="4759619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21" name="Resim 12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7480" y="4006539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22" name="Resim 121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740185" y="4759619"/>
                <a:ext cx="339536" cy="415204"/>
              </a:xfrm>
              <a:prstGeom prst="rect">
                <a:avLst/>
              </a:prstGeom>
            </p:spPr>
          </p:pic>
        </p:grpSp>
        <p:grpSp>
          <p:nvGrpSpPr>
            <p:cNvPr id="131" name="Grup 130"/>
            <p:cNvGrpSpPr/>
            <p:nvPr/>
          </p:nvGrpSpPr>
          <p:grpSpPr>
            <a:xfrm>
              <a:off x="7077291" y="3919958"/>
              <a:ext cx="961943" cy="1742118"/>
              <a:chOff x="1607282" y="3557117"/>
              <a:chExt cx="961943" cy="1742118"/>
            </a:xfrm>
          </p:grpSpPr>
          <p:grpSp>
            <p:nvGrpSpPr>
              <p:cNvPr id="132" name="Grup 131"/>
              <p:cNvGrpSpPr/>
              <p:nvPr/>
            </p:nvGrpSpPr>
            <p:grpSpPr>
              <a:xfrm>
                <a:off x="1607282" y="3557117"/>
                <a:ext cx="961943" cy="1742118"/>
                <a:chOff x="1991638" y="4296427"/>
                <a:chExt cx="814192" cy="1499679"/>
              </a:xfrm>
            </p:grpSpPr>
            <p:sp>
              <p:nvSpPr>
                <p:cNvPr id="136" name="Yamuk 135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Yamuk 136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Dikdörtgen 137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Dikdörtgen 138"/>
                <p:cNvSpPr/>
                <p:nvPr/>
              </p:nvSpPr>
              <p:spPr>
                <a:xfrm>
                  <a:off x="2101004" y="5103366"/>
                  <a:ext cx="607091" cy="18172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 smtClean="0"/>
                    <a:t>128 GB</a:t>
                  </a:r>
                  <a:endParaRPr lang="en-US" sz="1400" dirty="0"/>
                </a:p>
              </p:txBody>
            </p:sp>
            <p:sp>
              <p:nvSpPr>
                <p:cNvPr id="140" name="Yuvarlatılmış Dikdörtgen 139"/>
                <p:cNvSpPr/>
                <p:nvPr/>
              </p:nvSpPr>
              <p:spPr>
                <a:xfrm>
                  <a:off x="2092325" y="4367153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1" name="Düz Bağlayıcı 140"/>
                <p:cNvCxnSpPr/>
                <p:nvPr/>
              </p:nvCxnSpPr>
              <p:spPr>
                <a:xfrm>
                  <a:off x="2196164" y="442700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Düz Bağlayıcı 141"/>
                <p:cNvCxnSpPr/>
                <p:nvPr/>
              </p:nvCxnSpPr>
              <p:spPr>
                <a:xfrm>
                  <a:off x="2196164" y="449685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Düz Bağlayıcı 142"/>
                <p:cNvCxnSpPr/>
                <p:nvPr/>
              </p:nvCxnSpPr>
              <p:spPr>
                <a:xfrm>
                  <a:off x="2196163" y="4570353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3" name="Resim 13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135351" y="4759619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34" name="Resim 13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7480" y="4006539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35" name="Resim 13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740185" y="4759619"/>
                <a:ext cx="339536" cy="415204"/>
              </a:xfrm>
              <a:prstGeom prst="rect">
                <a:avLst/>
              </a:prstGeom>
            </p:spPr>
          </p:pic>
        </p:grpSp>
        <p:grpSp>
          <p:nvGrpSpPr>
            <p:cNvPr id="144" name="Grup 143"/>
            <p:cNvGrpSpPr/>
            <p:nvPr/>
          </p:nvGrpSpPr>
          <p:grpSpPr>
            <a:xfrm>
              <a:off x="9613922" y="4004749"/>
              <a:ext cx="961943" cy="1742118"/>
              <a:chOff x="1607282" y="3557117"/>
              <a:chExt cx="961943" cy="1742118"/>
            </a:xfrm>
          </p:grpSpPr>
          <p:grpSp>
            <p:nvGrpSpPr>
              <p:cNvPr id="145" name="Grup 144"/>
              <p:cNvGrpSpPr/>
              <p:nvPr/>
            </p:nvGrpSpPr>
            <p:grpSpPr>
              <a:xfrm>
                <a:off x="1607282" y="3557117"/>
                <a:ext cx="961943" cy="1742118"/>
                <a:chOff x="1991638" y="4296427"/>
                <a:chExt cx="814192" cy="1499679"/>
              </a:xfrm>
            </p:grpSpPr>
            <p:sp>
              <p:nvSpPr>
                <p:cNvPr id="149" name="Yamuk 148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Yamuk 149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Dikdörtgen 150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Dikdörtgen 151"/>
                <p:cNvSpPr/>
                <p:nvPr/>
              </p:nvSpPr>
              <p:spPr>
                <a:xfrm>
                  <a:off x="2101004" y="5103366"/>
                  <a:ext cx="607091" cy="18172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 smtClean="0"/>
                    <a:t>128 GB</a:t>
                  </a:r>
                  <a:endParaRPr lang="en-US" sz="1400" dirty="0"/>
                </a:p>
              </p:txBody>
            </p:sp>
            <p:sp>
              <p:nvSpPr>
                <p:cNvPr id="153" name="Yuvarlatılmış Dikdörtgen 152"/>
                <p:cNvSpPr/>
                <p:nvPr/>
              </p:nvSpPr>
              <p:spPr>
                <a:xfrm>
                  <a:off x="2092325" y="4367153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4" name="Düz Bağlayıcı 153"/>
                <p:cNvCxnSpPr/>
                <p:nvPr/>
              </p:nvCxnSpPr>
              <p:spPr>
                <a:xfrm>
                  <a:off x="2196164" y="442700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Düz Bağlayıcı 154"/>
                <p:cNvCxnSpPr/>
                <p:nvPr/>
              </p:nvCxnSpPr>
              <p:spPr>
                <a:xfrm>
                  <a:off x="2196164" y="449685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Düz Bağlayıcı 155"/>
                <p:cNvCxnSpPr/>
                <p:nvPr/>
              </p:nvCxnSpPr>
              <p:spPr>
                <a:xfrm>
                  <a:off x="2196163" y="4570353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6" name="Resim 14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135351" y="4759619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47" name="Resim 14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7480" y="4006539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48" name="Resim 14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740185" y="4759619"/>
                <a:ext cx="339536" cy="415204"/>
              </a:xfrm>
              <a:prstGeom prst="rect">
                <a:avLst/>
              </a:prstGeom>
            </p:spPr>
          </p:pic>
        </p:grpSp>
        <p:pic>
          <p:nvPicPr>
            <p:cNvPr id="157" name="Resim 15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1305" y="4974626"/>
              <a:ext cx="218582" cy="217216"/>
            </a:xfrm>
            <a:prstGeom prst="rect">
              <a:avLst/>
            </a:prstGeom>
          </p:spPr>
        </p:pic>
        <p:pic>
          <p:nvPicPr>
            <p:cNvPr id="158" name="Resim 15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1152" y="5135010"/>
              <a:ext cx="217010" cy="217010"/>
            </a:xfrm>
            <a:prstGeom prst="rect">
              <a:avLst/>
            </a:prstGeom>
          </p:spPr>
        </p:pic>
        <p:pic>
          <p:nvPicPr>
            <p:cNvPr id="159" name="Resim 15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1629" y="5206270"/>
              <a:ext cx="223175" cy="233216"/>
            </a:xfrm>
            <a:prstGeom prst="rect">
              <a:avLst/>
            </a:prstGeom>
          </p:spPr>
        </p:pic>
        <p:pic>
          <p:nvPicPr>
            <p:cNvPr id="160" name="Resim 15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903" y="5165717"/>
              <a:ext cx="218582" cy="217216"/>
            </a:xfrm>
            <a:prstGeom prst="rect">
              <a:avLst/>
            </a:prstGeom>
          </p:spPr>
        </p:pic>
        <p:pic>
          <p:nvPicPr>
            <p:cNvPr id="161" name="Resim 16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401" y="5165923"/>
              <a:ext cx="217010" cy="217010"/>
            </a:xfrm>
            <a:prstGeom prst="rect">
              <a:avLst/>
            </a:prstGeom>
          </p:spPr>
        </p:pic>
        <p:pic>
          <p:nvPicPr>
            <p:cNvPr id="162" name="Resim 16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36" y="5207514"/>
              <a:ext cx="223175" cy="233216"/>
            </a:xfrm>
            <a:prstGeom prst="rect">
              <a:avLst/>
            </a:prstGeom>
          </p:spPr>
        </p:pic>
        <p:pic>
          <p:nvPicPr>
            <p:cNvPr id="163" name="Resim 1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8060" y="5247425"/>
              <a:ext cx="217010" cy="217010"/>
            </a:xfrm>
            <a:prstGeom prst="rect">
              <a:avLst/>
            </a:prstGeom>
          </p:spPr>
        </p:pic>
        <p:pic>
          <p:nvPicPr>
            <p:cNvPr id="164" name="Resim 16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8275" y="5289970"/>
              <a:ext cx="218582" cy="217216"/>
            </a:xfrm>
            <a:prstGeom prst="rect">
              <a:avLst/>
            </a:prstGeom>
          </p:spPr>
        </p:pic>
        <p:pic>
          <p:nvPicPr>
            <p:cNvPr id="165" name="Resim 16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0226" y="5300301"/>
              <a:ext cx="223175" cy="233216"/>
            </a:xfrm>
            <a:prstGeom prst="rect">
              <a:avLst/>
            </a:prstGeom>
          </p:spPr>
        </p:pic>
      </p:grpSp>
      <p:sp>
        <p:nvSpPr>
          <p:cNvPr id="31" name="Akış Çizelgesi: Belge 30"/>
          <p:cNvSpPr/>
          <p:nvPr/>
        </p:nvSpPr>
        <p:spPr>
          <a:xfrm>
            <a:off x="3223726" y="1407451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Akış Çizelgesi: Belge 165"/>
          <p:cNvSpPr/>
          <p:nvPr/>
        </p:nvSpPr>
        <p:spPr>
          <a:xfrm>
            <a:off x="3220981" y="1415161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Akış Çizelgesi: Belge 166"/>
          <p:cNvSpPr/>
          <p:nvPr/>
        </p:nvSpPr>
        <p:spPr>
          <a:xfrm>
            <a:off x="3223590" y="1412357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kış Çizelgesi: Belge 167"/>
          <p:cNvSpPr/>
          <p:nvPr/>
        </p:nvSpPr>
        <p:spPr>
          <a:xfrm>
            <a:off x="3223590" y="1422269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Bulut Belirtme Çizgisi 31"/>
          <p:cNvSpPr/>
          <p:nvPr/>
        </p:nvSpPr>
        <p:spPr>
          <a:xfrm>
            <a:off x="1264394" y="193935"/>
            <a:ext cx="1399977" cy="986542"/>
          </a:xfrm>
          <a:prstGeom prst="cloudCallout">
            <a:avLst>
              <a:gd name="adj1" fmla="val -69417"/>
              <a:gd name="adj2" fmla="val 50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Acaba kaç portakal var?</a:t>
            </a:r>
            <a:endParaRPr lang="en-US" sz="1400" dirty="0"/>
          </a:p>
        </p:txBody>
      </p:sp>
      <p:sp>
        <p:nvSpPr>
          <p:cNvPr id="169" name="Akış Çizelgesi: Belge 168"/>
          <p:cNvSpPr/>
          <p:nvPr/>
        </p:nvSpPr>
        <p:spPr>
          <a:xfrm>
            <a:off x="1422272" y="1573296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Bulut Belirtme Çizgisi 169"/>
          <p:cNvSpPr/>
          <p:nvPr/>
        </p:nvSpPr>
        <p:spPr>
          <a:xfrm>
            <a:off x="1202384" y="2841423"/>
            <a:ext cx="1102066" cy="683201"/>
          </a:xfrm>
          <a:prstGeom prst="cloudCallout">
            <a:avLst>
              <a:gd name="adj1" fmla="val 25326"/>
              <a:gd name="adj2" fmla="val 9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1 tane var</a:t>
            </a:r>
            <a:endParaRPr lang="en-US" sz="1400" dirty="0"/>
          </a:p>
        </p:txBody>
      </p:sp>
      <p:sp>
        <p:nvSpPr>
          <p:cNvPr id="171" name="Bulut Belirtme Çizgisi 170"/>
          <p:cNvSpPr/>
          <p:nvPr/>
        </p:nvSpPr>
        <p:spPr>
          <a:xfrm>
            <a:off x="3991563" y="2912705"/>
            <a:ext cx="1102066" cy="683201"/>
          </a:xfrm>
          <a:prstGeom prst="cloudCallout">
            <a:avLst>
              <a:gd name="adj1" fmla="val 25326"/>
              <a:gd name="adj2" fmla="val 9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1 tane var</a:t>
            </a:r>
            <a:endParaRPr lang="en-US" sz="1400" dirty="0"/>
          </a:p>
        </p:txBody>
      </p:sp>
      <p:sp>
        <p:nvSpPr>
          <p:cNvPr id="172" name="Bulut Belirtme Çizgisi 171"/>
          <p:cNvSpPr/>
          <p:nvPr/>
        </p:nvSpPr>
        <p:spPr>
          <a:xfrm>
            <a:off x="9801495" y="2944131"/>
            <a:ext cx="1102066" cy="683201"/>
          </a:xfrm>
          <a:prstGeom prst="cloudCallout">
            <a:avLst>
              <a:gd name="adj1" fmla="val -14792"/>
              <a:gd name="adj2" fmla="val 109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1 tane var</a:t>
            </a:r>
            <a:endParaRPr lang="en-US" sz="1400" dirty="0"/>
          </a:p>
        </p:txBody>
      </p:sp>
      <p:sp>
        <p:nvSpPr>
          <p:cNvPr id="173" name="Bulut Belirtme Çizgisi 172"/>
          <p:cNvSpPr/>
          <p:nvPr/>
        </p:nvSpPr>
        <p:spPr>
          <a:xfrm>
            <a:off x="7346233" y="2930936"/>
            <a:ext cx="1102066" cy="683201"/>
          </a:xfrm>
          <a:prstGeom prst="cloudCallout">
            <a:avLst>
              <a:gd name="adj1" fmla="val -17528"/>
              <a:gd name="adj2" fmla="val 870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0 tane var</a:t>
            </a:r>
            <a:endParaRPr lang="en-US" sz="1400" dirty="0"/>
          </a:p>
        </p:txBody>
      </p:sp>
      <p:sp>
        <p:nvSpPr>
          <p:cNvPr id="174" name="Bulut Belirtme Çizgisi 173"/>
          <p:cNvSpPr/>
          <p:nvPr/>
        </p:nvSpPr>
        <p:spPr>
          <a:xfrm>
            <a:off x="2723550" y="280243"/>
            <a:ext cx="1102066" cy="683201"/>
          </a:xfrm>
          <a:prstGeom prst="cloudCallout">
            <a:avLst>
              <a:gd name="adj1" fmla="val 16208"/>
              <a:gd name="adj2" fmla="val 54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3 tane var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729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966 0.00741 L 0.12942 -0.00741 " pathEditMode="relative" ptsTypes="AAA">
                                      <p:cBhvr>
                                        <p:cTn id="13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0.02891 0.01458 L 0.1526 0.01597 L 0.23229 0.05856 L -0.07826 0.3412 L -0.08229 0.43518 L -0.08229 0.43542 " pathEditMode="relative" rAng="0" ptsTypes="AAAAAAA">
                                      <p:cBhvr>
                                        <p:cTn id="17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2175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2685 L 0.03385 0.00787 L 0.15338 0.01064 L 0.23502 0.05601 L 0.13112 0.34768 L 0.13268 0.43703 " pathEditMode="fixed" rAng="0" ptsTypes="AAAAAA">
                                      <p:cBhvr>
                                        <p:cTn id="19" dur="5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6" y="1956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4 0.05857 L 0.03321 0.01319 L 0.15522 0.01319 L 0.23282 0.05857 L 0.35483 0.3574 L 0.35483 0.44698 " pathEditMode="fixed" rAng="0" ptsTypes="AAAAAA">
                                      <p:cBhvr>
                                        <p:cTn id="21" dur="5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52" y="1715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11 0.09074 L 0.02799 0.00741 L 0.15247 0.0088 L 0.23073 0.05116 L 0.55963 0.36204 L 0.56289 0.4588 " pathEditMode="fixed" rAng="0" ptsTypes="AAAAAA">
                                      <p:cBhvr>
                                        <p:cTn id="23" dur="5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82" y="1423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66" grpId="0" animBg="1"/>
      <p:bldP spid="167" grpId="0" animBg="1"/>
      <p:bldP spid="168" grpId="0" animBg="1"/>
      <p:bldP spid="32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875"/>
            <a:ext cx="9144000" cy="715188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Ölçekleme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up 18"/>
          <p:cNvGrpSpPr/>
          <p:nvPr/>
        </p:nvGrpSpPr>
        <p:grpSpPr>
          <a:xfrm>
            <a:off x="857314" y="681269"/>
            <a:ext cx="7460227" cy="2777143"/>
            <a:chOff x="1148859" y="779489"/>
            <a:chExt cx="7460227" cy="2777143"/>
          </a:xfrm>
        </p:grpSpPr>
        <p:grpSp>
          <p:nvGrpSpPr>
            <p:cNvPr id="3" name="Grup 2"/>
            <p:cNvGrpSpPr/>
            <p:nvPr/>
          </p:nvGrpSpPr>
          <p:grpSpPr>
            <a:xfrm>
              <a:off x="1148859" y="1260147"/>
              <a:ext cx="961943" cy="1742118"/>
              <a:chOff x="1893273" y="3842699"/>
              <a:chExt cx="961943" cy="1742118"/>
            </a:xfrm>
          </p:grpSpPr>
          <p:sp>
            <p:nvSpPr>
              <p:cNvPr id="92" name="Yamuk 91"/>
              <p:cNvSpPr/>
              <p:nvPr/>
            </p:nvSpPr>
            <p:spPr>
              <a:xfrm>
                <a:off x="1893273" y="5460405"/>
                <a:ext cx="247760" cy="124412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Yamuk 92"/>
              <p:cNvSpPr/>
              <p:nvPr/>
            </p:nvSpPr>
            <p:spPr>
              <a:xfrm>
                <a:off x="2602360" y="5460405"/>
                <a:ext cx="247760" cy="124412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Dikdörtgen 93"/>
              <p:cNvSpPr/>
              <p:nvPr/>
            </p:nvSpPr>
            <p:spPr>
              <a:xfrm>
                <a:off x="1893273" y="3842699"/>
                <a:ext cx="961943" cy="168791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Dikdörtgen 96"/>
              <p:cNvSpPr/>
              <p:nvPr/>
            </p:nvSpPr>
            <p:spPr>
              <a:xfrm>
                <a:off x="2022486" y="4746269"/>
                <a:ext cx="717259" cy="24492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400" dirty="0" smtClean="0"/>
                  <a:t>128 GB</a:t>
                </a:r>
                <a:endParaRPr lang="en-US" sz="1400" dirty="0"/>
              </a:p>
            </p:txBody>
          </p:sp>
          <p:sp>
            <p:nvSpPr>
              <p:cNvPr id="98" name="Yuvarlatılmış Dikdörtgen 97"/>
              <p:cNvSpPr/>
              <p:nvPr/>
            </p:nvSpPr>
            <p:spPr>
              <a:xfrm>
                <a:off x="2012232" y="3924859"/>
                <a:ext cx="714009" cy="30243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Düz Bağlayıcı 98"/>
              <p:cNvCxnSpPr/>
              <p:nvPr/>
            </p:nvCxnSpPr>
            <p:spPr>
              <a:xfrm>
                <a:off x="2134914" y="3994389"/>
                <a:ext cx="46864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34914" y="4075531"/>
                <a:ext cx="46864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Düz Bağlayıcı 100"/>
              <p:cNvCxnSpPr/>
              <p:nvPr/>
            </p:nvCxnSpPr>
            <p:spPr>
              <a:xfrm>
                <a:off x="2134913" y="4160908"/>
                <a:ext cx="46864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Resim 4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421342" y="5045201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8" name="Resim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3471" y="4292121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17" name="Resim 11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026176" y="5045201"/>
                <a:ext cx="339536" cy="415204"/>
              </a:xfrm>
              <a:prstGeom prst="rect">
                <a:avLst/>
              </a:prstGeom>
            </p:spPr>
          </p:pic>
        </p:grpSp>
        <p:sp>
          <p:nvSpPr>
            <p:cNvPr id="9" name="Sağ Ok 8"/>
            <p:cNvSpPr/>
            <p:nvPr/>
          </p:nvSpPr>
          <p:spPr>
            <a:xfrm>
              <a:off x="2124544" y="1728720"/>
              <a:ext cx="1768510" cy="7498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up 15"/>
            <p:cNvGrpSpPr/>
            <p:nvPr/>
          </p:nvGrpSpPr>
          <p:grpSpPr>
            <a:xfrm>
              <a:off x="3906796" y="946391"/>
              <a:ext cx="1266093" cy="2314545"/>
              <a:chOff x="4009292" y="1185705"/>
              <a:chExt cx="1266093" cy="2314545"/>
            </a:xfrm>
          </p:grpSpPr>
          <p:grpSp>
            <p:nvGrpSpPr>
              <p:cNvPr id="112" name="Grup 111"/>
              <p:cNvGrpSpPr/>
              <p:nvPr/>
            </p:nvGrpSpPr>
            <p:grpSpPr>
              <a:xfrm>
                <a:off x="4009292" y="1185705"/>
                <a:ext cx="1266093" cy="2314545"/>
                <a:chOff x="1893273" y="3842699"/>
                <a:chExt cx="961943" cy="1742118"/>
              </a:xfrm>
            </p:grpSpPr>
            <p:sp>
              <p:nvSpPr>
                <p:cNvPr id="113" name="Yamuk 112"/>
                <p:cNvSpPr/>
                <p:nvPr/>
              </p:nvSpPr>
              <p:spPr>
                <a:xfrm>
                  <a:off x="1893273" y="5460405"/>
                  <a:ext cx="247760" cy="124412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Yamuk 174"/>
                <p:cNvSpPr/>
                <p:nvPr/>
              </p:nvSpPr>
              <p:spPr>
                <a:xfrm>
                  <a:off x="2602360" y="5460405"/>
                  <a:ext cx="247760" cy="124412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Dikdörtgen 175"/>
                <p:cNvSpPr/>
                <p:nvPr/>
              </p:nvSpPr>
              <p:spPr>
                <a:xfrm>
                  <a:off x="1893273" y="3842699"/>
                  <a:ext cx="961943" cy="1687916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Dikdörtgen 176"/>
                <p:cNvSpPr/>
                <p:nvPr/>
              </p:nvSpPr>
              <p:spPr>
                <a:xfrm>
                  <a:off x="2022486" y="4873642"/>
                  <a:ext cx="717259" cy="24492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 smtClean="0"/>
                    <a:t>512GB</a:t>
                  </a:r>
                  <a:endParaRPr lang="en-US" sz="1400" dirty="0"/>
                </a:p>
              </p:txBody>
            </p:sp>
            <p:sp>
              <p:nvSpPr>
                <p:cNvPr id="178" name="Yuvarlatılmış Dikdörtgen 177"/>
                <p:cNvSpPr/>
                <p:nvPr/>
              </p:nvSpPr>
              <p:spPr>
                <a:xfrm>
                  <a:off x="2012232" y="3924859"/>
                  <a:ext cx="714009" cy="302438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9" name="Düz Bağlayıcı 178"/>
                <p:cNvCxnSpPr/>
                <p:nvPr/>
              </p:nvCxnSpPr>
              <p:spPr>
                <a:xfrm>
                  <a:off x="2134914" y="3994389"/>
                  <a:ext cx="46864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Düz Bağlayıcı 179"/>
                <p:cNvCxnSpPr/>
                <p:nvPr/>
              </p:nvCxnSpPr>
              <p:spPr>
                <a:xfrm>
                  <a:off x="2134914" y="4075531"/>
                  <a:ext cx="46864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Düz Bağlayıcı 180"/>
                <p:cNvCxnSpPr/>
                <p:nvPr/>
              </p:nvCxnSpPr>
              <p:spPr>
                <a:xfrm>
                  <a:off x="2134913" y="4160908"/>
                  <a:ext cx="46864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83" name="Resim 18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92028" y="4523811"/>
                  <a:ext cx="272419" cy="292033"/>
                </a:xfrm>
                <a:prstGeom prst="rect">
                  <a:avLst/>
                </a:prstGeom>
              </p:spPr>
            </p:pic>
            <p:pic>
              <p:nvPicPr>
                <p:cNvPr id="184" name="Resim 183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956148" y="5208660"/>
                  <a:ext cx="207323" cy="253526"/>
                </a:xfrm>
                <a:prstGeom prst="rect">
                  <a:avLst/>
                </a:prstGeom>
              </p:spPr>
            </p:pic>
          </p:grpSp>
          <p:pic>
            <p:nvPicPr>
              <p:cNvPr id="185" name="Resim 18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4467432" y="3030579"/>
                <a:ext cx="272875" cy="307692"/>
              </a:xfrm>
              <a:prstGeom prst="rect">
                <a:avLst/>
              </a:prstGeom>
            </p:spPr>
          </p:pic>
          <p:pic>
            <p:nvPicPr>
              <p:cNvPr id="186" name="Resim 185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4850529" y="3018425"/>
                <a:ext cx="272875" cy="307692"/>
              </a:xfrm>
              <a:prstGeom prst="rect">
                <a:avLst/>
              </a:prstGeom>
            </p:spPr>
          </p:pic>
          <p:pic>
            <p:nvPicPr>
              <p:cNvPr id="187" name="Resim 18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28" y="2102703"/>
                <a:ext cx="358553" cy="387990"/>
              </a:xfrm>
              <a:prstGeom prst="rect">
                <a:avLst/>
              </a:prstGeom>
            </p:spPr>
          </p:pic>
        </p:grpSp>
        <p:sp>
          <p:nvSpPr>
            <p:cNvPr id="204" name="Sağ Ok 203"/>
            <p:cNvSpPr/>
            <p:nvPr/>
          </p:nvSpPr>
          <p:spPr>
            <a:xfrm>
              <a:off x="5186631" y="1692713"/>
              <a:ext cx="1768510" cy="7498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up 16"/>
            <p:cNvGrpSpPr/>
            <p:nvPr/>
          </p:nvGrpSpPr>
          <p:grpSpPr>
            <a:xfrm>
              <a:off x="6968883" y="779489"/>
              <a:ext cx="1640203" cy="2777143"/>
              <a:chOff x="7609782" y="563907"/>
              <a:chExt cx="1640203" cy="2777143"/>
            </a:xfrm>
          </p:grpSpPr>
          <p:grpSp>
            <p:nvGrpSpPr>
              <p:cNvPr id="189" name="Grup 188"/>
              <p:cNvGrpSpPr/>
              <p:nvPr/>
            </p:nvGrpSpPr>
            <p:grpSpPr>
              <a:xfrm>
                <a:off x="7609782" y="563907"/>
                <a:ext cx="1640203" cy="2777143"/>
                <a:chOff x="4009292" y="1185705"/>
                <a:chExt cx="1266093" cy="2314545"/>
              </a:xfrm>
            </p:grpSpPr>
            <p:grpSp>
              <p:nvGrpSpPr>
                <p:cNvPr id="190" name="Grup 189"/>
                <p:cNvGrpSpPr/>
                <p:nvPr/>
              </p:nvGrpSpPr>
              <p:grpSpPr>
                <a:xfrm>
                  <a:off x="4009292" y="1185705"/>
                  <a:ext cx="1266093" cy="2314545"/>
                  <a:chOff x="1893273" y="3842699"/>
                  <a:chExt cx="961943" cy="1742118"/>
                </a:xfrm>
              </p:grpSpPr>
              <p:sp>
                <p:nvSpPr>
                  <p:cNvPr id="194" name="Yamuk 193"/>
                  <p:cNvSpPr/>
                  <p:nvPr/>
                </p:nvSpPr>
                <p:spPr>
                  <a:xfrm>
                    <a:off x="1893273" y="5460405"/>
                    <a:ext cx="247760" cy="124412"/>
                  </a:xfrm>
                  <a:prstGeom prst="trapezoid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Yamuk 194"/>
                  <p:cNvSpPr/>
                  <p:nvPr/>
                </p:nvSpPr>
                <p:spPr>
                  <a:xfrm>
                    <a:off x="2602360" y="5460405"/>
                    <a:ext cx="247760" cy="124412"/>
                  </a:xfrm>
                  <a:prstGeom prst="trapezoid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Dikdörtgen 195"/>
                  <p:cNvSpPr/>
                  <p:nvPr/>
                </p:nvSpPr>
                <p:spPr>
                  <a:xfrm>
                    <a:off x="1893273" y="3842699"/>
                    <a:ext cx="961943" cy="1687916"/>
                  </a:xfrm>
                  <a:prstGeom prst="rect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 prst="relaxedInset"/>
                  </a:sp3d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Dikdörtgen 196"/>
                  <p:cNvSpPr/>
                  <p:nvPr/>
                </p:nvSpPr>
                <p:spPr>
                  <a:xfrm>
                    <a:off x="2023529" y="4753402"/>
                    <a:ext cx="717259" cy="24492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tr-TR" sz="1400" dirty="0" smtClean="0"/>
                      <a:t>1 TB</a:t>
                    </a:r>
                    <a:endParaRPr lang="en-US" sz="1400" dirty="0"/>
                  </a:p>
                </p:txBody>
              </p:sp>
              <p:sp>
                <p:nvSpPr>
                  <p:cNvPr id="198" name="Yuvarlatılmış Dikdörtgen 197"/>
                  <p:cNvSpPr/>
                  <p:nvPr/>
                </p:nvSpPr>
                <p:spPr>
                  <a:xfrm>
                    <a:off x="2012232" y="3924859"/>
                    <a:ext cx="714009" cy="302438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9" name="Düz Bağlayıcı 198"/>
                  <p:cNvCxnSpPr/>
                  <p:nvPr/>
                </p:nvCxnSpPr>
                <p:spPr>
                  <a:xfrm>
                    <a:off x="2134914" y="3994389"/>
                    <a:ext cx="468643" cy="0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Düz Bağlayıcı 199"/>
                  <p:cNvCxnSpPr/>
                  <p:nvPr/>
                </p:nvCxnSpPr>
                <p:spPr>
                  <a:xfrm>
                    <a:off x="2134914" y="4075531"/>
                    <a:ext cx="468643" cy="0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Düz Bağlayıcı 200"/>
                  <p:cNvCxnSpPr/>
                  <p:nvPr/>
                </p:nvCxnSpPr>
                <p:spPr>
                  <a:xfrm>
                    <a:off x="2134913" y="4160908"/>
                    <a:ext cx="468643" cy="0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2" name="Resim 201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74326" y="4498450"/>
                    <a:ext cx="197498" cy="211718"/>
                  </a:xfrm>
                  <a:prstGeom prst="rect">
                    <a:avLst/>
                  </a:prstGeom>
                </p:spPr>
              </p:pic>
              <p:pic>
                <p:nvPicPr>
                  <p:cNvPr id="203" name="Resim 202"/>
                  <p:cNvPicPr>
                    <a:picLocks noChangeAspect="1"/>
                  </p:cNvPicPr>
                  <p:nvPr/>
                </p:nvPicPr>
                <p:blipFill rotWithShape="1"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179" t="2991" r="8905" b="11611"/>
                  <a:stretch/>
                </p:blipFill>
                <p:spPr>
                  <a:xfrm>
                    <a:off x="1943990" y="5252717"/>
                    <a:ext cx="207323" cy="25352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91" name="Resim 190"/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4365736" y="3071923"/>
                  <a:ext cx="272875" cy="307692"/>
                </a:xfrm>
                <a:prstGeom prst="rect">
                  <a:avLst/>
                </a:prstGeom>
              </p:spPr>
            </p:pic>
            <p:pic>
              <p:nvPicPr>
                <p:cNvPr id="192" name="Resim 191"/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4642338" y="3071114"/>
                  <a:ext cx="272875" cy="307692"/>
                </a:xfrm>
                <a:prstGeom prst="rect">
                  <a:avLst/>
                </a:prstGeom>
              </p:spPr>
            </p:pic>
            <p:pic>
              <p:nvPicPr>
                <p:cNvPr id="193" name="Resim 192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98961" y="2069349"/>
                  <a:ext cx="259944" cy="281285"/>
                </a:xfrm>
                <a:prstGeom prst="rect">
                  <a:avLst/>
                </a:prstGeom>
              </p:spPr>
            </p:pic>
          </p:grpSp>
          <p:pic>
            <p:nvPicPr>
              <p:cNvPr id="205" name="Resim 20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6136" y="1225844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06" name="Resim 20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2043" y="1240345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07" name="Resim 20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3827" y="1614975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08" name="Resim 20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9734" y="1629476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09" name="Resim 20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3465" y="1223877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10" name="Resim 20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59372" y="1238378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11" name="Resim 210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8835499" y="2826358"/>
                <a:ext cx="353505" cy="369189"/>
              </a:xfrm>
              <a:prstGeom prst="rect">
                <a:avLst/>
              </a:prstGeom>
            </p:spPr>
          </p:pic>
          <p:pic>
            <p:nvPicPr>
              <p:cNvPr id="212" name="Resim 211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8827385" y="2470866"/>
                <a:ext cx="353505" cy="369189"/>
              </a:xfrm>
              <a:prstGeom prst="rect">
                <a:avLst/>
              </a:prstGeom>
            </p:spPr>
          </p:pic>
          <p:pic>
            <p:nvPicPr>
              <p:cNvPr id="213" name="Resim 212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8456498" y="2457800"/>
                <a:ext cx="353505" cy="369189"/>
              </a:xfrm>
              <a:prstGeom prst="rect">
                <a:avLst/>
              </a:prstGeom>
            </p:spPr>
          </p:pic>
          <p:pic>
            <p:nvPicPr>
              <p:cNvPr id="214" name="Resim 213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8076379" y="2448466"/>
                <a:ext cx="353505" cy="369189"/>
              </a:xfrm>
              <a:prstGeom prst="rect">
                <a:avLst/>
              </a:prstGeom>
            </p:spPr>
          </p:pic>
          <p:pic>
            <p:nvPicPr>
              <p:cNvPr id="215" name="Resim 214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7704802" y="2441059"/>
                <a:ext cx="353505" cy="369189"/>
              </a:xfrm>
              <a:prstGeom prst="rect">
                <a:avLst/>
              </a:prstGeom>
            </p:spPr>
          </p:pic>
        </p:grpSp>
      </p:grpSp>
      <p:sp>
        <p:nvSpPr>
          <p:cNvPr id="216" name="Unvan 1"/>
          <p:cNvSpPr txBox="1">
            <a:spLocks/>
          </p:cNvSpPr>
          <p:nvPr/>
        </p:nvSpPr>
        <p:spPr>
          <a:xfrm>
            <a:off x="8571953" y="1705792"/>
            <a:ext cx="3361580" cy="7151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Dikey Ölçekleme</a:t>
            </a:r>
          </a:p>
          <a:p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Scale</a:t>
            </a:r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Up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 19"/>
          <p:cNvGrpSpPr/>
          <p:nvPr/>
        </p:nvGrpSpPr>
        <p:grpSpPr>
          <a:xfrm>
            <a:off x="679013" y="3840621"/>
            <a:ext cx="961943" cy="1742118"/>
            <a:chOff x="1009714" y="3803527"/>
            <a:chExt cx="961943" cy="1742118"/>
          </a:xfrm>
        </p:grpSpPr>
        <p:sp>
          <p:nvSpPr>
            <p:cNvPr id="220" name="Yamuk 219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Yamuk 220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Dikdörtgen 221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Dikdörtgen 222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128 GB</a:t>
              </a:r>
              <a:endParaRPr lang="en-US" sz="1400" dirty="0"/>
            </a:p>
          </p:txBody>
        </p:sp>
        <p:sp>
          <p:nvSpPr>
            <p:cNvPr id="224" name="Yuvarlatılmış Dikdörtgen 223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Düz Bağlayıcı 224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Düz Bağlayıcı 225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Düz Bağlayıcı 226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8" name="Resim 22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29" name="Resim 2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30" name="Resim 22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31" name="Grup 230"/>
          <p:cNvGrpSpPr/>
          <p:nvPr/>
        </p:nvGrpSpPr>
        <p:grpSpPr>
          <a:xfrm>
            <a:off x="2775860" y="3813520"/>
            <a:ext cx="961943" cy="1742118"/>
            <a:chOff x="1009714" y="3803527"/>
            <a:chExt cx="961943" cy="1742118"/>
          </a:xfrm>
        </p:grpSpPr>
        <p:sp>
          <p:nvSpPr>
            <p:cNvPr id="232" name="Yamuk 231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Yamuk 232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Dikdörtgen 233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Dikdörtgen 234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128 GB</a:t>
              </a:r>
              <a:endParaRPr lang="en-US" sz="1400" dirty="0"/>
            </a:p>
          </p:txBody>
        </p:sp>
        <p:sp>
          <p:nvSpPr>
            <p:cNvPr id="236" name="Yuvarlatılmış Dikdörtgen 235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7" name="Düz Bağlayıcı 236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Düz Bağlayıcı 237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Düz Bağlayıcı 238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0" name="Resim 23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41" name="Resim 2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42" name="Resim 24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43" name="Grup 242"/>
          <p:cNvGrpSpPr/>
          <p:nvPr/>
        </p:nvGrpSpPr>
        <p:grpSpPr>
          <a:xfrm>
            <a:off x="3865294" y="3813520"/>
            <a:ext cx="961943" cy="1742118"/>
            <a:chOff x="1009714" y="3803527"/>
            <a:chExt cx="961943" cy="1742118"/>
          </a:xfrm>
        </p:grpSpPr>
        <p:sp>
          <p:nvSpPr>
            <p:cNvPr id="244" name="Yamuk 243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Yamuk 244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Dikdörtgen 245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Dikdörtgen 246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128 GB</a:t>
              </a:r>
              <a:endParaRPr lang="en-US" sz="1400" dirty="0"/>
            </a:p>
          </p:txBody>
        </p:sp>
        <p:sp>
          <p:nvSpPr>
            <p:cNvPr id="248" name="Yuvarlatılmış Dikdörtgen 247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9" name="Düz Bağlayıcı 248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Düz Bağlayıcı 249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Düz Bağlayıcı 250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2" name="Resim 25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53" name="Resim 25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54" name="Resim 25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55" name="Grup 254"/>
          <p:cNvGrpSpPr/>
          <p:nvPr/>
        </p:nvGrpSpPr>
        <p:grpSpPr>
          <a:xfrm>
            <a:off x="6076017" y="3814195"/>
            <a:ext cx="961943" cy="1742118"/>
            <a:chOff x="1009714" y="3803527"/>
            <a:chExt cx="961943" cy="1742118"/>
          </a:xfrm>
        </p:grpSpPr>
        <p:sp>
          <p:nvSpPr>
            <p:cNvPr id="256" name="Yamuk 255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Yamuk 256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Dikdörtgen 257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Dikdörtgen 258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128 GB</a:t>
              </a:r>
              <a:endParaRPr lang="en-US" sz="1400" dirty="0"/>
            </a:p>
          </p:txBody>
        </p:sp>
        <p:sp>
          <p:nvSpPr>
            <p:cNvPr id="260" name="Yuvarlatılmış Dikdörtgen 259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1" name="Düz Bağlayıcı 260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Düz Bağlayıcı 261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Düz Bağlayıcı 262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4" name="Resim 26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65" name="Resim 26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66" name="Resim 26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67" name="Grup 266"/>
          <p:cNvGrpSpPr/>
          <p:nvPr/>
        </p:nvGrpSpPr>
        <p:grpSpPr>
          <a:xfrm>
            <a:off x="6671137" y="3813204"/>
            <a:ext cx="961943" cy="1742118"/>
            <a:chOff x="1009714" y="3803527"/>
            <a:chExt cx="961943" cy="1742118"/>
          </a:xfrm>
        </p:grpSpPr>
        <p:sp>
          <p:nvSpPr>
            <p:cNvPr id="268" name="Yamuk 267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Yamuk 268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Dikdörtgen 269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Dikdörtgen 270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128 GB</a:t>
              </a:r>
              <a:endParaRPr lang="en-US" sz="1400" dirty="0"/>
            </a:p>
          </p:txBody>
        </p:sp>
        <p:sp>
          <p:nvSpPr>
            <p:cNvPr id="272" name="Yuvarlatılmış Dikdörtgen 271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3" name="Düz Bağlayıcı 272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Düz Bağlayıcı 273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Düz Bağlayıcı 274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6" name="Resim 27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77" name="Resim 2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78" name="Resim 27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79" name="Grup 278"/>
          <p:cNvGrpSpPr/>
          <p:nvPr/>
        </p:nvGrpSpPr>
        <p:grpSpPr>
          <a:xfrm>
            <a:off x="7143576" y="3826232"/>
            <a:ext cx="961943" cy="1742118"/>
            <a:chOff x="1009714" y="3803527"/>
            <a:chExt cx="961943" cy="1742118"/>
          </a:xfrm>
        </p:grpSpPr>
        <p:sp>
          <p:nvSpPr>
            <p:cNvPr id="280" name="Yamuk 279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Yamuk 280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Dikdörtgen 281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Dikdörtgen 282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128 GB</a:t>
              </a:r>
              <a:endParaRPr lang="en-US" sz="1400" dirty="0"/>
            </a:p>
          </p:txBody>
        </p:sp>
        <p:sp>
          <p:nvSpPr>
            <p:cNvPr id="284" name="Yuvarlatılmış Dikdörtgen 283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5" name="Düz Bağlayıcı 284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Düz Bağlayıcı 285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Düz Bağlayıcı 286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8" name="Resim 28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89" name="Resim 2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90" name="Resim 28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91" name="Grup 290"/>
          <p:cNvGrpSpPr/>
          <p:nvPr/>
        </p:nvGrpSpPr>
        <p:grpSpPr>
          <a:xfrm>
            <a:off x="7738696" y="3825241"/>
            <a:ext cx="961943" cy="1742118"/>
            <a:chOff x="1009714" y="3803527"/>
            <a:chExt cx="961943" cy="1742118"/>
          </a:xfrm>
        </p:grpSpPr>
        <p:sp>
          <p:nvSpPr>
            <p:cNvPr id="292" name="Yamuk 291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Yamuk 292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Dikdörtgen 293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Dikdörtgen 294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128 GB</a:t>
              </a:r>
              <a:endParaRPr lang="en-US" sz="1400" dirty="0"/>
            </a:p>
          </p:txBody>
        </p:sp>
        <p:sp>
          <p:nvSpPr>
            <p:cNvPr id="296" name="Yuvarlatılmış Dikdörtgen 295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Düz Bağlayıcı 296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Düz Bağlayıcı 297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Düz Bağlayıcı 298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0" name="Resim 29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01" name="Resim 30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02" name="Resim 30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sp>
        <p:nvSpPr>
          <p:cNvPr id="327" name="Unvan 1"/>
          <p:cNvSpPr txBox="1">
            <a:spLocks/>
          </p:cNvSpPr>
          <p:nvPr/>
        </p:nvSpPr>
        <p:spPr>
          <a:xfrm>
            <a:off x="8836871" y="4233094"/>
            <a:ext cx="3361580" cy="7151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Yatay Ölçekleme</a:t>
            </a:r>
          </a:p>
          <a:p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Scale</a:t>
            </a:r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Sağ Ok 327"/>
          <p:cNvSpPr/>
          <p:nvPr/>
        </p:nvSpPr>
        <p:spPr>
          <a:xfrm>
            <a:off x="1617359" y="4335714"/>
            <a:ext cx="1156402" cy="749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Sağ Ok 328"/>
          <p:cNvSpPr/>
          <p:nvPr/>
        </p:nvSpPr>
        <p:spPr>
          <a:xfrm>
            <a:off x="4844155" y="4309635"/>
            <a:ext cx="1188497" cy="749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0" name="Grup 329"/>
          <p:cNvGrpSpPr/>
          <p:nvPr/>
        </p:nvGrpSpPr>
        <p:grpSpPr>
          <a:xfrm>
            <a:off x="6256933" y="4234625"/>
            <a:ext cx="961943" cy="1742118"/>
            <a:chOff x="1009714" y="3803527"/>
            <a:chExt cx="961943" cy="1742118"/>
          </a:xfrm>
        </p:grpSpPr>
        <p:sp>
          <p:nvSpPr>
            <p:cNvPr id="331" name="Yamuk 330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Yamuk 331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Dikdörtgen 332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Dikdörtgen 333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128 GB</a:t>
              </a:r>
              <a:endParaRPr lang="en-US" sz="1400" dirty="0"/>
            </a:p>
          </p:txBody>
        </p:sp>
        <p:sp>
          <p:nvSpPr>
            <p:cNvPr id="335" name="Yuvarlatılmış Dikdörtgen 334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6" name="Düz Bağlayıcı 335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Düz Bağlayıcı 336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Düz Bağlayıcı 337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9" name="Resim 33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40" name="Resim 3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41" name="Resim 34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342" name="Grup 341"/>
          <p:cNvGrpSpPr/>
          <p:nvPr/>
        </p:nvGrpSpPr>
        <p:grpSpPr>
          <a:xfrm>
            <a:off x="6852053" y="4233634"/>
            <a:ext cx="961943" cy="1742118"/>
            <a:chOff x="1009714" y="3803527"/>
            <a:chExt cx="961943" cy="1742118"/>
          </a:xfrm>
        </p:grpSpPr>
        <p:sp>
          <p:nvSpPr>
            <p:cNvPr id="343" name="Yamuk 342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Yamuk 343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Dikdörtgen 344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Dikdörtgen 345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128 GB</a:t>
              </a:r>
              <a:endParaRPr lang="en-US" sz="1400" dirty="0"/>
            </a:p>
          </p:txBody>
        </p:sp>
        <p:sp>
          <p:nvSpPr>
            <p:cNvPr id="347" name="Yuvarlatılmış Dikdörtgen 346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Düz Bağlayıcı 347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Düz Bağlayıcı 348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Düz Bağlayıcı 349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1" name="Resim 35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52" name="Resim 3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53" name="Resim 35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354" name="Grup 353"/>
          <p:cNvGrpSpPr/>
          <p:nvPr/>
        </p:nvGrpSpPr>
        <p:grpSpPr>
          <a:xfrm>
            <a:off x="7324492" y="4246662"/>
            <a:ext cx="961943" cy="1742118"/>
            <a:chOff x="1009714" y="3803527"/>
            <a:chExt cx="961943" cy="1742118"/>
          </a:xfrm>
        </p:grpSpPr>
        <p:sp>
          <p:nvSpPr>
            <p:cNvPr id="355" name="Yamuk 354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Yamuk 355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Dikdörtgen 356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Dikdörtgen 357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128 GB</a:t>
              </a:r>
              <a:endParaRPr lang="en-US" sz="1400" dirty="0"/>
            </a:p>
          </p:txBody>
        </p:sp>
        <p:sp>
          <p:nvSpPr>
            <p:cNvPr id="359" name="Yuvarlatılmış Dikdörtgen 358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0" name="Düz Bağlayıcı 359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Düz Bağlayıcı 360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Düz Bağlayıcı 361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3" name="Resim 36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64" name="Resim 3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65" name="Resim 36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366" name="Grup 365"/>
          <p:cNvGrpSpPr/>
          <p:nvPr/>
        </p:nvGrpSpPr>
        <p:grpSpPr>
          <a:xfrm>
            <a:off x="7919612" y="4245671"/>
            <a:ext cx="961943" cy="1742118"/>
            <a:chOff x="1009714" y="3803527"/>
            <a:chExt cx="961943" cy="1742118"/>
          </a:xfrm>
        </p:grpSpPr>
        <p:sp>
          <p:nvSpPr>
            <p:cNvPr id="367" name="Yamuk 366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Yamuk 367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Dikdörtgen 368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Dikdörtgen 369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128 GB</a:t>
              </a:r>
              <a:endParaRPr lang="en-US" sz="1400" dirty="0"/>
            </a:p>
          </p:txBody>
        </p:sp>
        <p:sp>
          <p:nvSpPr>
            <p:cNvPr id="371" name="Yuvarlatılmış Dikdörtgen 370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2" name="Düz Bağlayıcı 371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Düz Bağlayıcı 372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Düz Bağlayıcı 373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5" name="Resim 37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76" name="Resim 37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77" name="Resim 37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332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82782" y="123341"/>
            <a:ext cx="9144000" cy="473697"/>
          </a:xfrm>
        </p:spPr>
        <p:txBody>
          <a:bodyPr>
            <a:normAutofit fontScale="90000"/>
          </a:bodyPr>
          <a:lstStyle/>
          <a:p>
            <a:r>
              <a:rPr lang="tr-TR" sz="30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</a:t>
            </a:r>
            <a:r>
              <a:rPr lang="tr-TR" sz="30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Hadoop Projesi</a:t>
            </a:r>
            <a:endParaRPr lang="en-US" sz="30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 28"/>
          <p:cNvGrpSpPr/>
          <p:nvPr/>
        </p:nvGrpSpPr>
        <p:grpSpPr>
          <a:xfrm>
            <a:off x="707196" y="1586909"/>
            <a:ext cx="1062538" cy="4392430"/>
            <a:chOff x="1404967" y="1913481"/>
            <a:chExt cx="1062538" cy="4392430"/>
          </a:xfrm>
        </p:grpSpPr>
        <p:grpSp>
          <p:nvGrpSpPr>
            <p:cNvPr id="22" name="Grup 21"/>
            <p:cNvGrpSpPr/>
            <p:nvPr/>
          </p:nvGrpSpPr>
          <p:grpSpPr>
            <a:xfrm rot="16200000">
              <a:off x="-266762" y="3589948"/>
              <a:ext cx="4392430" cy="1039496"/>
              <a:chOff x="-1191096" y="4008257"/>
              <a:chExt cx="12307522" cy="1091644"/>
            </a:xfrm>
          </p:grpSpPr>
          <p:sp>
            <p:nvSpPr>
              <p:cNvPr id="24" name="Dikdörtgen 23"/>
              <p:cNvSpPr/>
              <p:nvPr/>
            </p:nvSpPr>
            <p:spPr>
              <a:xfrm>
                <a:off x="-1191096" y="4008257"/>
                <a:ext cx="12307522" cy="10916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ikdörtgen 24"/>
              <p:cNvSpPr/>
              <p:nvPr/>
            </p:nvSpPr>
            <p:spPr>
              <a:xfrm>
                <a:off x="-1100069" y="4057299"/>
                <a:ext cx="5967193" cy="9988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-832104" y="4334951"/>
                <a:ext cx="5472265" cy="452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Koordinasyon</a:t>
                </a:r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7" name="Resim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369" y="2065390"/>
              <a:ext cx="907084" cy="1289530"/>
            </a:xfrm>
            <a:prstGeom prst="rect">
              <a:avLst/>
            </a:prstGeom>
          </p:spPr>
        </p:pic>
        <p:sp>
          <p:nvSpPr>
            <p:cNvPr id="28" name="Metin kutusu 27"/>
            <p:cNvSpPr txBox="1"/>
            <p:nvPr/>
          </p:nvSpPr>
          <p:spPr>
            <a:xfrm>
              <a:off x="1404967" y="3387406"/>
              <a:ext cx="10625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Zookeeper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up 29"/>
          <p:cNvGrpSpPr/>
          <p:nvPr/>
        </p:nvGrpSpPr>
        <p:grpSpPr>
          <a:xfrm>
            <a:off x="4681685" y="3818721"/>
            <a:ext cx="6453899" cy="666354"/>
            <a:chOff x="3287526" y="3833325"/>
            <a:chExt cx="7927662" cy="699783"/>
          </a:xfrm>
        </p:grpSpPr>
        <p:grpSp>
          <p:nvGrpSpPr>
            <p:cNvPr id="31" name="Grup 30"/>
            <p:cNvGrpSpPr/>
            <p:nvPr/>
          </p:nvGrpSpPr>
          <p:grpSpPr>
            <a:xfrm>
              <a:off x="3287526" y="3833325"/>
              <a:ext cx="7927662" cy="699783"/>
              <a:chOff x="3410076" y="4400117"/>
              <a:chExt cx="7927662" cy="699783"/>
            </a:xfrm>
          </p:grpSpPr>
          <p:sp>
            <p:nvSpPr>
              <p:cNvPr id="33" name="Dikdörtgen 32"/>
              <p:cNvSpPr/>
              <p:nvPr/>
            </p:nvSpPr>
            <p:spPr>
              <a:xfrm>
                <a:off x="3410076" y="4400117"/>
                <a:ext cx="7927662" cy="6997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Dikdörtgen 33"/>
              <p:cNvSpPr/>
              <p:nvPr/>
            </p:nvSpPr>
            <p:spPr>
              <a:xfrm>
                <a:off x="3456696" y="4444803"/>
                <a:ext cx="4401908" cy="6142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Metin kutusu 34"/>
              <p:cNvSpPr txBox="1"/>
              <p:nvPr/>
            </p:nvSpPr>
            <p:spPr>
              <a:xfrm>
                <a:off x="3410076" y="4483607"/>
                <a:ext cx="4448526" cy="48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Kaynak Yönetimi - YARN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2" name="Resim 3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8" t="11321" r="3461" b="11007"/>
            <a:stretch/>
          </p:blipFill>
          <p:spPr>
            <a:xfrm>
              <a:off x="9254788" y="3865487"/>
              <a:ext cx="1890862" cy="640308"/>
            </a:xfrm>
            <a:prstGeom prst="rect">
              <a:avLst/>
            </a:prstGeom>
          </p:spPr>
        </p:pic>
      </p:grpSp>
      <p:grpSp>
        <p:nvGrpSpPr>
          <p:cNvPr id="37" name="Grup 36"/>
          <p:cNvGrpSpPr/>
          <p:nvPr/>
        </p:nvGrpSpPr>
        <p:grpSpPr>
          <a:xfrm>
            <a:off x="711933" y="857485"/>
            <a:ext cx="10423651" cy="666353"/>
            <a:chOff x="711933" y="1113962"/>
            <a:chExt cx="10423651" cy="666353"/>
          </a:xfrm>
        </p:grpSpPr>
        <p:grpSp>
          <p:nvGrpSpPr>
            <p:cNvPr id="14" name="Grup 13"/>
            <p:cNvGrpSpPr/>
            <p:nvPr/>
          </p:nvGrpSpPr>
          <p:grpSpPr>
            <a:xfrm>
              <a:off x="711933" y="1113962"/>
              <a:ext cx="10423651" cy="666353"/>
              <a:chOff x="104578" y="4400117"/>
              <a:chExt cx="11244784" cy="699782"/>
            </a:xfrm>
          </p:grpSpPr>
          <p:sp>
            <p:nvSpPr>
              <p:cNvPr id="15" name="Dikdörtgen 14"/>
              <p:cNvSpPr/>
              <p:nvPr/>
            </p:nvSpPr>
            <p:spPr>
              <a:xfrm>
                <a:off x="104578" y="4400117"/>
                <a:ext cx="11244784" cy="6997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Dikdörtgen 15"/>
              <p:cNvSpPr/>
              <p:nvPr/>
            </p:nvSpPr>
            <p:spPr>
              <a:xfrm>
                <a:off x="136459" y="4428998"/>
                <a:ext cx="4966991" cy="6367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Metin kutusu 17"/>
              <p:cNvSpPr txBox="1"/>
              <p:nvPr/>
            </p:nvSpPr>
            <p:spPr>
              <a:xfrm>
                <a:off x="165165" y="4528098"/>
                <a:ext cx="4956784" cy="420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Cluster Yönetim ve Konfigürasyonu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6" name="Resim 3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00" b="21000"/>
            <a:stretch/>
          </p:blipFill>
          <p:spPr>
            <a:xfrm>
              <a:off x="9580213" y="1165920"/>
              <a:ext cx="1438275" cy="565722"/>
            </a:xfrm>
            <a:prstGeom prst="rect">
              <a:avLst/>
            </a:prstGeom>
          </p:spPr>
        </p:pic>
      </p:grpSp>
      <p:grpSp>
        <p:nvGrpSpPr>
          <p:cNvPr id="39" name="Grup 38"/>
          <p:cNvGrpSpPr/>
          <p:nvPr/>
        </p:nvGrpSpPr>
        <p:grpSpPr>
          <a:xfrm>
            <a:off x="1847140" y="3824114"/>
            <a:ext cx="2738834" cy="660962"/>
            <a:chOff x="857316" y="4427827"/>
            <a:chExt cx="10492046" cy="643194"/>
          </a:xfrm>
        </p:grpSpPr>
        <p:sp>
          <p:nvSpPr>
            <p:cNvPr id="42" name="Dikdörtgen 41"/>
            <p:cNvSpPr/>
            <p:nvPr/>
          </p:nvSpPr>
          <p:spPr>
            <a:xfrm>
              <a:off x="857316" y="4427827"/>
              <a:ext cx="10492046" cy="6431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ikdörtgen 42"/>
            <p:cNvSpPr/>
            <p:nvPr/>
          </p:nvSpPr>
          <p:spPr>
            <a:xfrm>
              <a:off x="1008048" y="4454716"/>
              <a:ext cx="3690041" cy="5909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Metin kutusu 43"/>
            <p:cNvSpPr txBox="1"/>
            <p:nvPr/>
          </p:nvSpPr>
          <p:spPr>
            <a:xfrm>
              <a:off x="935074" y="4450081"/>
              <a:ext cx="3726526" cy="387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Veri Tabanı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5" name="Resim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867" y="3938954"/>
            <a:ext cx="1740107" cy="444283"/>
          </a:xfrm>
          <a:prstGeom prst="rect">
            <a:avLst/>
          </a:prstGeom>
        </p:spPr>
      </p:pic>
      <p:grpSp>
        <p:nvGrpSpPr>
          <p:cNvPr id="50" name="Grup 49"/>
          <p:cNvGrpSpPr/>
          <p:nvPr/>
        </p:nvGrpSpPr>
        <p:grpSpPr>
          <a:xfrm>
            <a:off x="1847141" y="4541904"/>
            <a:ext cx="9288444" cy="715449"/>
            <a:chOff x="1847141" y="4859404"/>
            <a:chExt cx="9288444" cy="715449"/>
          </a:xfrm>
        </p:grpSpPr>
        <p:grpSp>
          <p:nvGrpSpPr>
            <p:cNvPr id="13" name="Grup 12"/>
            <p:cNvGrpSpPr/>
            <p:nvPr/>
          </p:nvGrpSpPr>
          <p:grpSpPr>
            <a:xfrm>
              <a:off x="1847141" y="4859404"/>
              <a:ext cx="9288444" cy="715449"/>
              <a:chOff x="40324" y="4348561"/>
              <a:chExt cx="11384964" cy="751340"/>
            </a:xfrm>
          </p:grpSpPr>
          <p:sp>
            <p:nvSpPr>
              <p:cNvPr id="3" name="Dikdörtgen 2"/>
              <p:cNvSpPr/>
              <p:nvPr/>
            </p:nvSpPr>
            <p:spPr>
              <a:xfrm>
                <a:off x="40324" y="4348561"/>
                <a:ext cx="11384964" cy="7513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Dikdörtgen 11"/>
              <p:cNvSpPr/>
              <p:nvPr/>
            </p:nvSpPr>
            <p:spPr>
              <a:xfrm>
                <a:off x="90811" y="4381833"/>
                <a:ext cx="5139878" cy="68285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Resim 8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125" b="20914"/>
              <a:stretch/>
            </p:blipFill>
            <p:spPr>
              <a:xfrm>
                <a:off x="9439499" y="4408639"/>
                <a:ext cx="1921615" cy="633935"/>
              </a:xfrm>
              <a:prstGeom prst="rect">
                <a:avLst/>
              </a:prstGeom>
            </p:spPr>
          </p:pic>
          <p:sp>
            <p:nvSpPr>
              <p:cNvPr id="11" name="Metin kutusu 10"/>
              <p:cNvSpPr txBox="1"/>
              <p:nvPr/>
            </p:nvSpPr>
            <p:spPr>
              <a:xfrm>
                <a:off x="508031" y="4471783"/>
                <a:ext cx="4201793" cy="48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Dosya Sistemi - HDFS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6" name="Resim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97782" y="5033896"/>
              <a:ext cx="372758" cy="372758"/>
            </a:xfrm>
            <a:prstGeom prst="rect">
              <a:avLst/>
            </a:prstGeom>
          </p:spPr>
        </p:pic>
        <p:pic>
          <p:nvPicPr>
            <p:cNvPr id="47" name="Resim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01696" y="5033896"/>
              <a:ext cx="372758" cy="372758"/>
            </a:xfrm>
            <a:prstGeom prst="rect">
              <a:avLst/>
            </a:prstGeom>
          </p:spPr>
        </p:pic>
        <p:pic>
          <p:nvPicPr>
            <p:cNvPr id="48" name="Resim 4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74390" y="5041385"/>
              <a:ext cx="372758" cy="372758"/>
            </a:xfrm>
            <a:prstGeom prst="rect">
              <a:avLst/>
            </a:prstGeom>
          </p:spPr>
        </p:pic>
        <p:pic>
          <p:nvPicPr>
            <p:cNvPr id="49" name="Resim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47148" y="5041385"/>
              <a:ext cx="372758" cy="372758"/>
            </a:xfrm>
            <a:prstGeom prst="rect">
              <a:avLst/>
            </a:prstGeom>
          </p:spPr>
        </p:pic>
      </p:grpSp>
      <p:grpSp>
        <p:nvGrpSpPr>
          <p:cNvPr id="51" name="Grup 50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52" name="Grup 51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54" name="Dikdörtgen 53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5" name="Grup 54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56" name="Resim 55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7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3" name="Metin kutusu 52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63" name="Düz Bağlayıcı 62"/>
          <p:cNvCxnSpPr>
            <a:stCxn id="61" idx="2"/>
            <a:endCxn id="59" idx="2"/>
          </p:cNvCxnSpPr>
          <p:nvPr/>
        </p:nvCxnSpPr>
        <p:spPr>
          <a:xfrm>
            <a:off x="9748810" y="1996978"/>
            <a:ext cx="5855" cy="1742409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up 95"/>
          <p:cNvGrpSpPr/>
          <p:nvPr/>
        </p:nvGrpSpPr>
        <p:grpSpPr>
          <a:xfrm>
            <a:off x="7261516" y="1586915"/>
            <a:ext cx="1046207" cy="2152476"/>
            <a:chOff x="7261516" y="1904415"/>
            <a:chExt cx="1046207" cy="2152476"/>
          </a:xfrm>
        </p:grpSpPr>
        <p:grpSp>
          <p:nvGrpSpPr>
            <p:cNvPr id="78" name="Grup 77"/>
            <p:cNvGrpSpPr/>
            <p:nvPr/>
          </p:nvGrpSpPr>
          <p:grpSpPr>
            <a:xfrm rot="16200000">
              <a:off x="6708382" y="2457549"/>
              <a:ext cx="2152476" cy="1046207"/>
              <a:chOff x="857316" y="4008256"/>
              <a:chExt cx="10492046" cy="1098692"/>
            </a:xfrm>
          </p:grpSpPr>
          <p:sp>
            <p:nvSpPr>
              <p:cNvPr id="81" name="Dikdörtgen 80"/>
              <p:cNvSpPr/>
              <p:nvPr/>
            </p:nvSpPr>
            <p:spPr>
              <a:xfrm>
                <a:off x="857316" y="4008256"/>
                <a:ext cx="10492046" cy="10916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Dikdörtgen 81"/>
              <p:cNvSpPr/>
              <p:nvPr/>
            </p:nvSpPr>
            <p:spPr>
              <a:xfrm>
                <a:off x="7812376" y="4041298"/>
                <a:ext cx="3338442" cy="102695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Metin kutusu 82"/>
              <p:cNvSpPr txBox="1"/>
              <p:nvPr/>
            </p:nvSpPr>
            <p:spPr>
              <a:xfrm rot="5400000">
                <a:off x="9005692" y="2872589"/>
                <a:ext cx="1093207" cy="3375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SQL on Hadoop &amp; Veri Ambarı</a:t>
                </a:r>
                <a:endParaRPr lang="en-US" sz="13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5" name="Resim 84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47" t="17737" r="13653" b="17647"/>
            <a:stretch/>
          </p:blipFill>
          <p:spPr>
            <a:xfrm>
              <a:off x="7338700" y="3212939"/>
              <a:ext cx="854828" cy="767154"/>
            </a:xfrm>
            <a:prstGeom prst="rect">
              <a:avLst/>
            </a:prstGeom>
          </p:spPr>
        </p:pic>
        <p:pic>
          <p:nvPicPr>
            <p:cNvPr id="86" name="Resim 8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2625" y="2637306"/>
              <a:ext cx="745774" cy="559331"/>
            </a:xfrm>
            <a:prstGeom prst="rect">
              <a:avLst/>
            </a:prstGeom>
          </p:spPr>
        </p:pic>
      </p:grpSp>
      <p:grpSp>
        <p:nvGrpSpPr>
          <p:cNvPr id="98" name="Grup 97"/>
          <p:cNvGrpSpPr/>
          <p:nvPr/>
        </p:nvGrpSpPr>
        <p:grpSpPr>
          <a:xfrm>
            <a:off x="8385248" y="1586912"/>
            <a:ext cx="2738834" cy="2152475"/>
            <a:chOff x="8385248" y="1904412"/>
            <a:chExt cx="2738834" cy="2152475"/>
          </a:xfrm>
        </p:grpSpPr>
        <p:grpSp>
          <p:nvGrpSpPr>
            <p:cNvPr id="73" name="Grup 72"/>
            <p:cNvGrpSpPr/>
            <p:nvPr/>
          </p:nvGrpSpPr>
          <p:grpSpPr>
            <a:xfrm>
              <a:off x="8385248" y="1904412"/>
              <a:ext cx="2738834" cy="2152475"/>
              <a:chOff x="8396750" y="1924680"/>
              <a:chExt cx="2738834" cy="2152475"/>
            </a:xfrm>
          </p:grpSpPr>
          <p:grpSp>
            <p:nvGrpSpPr>
              <p:cNvPr id="58" name="Grup 57"/>
              <p:cNvGrpSpPr/>
              <p:nvPr/>
            </p:nvGrpSpPr>
            <p:grpSpPr>
              <a:xfrm>
                <a:off x="8396750" y="1924680"/>
                <a:ext cx="2738834" cy="2152475"/>
                <a:chOff x="857316" y="4458197"/>
                <a:chExt cx="10492046" cy="2094612"/>
              </a:xfrm>
            </p:grpSpPr>
            <p:sp>
              <p:nvSpPr>
                <p:cNvPr id="59" name="Dikdörtgen 58"/>
                <p:cNvSpPr/>
                <p:nvPr/>
              </p:nvSpPr>
              <p:spPr>
                <a:xfrm>
                  <a:off x="857316" y="4458197"/>
                  <a:ext cx="10492046" cy="209461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Dikdörtgen 59"/>
                <p:cNvSpPr/>
                <p:nvPr/>
              </p:nvSpPr>
              <p:spPr>
                <a:xfrm>
                  <a:off x="1043572" y="4499921"/>
                  <a:ext cx="10113884" cy="3742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Metin kutusu 60"/>
                <p:cNvSpPr txBox="1"/>
                <p:nvPr/>
              </p:nvSpPr>
              <p:spPr>
                <a:xfrm>
                  <a:off x="3435470" y="4497836"/>
                  <a:ext cx="5290878" cy="3594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Veri Analizi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1" name="Grup 70"/>
              <p:cNvGrpSpPr/>
              <p:nvPr/>
            </p:nvGrpSpPr>
            <p:grpSpPr>
              <a:xfrm>
                <a:off x="9738372" y="2382057"/>
                <a:ext cx="1347117" cy="1662137"/>
                <a:chOff x="9738372" y="2382057"/>
                <a:chExt cx="1347117" cy="1662137"/>
              </a:xfrm>
            </p:grpSpPr>
            <p:pic>
              <p:nvPicPr>
                <p:cNvPr id="64" name="Resim 63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99681" y="3492719"/>
                  <a:ext cx="1036773" cy="551475"/>
                </a:xfrm>
                <a:prstGeom prst="rect">
                  <a:avLst/>
                </a:prstGeom>
              </p:spPr>
            </p:pic>
            <p:sp>
              <p:nvSpPr>
                <p:cNvPr id="65" name="Dikdörtgen 64"/>
                <p:cNvSpPr/>
                <p:nvPr/>
              </p:nvSpPr>
              <p:spPr>
                <a:xfrm>
                  <a:off x="9810026" y="2382057"/>
                  <a:ext cx="1275463" cy="63037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Metin kutusu 65"/>
                <p:cNvSpPr txBox="1"/>
                <p:nvPr/>
              </p:nvSpPr>
              <p:spPr>
                <a:xfrm>
                  <a:off x="9738372" y="2439596"/>
                  <a:ext cx="132557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Parti (Batch) Analiz </a:t>
                  </a: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0" name="Grup 69"/>
              <p:cNvGrpSpPr/>
              <p:nvPr/>
            </p:nvGrpSpPr>
            <p:grpSpPr>
              <a:xfrm>
                <a:off x="8445370" y="2366098"/>
                <a:ext cx="1308230" cy="1679921"/>
                <a:chOff x="8445370" y="2366098"/>
                <a:chExt cx="1308230" cy="1679921"/>
              </a:xfrm>
            </p:grpSpPr>
            <p:pic>
              <p:nvPicPr>
                <p:cNvPr id="67" name="Resim 66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45370" y="3635594"/>
                  <a:ext cx="1308230" cy="410425"/>
                </a:xfrm>
                <a:prstGeom prst="rect">
                  <a:avLst/>
                </a:prstGeom>
              </p:spPr>
            </p:pic>
            <p:sp>
              <p:nvSpPr>
                <p:cNvPr id="68" name="Dikdörtgen 67"/>
                <p:cNvSpPr/>
                <p:nvPr/>
              </p:nvSpPr>
              <p:spPr>
                <a:xfrm>
                  <a:off x="8445370" y="2388230"/>
                  <a:ext cx="1271083" cy="6241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Metin kutusu 68"/>
                <p:cNvSpPr txBox="1"/>
                <p:nvPr/>
              </p:nvSpPr>
              <p:spPr>
                <a:xfrm>
                  <a:off x="8546109" y="2366098"/>
                  <a:ext cx="113070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Akan Veri (Streaming) Analizi 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84" name="Resim 83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309" b="27500"/>
            <a:stretch/>
          </p:blipFill>
          <p:spPr>
            <a:xfrm>
              <a:off x="9867475" y="3019425"/>
              <a:ext cx="1038427" cy="438125"/>
            </a:xfrm>
            <a:prstGeom prst="rect">
              <a:avLst/>
            </a:prstGeom>
          </p:spPr>
        </p:pic>
        <p:cxnSp>
          <p:nvCxnSpPr>
            <p:cNvPr id="88" name="Düz Bağlayıcı 87"/>
            <p:cNvCxnSpPr>
              <a:stCxn id="61" idx="2"/>
              <a:endCxn id="59" idx="2"/>
            </p:cNvCxnSpPr>
            <p:nvPr/>
          </p:nvCxnSpPr>
          <p:spPr>
            <a:xfrm>
              <a:off x="9748810" y="2314478"/>
              <a:ext cx="5855" cy="1742409"/>
            </a:xfrm>
            <a:prstGeom prst="line">
              <a:avLst/>
            </a:prstGeom>
            <a:ln w="1905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9" name="Resim 88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41" r="30769" b="28538"/>
            <a:stretch/>
          </p:blipFill>
          <p:spPr>
            <a:xfrm>
              <a:off x="8784412" y="2998639"/>
              <a:ext cx="559613" cy="628200"/>
            </a:xfrm>
            <a:prstGeom prst="rect">
              <a:avLst/>
            </a:prstGeom>
          </p:spPr>
        </p:pic>
      </p:grpSp>
      <p:grpSp>
        <p:nvGrpSpPr>
          <p:cNvPr id="95" name="Grup 94"/>
          <p:cNvGrpSpPr/>
          <p:nvPr/>
        </p:nvGrpSpPr>
        <p:grpSpPr>
          <a:xfrm>
            <a:off x="4681685" y="2758011"/>
            <a:ext cx="2514823" cy="981375"/>
            <a:chOff x="4643586" y="3263007"/>
            <a:chExt cx="2514823" cy="981375"/>
          </a:xfrm>
        </p:grpSpPr>
        <p:grpSp>
          <p:nvGrpSpPr>
            <p:cNvPr id="91" name="Grup 90"/>
            <p:cNvGrpSpPr/>
            <p:nvPr/>
          </p:nvGrpSpPr>
          <p:grpSpPr>
            <a:xfrm rot="16200000">
              <a:off x="5410310" y="2496283"/>
              <a:ext cx="981375" cy="2514823"/>
              <a:chOff x="-181900" y="2458920"/>
              <a:chExt cx="4783622" cy="2640983"/>
            </a:xfrm>
          </p:grpSpPr>
          <p:sp>
            <p:nvSpPr>
              <p:cNvPr id="92" name="Dikdörtgen 91"/>
              <p:cNvSpPr/>
              <p:nvPr/>
            </p:nvSpPr>
            <p:spPr>
              <a:xfrm>
                <a:off x="-181900" y="2458920"/>
                <a:ext cx="4783622" cy="26409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Dikdörtgen 92"/>
              <p:cNvSpPr/>
              <p:nvPr/>
            </p:nvSpPr>
            <p:spPr>
              <a:xfrm>
                <a:off x="-21235" y="2498777"/>
                <a:ext cx="4483207" cy="97412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Metin kutusu 93"/>
              <p:cNvSpPr txBox="1"/>
              <p:nvPr/>
            </p:nvSpPr>
            <p:spPr>
              <a:xfrm rot="5400000">
                <a:off x="2133812" y="1571738"/>
                <a:ext cx="916330" cy="2850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Veri İşleme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90" name="Resim 89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500" b="32000"/>
            <a:stretch/>
          </p:blipFill>
          <p:spPr>
            <a:xfrm>
              <a:off x="5647084" y="3506987"/>
              <a:ext cx="1416073" cy="525544"/>
            </a:xfrm>
            <a:prstGeom prst="rect">
              <a:avLst/>
            </a:prstGeom>
          </p:spPr>
        </p:pic>
      </p:grpSp>
      <p:grpSp>
        <p:nvGrpSpPr>
          <p:cNvPr id="102" name="Grup 101"/>
          <p:cNvGrpSpPr/>
          <p:nvPr/>
        </p:nvGrpSpPr>
        <p:grpSpPr>
          <a:xfrm>
            <a:off x="1847140" y="5312985"/>
            <a:ext cx="9288444" cy="666353"/>
            <a:chOff x="1329212" y="4400117"/>
            <a:chExt cx="10020150" cy="699782"/>
          </a:xfrm>
        </p:grpSpPr>
        <p:sp>
          <p:nvSpPr>
            <p:cNvPr id="104" name="Dikdörtgen 103"/>
            <p:cNvSpPr/>
            <p:nvPr/>
          </p:nvSpPr>
          <p:spPr>
            <a:xfrm>
              <a:off x="1329212" y="4400117"/>
              <a:ext cx="10020150" cy="6997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Dikdörtgen 104"/>
            <p:cNvSpPr/>
            <p:nvPr/>
          </p:nvSpPr>
          <p:spPr>
            <a:xfrm>
              <a:off x="1371660" y="4428183"/>
              <a:ext cx="4525705" cy="6376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Metin kutusu 105"/>
            <p:cNvSpPr txBox="1"/>
            <p:nvPr/>
          </p:nvSpPr>
          <p:spPr>
            <a:xfrm>
              <a:off x="1638678" y="4480528"/>
              <a:ext cx="3413057" cy="484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Veri Aktarımı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7" name="Resim 106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7" b="12456"/>
          <a:stretch/>
        </p:blipFill>
        <p:spPr>
          <a:xfrm>
            <a:off x="10205206" y="5368477"/>
            <a:ext cx="700696" cy="540772"/>
          </a:xfrm>
          <a:prstGeom prst="rect">
            <a:avLst/>
          </a:prstGeom>
        </p:spPr>
      </p:pic>
      <p:pic>
        <p:nvPicPr>
          <p:cNvPr id="108" name="Resim 10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399" y="5389555"/>
            <a:ext cx="1963714" cy="519694"/>
          </a:xfrm>
          <a:prstGeom prst="rect">
            <a:avLst/>
          </a:prstGeom>
        </p:spPr>
      </p:pic>
      <p:pic>
        <p:nvPicPr>
          <p:cNvPr id="109" name="Resim 10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18" y="5331624"/>
            <a:ext cx="948043" cy="583411"/>
          </a:xfrm>
          <a:prstGeom prst="rect">
            <a:avLst/>
          </a:prstGeom>
        </p:spPr>
      </p:pic>
      <p:grpSp>
        <p:nvGrpSpPr>
          <p:cNvPr id="127" name="Grup 126"/>
          <p:cNvGrpSpPr/>
          <p:nvPr/>
        </p:nvGrpSpPr>
        <p:grpSpPr>
          <a:xfrm>
            <a:off x="4689619" y="1586911"/>
            <a:ext cx="2514823" cy="1094228"/>
            <a:chOff x="4689619" y="1586911"/>
            <a:chExt cx="2514823" cy="1094228"/>
          </a:xfrm>
        </p:grpSpPr>
        <p:grpSp>
          <p:nvGrpSpPr>
            <p:cNvPr id="111" name="Grup 110"/>
            <p:cNvGrpSpPr/>
            <p:nvPr/>
          </p:nvGrpSpPr>
          <p:grpSpPr>
            <a:xfrm rot="16200000">
              <a:off x="5399917" y="876613"/>
              <a:ext cx="1094228" cy="2514823"/>
              <a:chOff x="-55998" y="2458922"/>
              <a:chExt cx="5333707" cy="2640983"/>
            </a:xfrm>
          </p:grpSpPr>
          <p:sp>
            <p:nvSpPr>
              <p:cNvPr id="113" name="Dikdörtgen 112"/>
              <p:cNvSpPr/>
              <p:nvPr/>
            </p:nvSpPr>
            <p:spPr>
              <a:xfrm>
                <a:off x="-55998" y="2458922"/>
                <a:ext cx="5333707" cy="26409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Dikdörtgen 113"/>
              <p:cNvSpPr/>
              <p:nvPr/>
            </p:nvSpPr>
            <p:spPr>
              <a:xfrm>
                <a:off x="217410" y="2495447"/>
                <a:ext cx="4861738" cy="97745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Metin kutusu 114"/>
              <p:cNvSpPr txBox="1"/>
              <p:nvPr/>
            </p:nvSpPr>
            <p:spPr>
              <a:xfrm rot="5400000">
                <a:off x="2248013" y="1685933"/>
                <a:ext cx="987989" cy="2550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İş Planlama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16" name="Resim 115"/>
            <p:cNvPicPr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2" b="28029"/>
            <a:stretch/>
          </p:blipFill>
          <p:spPr>
            <a:xfrm>
              <a:off x="5696247" y="1939295"/>
              <a:ext cx="1465791" cy="391928"/>
            </a:xfrm>
            <a:prstGeom prst="rect">
              <a:avLst/>
            </a:prstGeom>
          </p:spPr>
        </p:pic>
      </p:grpSp>
      <p:grpSp>
        <p:nvGrpSpPr>
          <p:cNvPr id="131" name="Grup 130"/>
          <p:cNvGrpSpPr/>
          <p:nvPr/>
        </p:nvGrpSpPr>
        <p:grpSpPr>
          <a:xfrm>
            <a:off x="1847139" y="2758010"/>
            <a:ext cx="2738835" cy="985314"/>
            <a:chOff x="1847139" y="2758010"/>
            <a:chExt cx="2738835" cy="985314"/>
          </a:xfrm>
        </p:grpSpPr>
        <p:grpSp>
          <p:nvGrpSpPr>
            <p:cNvPr id="118" name="Grup 117"/>
            <p:cNvGrpSpPr/>
            <p:nvPr/>
          </p:nvGrpSpPr>
          <p:grpSpPr>
            <a:xfrm rot="16200000">
              <a:off x="2723900" y="1881249"/>
              <a:ext cx="985314" cy="2738835"/>
              <a:chOff x="-131234" y="2312428"/>
              <a:chExt cx="4802822" cy="2876233"/>
            </a:xfrm>
          </p:grpSpPr>
          <p:sp>
            <p:nvSpPr>
              <p:cNvPr id="120" name="Dikdörtgen 119"/>
              <p:cNvSpPr/>
              <p:nvPr/>
            </p:nvSpPr>
            <p:spPr>
              <a:xfrm>
                <a:off x="-131234" y="2312428"/>
                <a:ext cx="4802822" cy="287623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Dikdörtgen 120"/>
              <p:cNvSpPr/>
              <p:nvPr/>
            </p:nvSpPr>
            <p:spPr>
              <a:xfrm>
                <a:off x="-21236" y="2353749"/>
                <a:ext cx="4483207" cy="120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Metin kutusu 121"/>
              <p:cNvSpPr txBox="1"/>
              <p:nvPr/>
            </p:nvSpPr>
            <p:spPr>
              <a:xfrm rot="5400000">
                <a:off x="1641537" y="1478651"/>
                <a:ext cx="1068993" cy="2850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Arama (</a:t>
                </a:r>
                <a:r>
                  <a:rPr lang="tr-TR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Search</a:t>
                </a:r>
                <a:r>
                  <a:rPr lang="tr-T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8" name="Resim 127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6556" y="2901130"/>
              <a:ext cx="1211213" cy="610653"/>
            </a:xfrm>
            <a:prstGeom prst="rect">
              <a:avLst/>
            </a:prstGeom>
          </p:spPr>
        </p:pic>
      </p:grpSp>
      <p:grpSp>
        <p:nvGrpSpPr>
          <p:cNvPr id="130" name="Grup 129"/>
          <p:cNvGrpSpPr/>
          <p:nvPr/>
        </p:nvGrpSpPr>
        <p:grpSpPr>
          <a:xfrm>
            <a:off x="1804736" y="1564684"/>
            <a:ext cx="2781243" cy="1167381"/>
            <a:chOff x="1804736" y="1564684"/>
            <a:chExt cx="2781243" cy="1167381"/>
          </a:xfrm>
        </p:grpSpPr>
        <p:grpSp>
          <p:nvGrpSpPr>
            <p:cNvPr id="123" name="Grup 122"/>
            <p:cNvGrpSpPr/>
            <p:nvPr/>
          </p:nvGrpSpPr>
          <p:grpSpPr>
            <a:xfrm rot="16200000">
              <a:off x="2648244" y="750159"/>
              <a:ext cx="1094228" cy="2781243"/>
              <a:chOff x="-55998" y="2278773"/>
              <a:chExt cx="5333707" cy="2920769"/>
            </a:xfrm>
          </p:grpSpPr>
          <p:sp>
            <p:nvSpPr>
              <p:cNvPr id="124" name="Dikdörtgen 123"/>
              <p:cNvSpPr/>
              <p:nvPr/>
            </p:nvSpPr>
            <p:spPr>
              <a:xfrm>
                <a:off x="-55998" y="2323306"/>
                <a:ext cx="5333707" cy="28762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Dikdörtgen 124"/>
              <p:cNvSpPr/>
              <p:nvPr/>
            </p:nvSpPr>
            <p:spPr>
              <a:xfrm>
                <a:off x="217412" y="2364628"/>
                <a:ext cx="4861738" cy="1201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Metin kutusu 125"/>
              <p:cNvSpPr txBox="1"/>
              <p:nvPr/>
            </p:nvSpPr>
            <p:spPr>
              <a:xfrm rot="5400000">
                <a:off x="1737841" y="1154896"/>
                <a:ext cx="1352791" cy="3600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Veri Akışı Betik Programlama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9" name="Resim 128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373" y="1564684"/>
              <a:ext cx="978779" cy="1167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59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4119</TotalTime>
  <Words>407</Words>
  <Application>Microsoft Office PowerPoint</Application>
  <PresentationFormat>Geniş ekran</PresentationFormat>
  <Paragraphs>106</Paragraphs>
  <Slides>9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Constantia</vt:lpstr>
      <vt:lpstr>Verdana</vt:lpstr>
      <vt:lpstr>Wingdings</vt:lpstr>
      <vt:lpstr>Office Teması</vt:lpstr>
      <vt:lpstr>PowerPoint Sunusu</vt:lpstr>
      <vt:lpstr>Hadoop Nedir?</vt:lpstr>
      <vt:lpstr>Hadoop Nedir?</vt:lpstr>
      <vt:lpstr>Hadoop Temel Özellikleri</vt:lpstr>
      <vt:lpstr>Niçin Hadoop</vt:lpstr>
      <vt:lpstr>Hataya Dayanıklılık (Fault Tolerance)</vt:lpstr>
      <vt:lpstr>Dağıtık İşleme</vt:lpstr>
      <vt:lpstr>Ölçekleme</vt:lpstr>
      <vt:lpstr>Apache Hadoop Projesi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32</cp:revision>
  <dcterms:created xsi:type="dcterms:W3CDTF">2018-03-04T09:30:49Z</dcterms:created>
  <dcterms:modified xsi:type="dcterms:W3CDTF">2018-03-26T19:26:51Z</dcterms:modified>
</cp:coreProperties>
</file>