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3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8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EB8E23B-E4F4-4539-88AC-57BCDB90D354}"/>
    <pc:docChg chg="custSel modSld">
      <pc:chgData name="Erkan ŞİRİN" userId="7f10ce1d6aaf8c5d" providerId="LiveId" clId="{3EB8E23B-E4F4-4539-88AC-57BCDB90D354}" dt="2019-05-06T10:58:19.234" v="11"/>
      <pc:docMkLst>
        <pc:docMk/>
      </pc:docMkLst>
      <pc:sldChg chg="addSp delSp">
        <pc:chgData name="Erkan ŞİRİN" userId="7f10ce1d6aaf8c5d" providerId="LiveId" clId="{3EB8E23B-E4F4-4539-88AC-57BCDB90D354}" dt="2019-05-06T10:57:32.735" v="1"/>
        <pc:sldMkLst>
          <pc:docMk/>
          <pc:sldMk cId="1416118015" sldId="257"/>
        </pc:sldMkLst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2.735" v="1"/>
          <ac:picMkLst>
            <pc:docMk/>
            <pc:sldMk cId="1416118015" sldId="257"/>
            <ac:picMk id="17" creationId="{7A19E1F5-7521-4BE3-BAED-121D8779385B}"/>
          </ac:picMkLst>
        </pc:picChg>
      </pc:sldChg>
      <pc:sldChg chg="addSp delSp">
        <pc:chgData name="Erkan ŞİRİN" userId="7f10ce1d6aaf8c5d" providerId="LiveId" clId="{3EB8E23B-E4F4-4539-88AC-57BCDB90D354}" dt="2019-05-06T10:57:38.917" v="3"/>
        <pc:sldMkLst>
          <pc:docMk/>
          <pc:sldMk cId="2813886073" sldId="258"/>
        </pc:sldMkLst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8.917" v="3"/>
          <ac:picMkLst>
            <pc:docMk/>
            <pc:sldMk cId="2813886073" sldId="258"/>
            <ac:picMk id="18" creationId="{68ABD26A-2A76-4FED-8870-31010D1B6118}"/>
          </ac:picMkLst>
        </pc:picChg>
      </pc:sldChg>
      <pc:sldChg chg="addSp delSp">
        <pc:chgData name="Erkan ŞİRİN" userId="7f10ce1d6aaf8c5d" providerId="LiveId" clId="{3EB8E23B-E4F4-4539-88AC-57BCDB90D354}" dt="2019-05-06T10:57:47.192" v="5"/>
        <pc:sldMkLst>
          <pc:docMk/>
          <pc:sldMk cId="2227709425" sldId="259"/>
        </pc:sldMkLst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47.192" v="5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3EB8E23B-E4F4-4539-88AC-57BCDB90D354}" dt="2019-05-06T10:57:53.926" v="6" actId="478"/>
        <pc:sldMkLst>
          <pc:docMk/>
          <pc:sldMk cId="1390741446" sldId="260"/>
        </pc:sldMkLst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3EB8E23B-E4F4-4539-88AC-57BCDB90D354}" dt="2019-05-06T10:58:00.276" v="7" actId="478"/>
        <pc:sldMkLst>
          <pc:docMk/>
          <pc:sldMk cId="4125060158" sldId="261"/>
        </pc:sldMkLst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3EB8E23B-E4F4-4539-88AC-57BCDB90D354}" dt="2019-05-06T10:58:09.893" v="9"/>
        <pc:sldMkLst>
          <pc:docMk/>
          <pc:sldMk cId="3308122537" sldId="262"/>
        </pc:sldMkLst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09.893" v="9"/>
          <ac:picMkLst>
            <pc:docMk/>
            <pc:sldMk cId="3308122537" sldId="262"/>
            <ac:picMk id="17" creationId="{C79F05D6-5250-4414-8845-323687DD306E}"/>
          </ac:picMkLst>
        </pc:picChg>
      </pc:sldChg>
      <pc:sldChg chg="addSp delSp">
        <pc:chgData name="Erkan ŞİRİN" userId="7f10ce1d6aaf8c5d" providerId="LiveId" clId="{3EB8E23B-E4F4-4539-88AC-57BCDB90D354}" dt="2019-05-06T10:58:19.234" v="11"/>
        <pc:sldMkLst>
          <pc:docMk/>
          <pc:sldMk cId="674586216" sldId="263"/>
        </pc:sldMkLst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19.234" v="11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  <pc:docChgLst>
    <pc:chgData name="Erkan ŞİRİN" userId="7f10ce1d6aaf8c5d" providerId="LiveId" clId="{77AFF1D1-5CCF-4CA4-8BC6-B75713393725}"/>
    <pc:docChg chg="custSel modSld">
      <pc:chgData name="Erkan ŞİRİN" userId="7f10ce1d6aaf8c5d" providerId="LiveId" clId="{77AFF1D1-5CCF-4CA4-8BC6-B75713393725}" dt="2019-07-23T04:52:24.720" v="4" actId="478"/>
      <pc:docMkLst>
        <pc:docMk/>
      </pc:docMkLst>
      <pc:sldChg chg="delSp">
        <pc:chgData name="Erkan ŞİRİN" userId="7f10ce1d6aaf8c5d" providerId="LiveId" clId="{77AFF1D1-5CCF-4CA4-8BC6-B75713393725}" dt="2019-07-23T04:51:59.803" v="0" actId="478"/>
        <pc:sldMkLst>
          <pc:docMk/>
          <pc:sldMk cId="1416118015" sldId="257"/>
        </pc:sldMkLst>
        <pc:picChg chg="del">
          <ac:chgData name="Erkan ŞİRİN" userId="7f10ce1d6aaf8c5d" providerId="LiveId" clId="{77AFF1D1-5CCF-4CA4-8BC6-B75713393725}" dt="2019-07-23T04:51:59.803" v="0" actId="478"/>
          <ac:picMkLst>
            <pc:docMk/>
            <pc:sldMk cId="1416118015" sldId="257"/>
            <ac:picMk id="17" creationId="{7A19E1F5-7521-4BE3-BAED-121D8779385B}"/>
          </ac:picMkLst>
        </pc:picChg>
      </pc:sldChg>
      <pc:sldChg chg="delSp">
        <pc:chgData name="Erkan ŞİRİN" userId="7f10ce1d6aaf8c5d" providerId="LiveId" clId="{77AFF1D1-5CCF-4CA4-8BC6-B75713393725}" dt="2019-07-23T04:52:03.568" v="1" actId="478"/>
        <pc:sldMkLst>
          <pc:docMk/>
          <pc:sldMk cId="2813886073" sldId="258"/>
        </pc:sldMkLst>
        <pc:picChg chg="del">
          <ac:chgData name="Erkan ŞİRİN" userId="7f10ce1d6aaf8c5d" providerId="LiveId" clId="{77AFF1D1-5CCF-4CA4-8BC6-B75713393725}" dt="2019-07-23T04:52:03.568" v="1" actId="478"/>
          <ac:picMkLst>
            <pc:docMk/>
            <pc:sldMk cId="2813886073" sldId="258"/>
            <ac:picMk id="18" creationId="{68ABD26A-2A76-4FED-8870-31010D1B6118}"/>
          </ac:picMkLst>
        </pc:picChg>
      </pc:sldChg>
      <pc:sldChg chg="delSp">
        <pc:chgData name="Erkan ŞİRİN" userId="7f10ce1d6aaf8c5d" providerId="LiveId" clId="{77AFF1D1-5CCF-4CA4-8BC6-B75713393725}" dt="2019-07-23T04:52:07.864" v="2" actId="478"/>
        <pc:sldMkLst>
          <pc:docMk/>
          <pc:sldMk cId="2227709425" sldId="259"/>
        </pc:sldMkLst>
        <pc:picChg chg="del">
          <ac:chgData name="Erkan ŞİRİN" userId="7f10ce1d6aaf8c5d" providerId="LiveId" clId="{77AFF1D1-5CCF-4CA4-8BC6-B75713393725}" dt="2019-07-23T04:52:07.864" v="2" actId="478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77AFF1D1-5CCF-4CA4-8BC6-B75713393725}" dt="2019-07-23T04:52:18.565" v="3" actId="478"/>
        <pc:sldMkLst>
          <pc:docMk/>
          <pc:sldMk cId="3308122537" sldId="262"/>
        </pc:sldMkLst>
        <pc:picChg chg="del">
          <ac:chgData name="Erkan ŞİRİN" userId="7f10ce1d6aaf8c5d" providerId="LiveId" clId="{77AFF1D1-5CCF-4CA4-8BC6-B75713393725}" dt="2019-07-23T04:52:18.565" v="3" actId="478"/>
          <ac:picMkLst>
            <pc:docMk/>
            <pc:sldMk cId="3308122537" sldId="262"/>
            <ac:picMk id="17" creationId="{C79F05D6-5250-4414-8845-323687DD306E}"/>
          </ac:picMkLst>
        </pc:picChg>
      </pc:sldChg>
      <pc:sldChg chg="delSp">
        <pc:chgData name="Erkan ŞİRİN" userId="7f10ce1d6aaf8c5d" providerId="LiveId" clId="{77AFF1D1-5CCF-4CA4-8BC6-B75713393725}" dt="2019-07-23T04:52:24.720" v="4" actId="478"/>
        <pc:sldMkLst>
          <pc:docMk/>
          <pc:sldMk cId="674586216" sldId="263"/>
        </pc:sldMkLst>
        <pc:picChg chg="del">
          <ac:chgData name="Erkan ŞİRİN" userId="7f10ce1d6aaf8c5d" providerId="LiveId" clId="{77AFF1D1-5CCF-4CA4-8BC6-B75713393725}" dt="2019-07-23T04:52:24.720" v="4" actId="478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02594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89" y="1933754"/>
            <a:ext cx="3630283" cy="36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39607" y="422251"/>
            <a:ext cx="41738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java.io.IOException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java.util.StringTokenizer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org.apache.hadoop.conf.Configuration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org.apache.hadoop.fs.Path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org.apache.hadoop.io.IntWritable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org.apache.hadoop.io.Text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org.apache.hadoop.mapreduce.Job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org.apache.hadoop.mapreduce.Mapper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org.apache.hadoop.mapreduce.Reducer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org.apache.hadoop.mapreduce.lib.input.FileInputFormat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org.apache.hadoop.mapreduce.lib.output.FileOutputFormat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public class </a:t>
            </a:r>
            <a:r>
              <a:rPr lang="en-US" sz="1000" dirty="0" err="1">
                <a:latin typeface="Consolas" panose="020B0609020204030204" pitchFamily="49" charset="0"/>
              </a:rPr>
              <a:t>WordCount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class </a:t>
            </a:r>
            <a:r>
              <a:rPr lang="en-US" sz="1000" dirty="0" err="1">
                <a:latin typeface="Consolas" panose="020B0609020204030204" pitchFamily="49" charset="0"/>
              </a:rPr>
              <a:t>TokenizerMapper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Mapper&lt;Object, Text, Text,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private final static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one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Text word = new Text();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map(Object key, Text value,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itr</a:t>
            </a:r>
            <a:r>
              <a:rPr lang="en-US" sz="1000" dirty="0">
                <a:latin typeface="Consolas" panose="020B0609020204030204" pitchFamily="49" charset="0"/>
              </a:rPr>
              <a:t> = new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value.toString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while (</a:t>
            </a:r>
            <a:r>
              <a:rPr lang="en-US" sz="1000" dirty="0" err="1">
                <a:latin typeface="Consolas" panose="020B0609020204030204" pitchFamily="49" charset="0"/>
              </a:rPr>
              <a:t>itr.hasMoreTokens</a:t>
            </a:r>
            <a:r>
              <a:rPr lang="en-US" sz="10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word.set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itr.nextToken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(word, one);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7542734" y="417406"/>
            <a:ext cx="41683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public static class </a:t>
            </a:r>
            <a:r>
              <a:rPr lang="en-US" sz="1000" dirty="0" err="1">
                <a:latin typeface="Consolas" panose="020B0609020204030204" pitchFamily="49" charset="0"/>
              </a:rPr>
              <a:t>IntSumReducer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Reducer&lt;</a:t>
            </a:r>
            <a:r>
              <a:rPr lang="en-US" sz="1000" dirty="0" err="1">
                <a:latin typeface="Consolas" panose="020B0609020204030204" pitchFamily="49" charset="0"/>
              </a:rPr>
              <a:t>Text,IntWritable,Text,IntWritable</a:t>
            </a:r>
            <a:r>
              <a:rPr lang="en-US" sz="1000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result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reduce(Text key, </a:t>
            </a:r>
            <a:r>
              <a:rPr lang="en-US" sz="1000" dirty="0" err="1">
                <a:latin typeface="Consolas" panose="020B0609020204030204" pitchFamily="49" charset="0"/>
              </a:rPr>
              <a:t>Iterable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 values,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sum = 0;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for (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val</a:t>
            </a:r>
            <a:r>
              <a:rPr lang="en-US" sz="1000" dirty="0">
                <a:latin typeface="Consolas" panose="020B0609020204030204" pitchFamily="49" charset="0"/>
              </a:rPr>
              <a:t> : values)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sum += </a:t>
            </a:r>
            <a:r>
              <a:rPr lang="en-US" sz="1000" dirty="0" err="1">
                <a:latin typeface="Consolas" panose="020B0609020204030204" pitchFamily="49" charset="0"/>
              </a:rPr>
              <a:t>val.get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result.set</a:t>
            </a:r>
            <a:r>
              <a:rPr lang="en-US" sz="1000" dirty="0">
                <a:latin typeface="Consolas" panose="020B0609020204030204" pitchFamily="49" charset="0"/>
              </a:rPr>
              <a:t>(sum);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(key, result);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void main(String[] 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) throws Exception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Configuration 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 = new Configuration();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Job </a:t>
            </a:r>
            <a:r>
              <a:rPr lang="en-US" sz="1000" dirty="0" err="1">
                <a:latin typeface="Consolas" panose="020B0609020204030204" pitchFamily="49" charset="0"/>
              </a:rPr>
              <a:t>job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Job.getInstance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, "word count");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job.setJarByClass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WordCount.class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job.setMapperClass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TokenizerMapper.class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job.setCombinerClass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job.setReducerClass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job.setOutputKeyClass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Text.class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job.setOutputValueClass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IntWritable.class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FileInputFormat.addInputPath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[0]));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FileOutputFormat.setOutputPath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[1]));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System.exit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job.waitForCompletion</a:t>
            </a:r>
            <a:r>
              <a:rPr lang="en-US" sz="1000" dirty="0">
                <a:latin typeface="Consolas" panose="020B0609020204030204" pitchFamily="49" charset="0"/>
              </a:rPr>
              <a:t>(true) ? 0 : 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2"/>
          <a:stretch/>
        </p:blipFill>
        <p:spPr>
          <a:xfrm>
            <a:off x="565964" y="3000848"/>
            <a:ext cx="11288668" cy="3002692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8361515" y="2407724"/>
            <a:ext cx="3199283" cy="118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Peki bizim SQL yeteneklerimiz ne olacak?</a:t>
            </a:r>
            <a:endParaRPr lang="en-US" sz="2400" dirty="0"/>
          </a:p>
        </p:txBody>
      </p:sp>
      <p:sp>
        <p:nvSpPr>
          <p:cNvPr id="9" name="Patlama 1 8"/>
          <p:cNvSpPr/>
          <p:nvPr/>
        </p:nvSpPr>
        <p:spPr>
          <a:xfrm>
            <a:off x="274614" y="571803"/>
            <a:ext cx="6186037" cy="420519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err="1"/>
              <a:t>Süprizzzzz</a:t>
            </a:r>
            <a:r>
              <a:rPr lang="tr-TR" sz="2800" dirty="0"/>
              <a:t>!!!</a:t>
            </a:r>
          </a:p>
          <a:p>
            <a:pPr algn="ctr"/>
            <a:r>
              <a:rPr lang="tr-TR" sz="2800" dirty="0" err="1"/>
              <a:t>Big</a:t>
            </a:r>
            <a:r>
              <a:rPr lang="tr-TR" sz="2800" dirty="0"/>
              <a:t> dataya geçtik</a:t>
            </a:r>
          </a:p>
          <a:p>
            <a:pPr algn="ctr"/>
            <a:r>
              <a:rPr lang="tr-TR" sz="2800" dirty="0"/>
              <a:t>Hadi MapReduce </a:t>
            </a:r>
          </a:p>
          <a:p>
            <a:pPr algn="ctr"/>
            <a:r>
              <a:rPr lang="tr-TR" sz="2800" dirty="0"/>
              <a:t>kullanın artık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Çözüm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" y="592370"/>
            <a:ext cx="2748331" cy="2748331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32" y="960552"/>
            <a:ext cx="3225143" cy="322514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75" y="1474970"/>
            <a:ext cx="4424855" cy="1399360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8681" r="13501" b="15309"/>
          <a:stretch/>
        </p:blipFill>
        <p:spPr>
          <a:xfrm>
            <a:off x="4267198" y="3555553"/>
            <a:ext cx="2617077" cy="2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014814" y="4357259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HDFS</a:t>
            </a:r>
            <a:endParaRPr lang="en-US" sz="4000" dirty="0"/>
          </a:p>
        </p:txBody>
      </p:sp>
      <p:sp>
        <p:nvSpPr>
          <p:cNvPr id="21" name="Dikdörtgen 20"/>
          <p:cNvSpPr/>
          <p:nvPr/>
        </p:nvSpPr>
        <p:spPr>
          <a:xfrm>
            <a:off x="6007198" y="3318383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YARN</a:t>
            </a:r>
            <a:endParaRPr lang="en-US" sz="4000" dirty="0"/>
          </a:p>
        </p:txBody>
      </p:sp>
      <p:sp>
        <p:nvSpPr>
          <p:cNvPr id="22" name="Dikdörtgen 21"/>
          <p:cNvSpPr/>
          <p:nvPr/>
        </p:nvSpPr>
        <p:spPr>
          <a:xfrm>
            <a:off x="6007199" y="2279510"/>
            <a:ext cx="2319900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MapReduce</a:t>
            </a:r>
            <a:endParaRPr lang="en-US" sz="3200" dirty="0"/>
          </a:p>
        </p:txBody>
      </p:sp>
      <p:sp>
        <p:nvSpPr>
          <p:cNvPr id="23" name="Dikdörtgen 22"/>
          <p:cNvSpPr/>
          <p:nvPr/>
        </p:nvSpPr>
        <p:spPr>
          <a:xfrm>
            <a:off x="8410919" y="2279509"/>
            <a:ext cx="2304913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TEZ</a:t>
            </a:r>
            <a:endParaRPr lang="en-US" sz="4000" dirty="0"/>
          </a:p>
        </p:txBody>
      </p:sp>
      <p:sp>
        <p:nvSpPr>
          <p:cNvPr id="24" name="Dikdörtgen 23"/>
          <p:cNvSpPr/>
          <p:nvPr/>
        </p:nvSpPr>
        <p:spPr>
          <a:xfrm>
            <a:off x="6007198" y="1237343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err="1"/>
              <a:t>Hive</a:t>
            </a:r>
            <a:endParaRPr lang="en-US" sz="40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762704" y="913658"/>
            <a:ext cx="4325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Kullanıcılar SQL kullanıyor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Birçok SQL özellikleri ve standardı geçerli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YARN uygulaması (MapReduce veya Tez)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Veri tabanı tadında ancak veri tabanı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HDFS dosyalarına sorgu imkanı</a:t>
            </a:r>
          </a:p>
        </p:txBody>
      </p:sp>
    </p:spTree>
    <p:extLst>
      <p:ext uri="{BB962C8B-B14F-4D97-AF65-F5344CB8AC3E}">
        <p14:creationId xmlns:p14="http://schemas.microsoft.com/office/powerpoint/2010/main" val="412506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Bazı Özel Durumlar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82782" y="1271363"/>
            <a:ext cx="9397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Amaç nokta ve anında cevap alınan sorgu değil, OLTP için uygun değil.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Çok büyük verileri makul bir sürede sorgulamak için ideal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Dünya SQL’den ibaret değil, daha karmaşık sorgular için </a:t>
            </a:r>
            <a:r>
              <a:rPr lang="tr-TR" sz="2400" dirty="0" err="1"/>
              <a:t>Spark</a:t>
            </a:r>
            <a:endParaRPr lang="tr-T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/>
              <a:t>Transaction</a:t>
            </a:r>
            <a:r>
              <a:rPr lang="tr-TR" sz="2400" dirty="0"/>
              <a:t> yok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Kayıt seviyesinde </a:t>
            </a:r>
            <a:r>
              <a:rPr lang="tr-TR" sz="2400" dirty="0" err="1"/>
              <a:t>update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yok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HiveQL</a:t>
            </a:r>
          </a:p>
        </p:txBody>
      </p:sp>
    </p:spTree>
    <p:extLst>
      <p:ext uri="{BB962C8B-B14F-4D97-AF65-F5344CB8AC3E}">
        <p14:creationId xmlns:p14="http://schemas.microsoft.com/office/powerpoint/2010/main" val="330812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Aslında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7" y="3532649"/>
            <a:ext cx="2471266" cy="127888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4" t="16300" r="14509" b="16932"/>
          <a:stretch/>
        </p:blipFill>
        <p:spPr>
          <a:xfrm>
            <a:off x="4542972" y="1002212"/>
            <a:ext cx="2583544" cy="242388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65964" y="515475"/>
            <a:ext cx="3977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show tables;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</a:t>
            </a:r>
            <a:r>
              <a:rPr lang="en-US" dirty="0" err="1"/>
              <a:t>Tables_in_hive</a:t>
            </a:r>
            <a:r>
              <a:rPr lang="en-US" dirty="0"/>
              <a:t>            |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AUX_TABLE                 |</a:t>
            </a:r>
          </a:p>
          <a:p>
            <a:r>
              <a:rPr lang="en-US" dirty="0"/>
              <a:t>| BUCKETING_COLS            |</a:t>
            </a:r>
          </a:p>
          <a:p>
            <a:r>
              <a:rPr lang="en-US" dirty="0"/>
              <a:t>| CDS                       |</a:t>
            </a:r>
          </a:p>
          <a:p>
            <a:r>
              <a:rPr lang="en-US" dirty="0"/>
              <a:t>| COLUMNS_V2                |</a:t>
            </a:r>
          </a:p>
          <a:p>
            <a:r>
              <a:rPr lang="en-US" dirty="0"/>
              <a:t>| COMPACTION_QUEUE          |</a:t>
            </a:r>
          </a:p>
          <a:p>
            <a:r>
              <a:rPr lang="en-US" dirty="0"/>
              <a:t>| COMPLETED_COMPACTIONS     |</a:t>
            </a:r>
          </a:p>
          <a:p>
            <a:r>
              <a:rPr lang="en-US" dirty="0"/>
              <a:t>| COMPLETED_TXN_COMPONENTS  |</a:t>
            </a:r>
          </a:p>
          <a:p>
            <a:r>
              <a:rPr lang="en-US" dirty="0"/>
              <a:t>| DATABASE_PARAMS           |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29" y="3426098"/>
            <a:ext cx="3200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611</Words>
  <Application>Microsoft Office PowerPoint</Application>
  <PresentationFormat>Geniş ekran</PresentationFormat>
  <Paragraphs>102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Teması</vt:lpstr>
      <vt:lpstr>Apache Hive</vt:lpstr>
      <vt:lpstr>Neden Hive </vt:lpstr>
      <vt:lpstr>Neden Hive </vt:lpstr>
      <vt:lpstr>Çözüm</vt:lpstr>
      <vt:lpstr>Hive</vt:lpstr>
      <vt:lpstr>Bazı Özel Durumlar</vt:lpstr>
      <vt:lpstr>Aslında Hive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44</cp:revision>
  <dcterms:created xsi:type="dcterms:W3CDTF">2018-03-04T09:30:49Z</dcterms:created>
  <dcterms:modified xsi:type="dcterms:W3CDTF">2019-07-23T04:52:27Z</dcterms:modified>
</cp:coreProperties>
</file>