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64" r:id="rId4"/>
    <p:sldId id="263" r:id="rId5"/>
    <p:sldId id="260" r:id="rId6"/>
    <p:sldId id="262" r:id="rId7"/>
    <p:sldId id="261" r:id="rId8"/>
    <p:sldId id="259"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49" autoAdjust="0"/>
    <p:restoredTop sz="90856" autoAdjust="0"/>
  </p:normalViewPr>
  <p:slideViewPr>
    <p:cSldViewPr snapToGrid="0">
      <p:cViewPr varScale="1">
        <p:scale>
          <a:sx n="62" d="100"/>
          <a:sy n="62" d="100"/>
        </p:scale>
        <p:origin x="540"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967CD787-310E-4C8C-AE7C-CCD5C4AD2BE8}"/>
    <pc:docChg chg="custSel modSld">
      <pc:chgData name="Erkan ŞİRİN" userId="7f10ce1d6aaf8c5d" providerId="LiveId" clId="{967CD787-310E-4C8C-AE7C-CCD5C4AD2BE8}" dt="2019-05-06T10:56:05.995" v="12"/>
      <pc:docMkLst>
        <pc:docMk/>
      </pc:docMkLst>
      <pc:sldChg chg="addSp delSp">
        <pc:chgData name="Erkan ŞİRİN" userId="7f10ce1d6aaf8c5d" providerId="LiveId" clId="{967CD787-310E-4C8C-AE7C-CCD5C4AD2BE8}" dt="2019-05-06T10:55:11.919" v="1"/>
        <pc:sldMkLst>
          <pc:docMk/>
          <pc:sldMk cId="1416118015" sldId="257"/>
        </pc:sldMkLst>
        <pc:grpChg chg="del">
          <ac:chgData name="Erkan ŞİRİN" userId="7f10ce1d6aaf8c5d" providerId="LiveId" clId="{967CD787-310E-4C8C-AE7C-CCD5C4AD2BE8}" dt="2019-05-06T10:55:10.715" v="0" actId="478"/>
          <ac:grpSpMkLst>
            <pc:docMk/>
            <pc:sldMk cId="1416118015" sldId="257"/>
            <ac:grpSpMk id="11" creationId="{00000000-0000-0000-0000-000000000000}"/>
          </ac:grpSpMkLst>
        </pc:grpChg>
        <pc:grpChg chg="del">
          <ac:chgData name="Erkan ŞİRİN" userId="7f10ce1d6aaf8c5d" providerId="LiveId" clId="{967CD787-310E-4C8C-AE7C-CCD5C4AD2BE8}" dt="2019-05-06T10:55:10.715" v="0" actId="478"/>
          <ac:grpSpMkLst>
            <pc:docMk/>
            <pc:sldMk cId="1416118015" sldId="257"/>
            <ac:grpSpMk id="15" creationId="{00000000-0000-0000-0000-000000000000}"/>
          </ac:grpSpMkLst>
        </pc:grpChg>
        <pc:picChg chg="add">
          <ac:chgData name="Erkan ŞİRİN" userId="7f10ce1d6aaf8c5d" providerId="LiveId" clId="{967CD787-310E-4C8C-AE7C-CCD5C4AD2BE8}" dt="2019-05-06T10:55:11.919" v="1"/>
          <ac:picMkLst>
            <pc:docMk/>
            <pc:sldMk cId="1416118015" sldId="257"/>
            <ac:picMk id="17" creationId="{305E906A-9807-4AF9-82CA-FE977891A36F}"/>
          </ac:picMkLst>
        </pc:picChg>
      </pc:sldChg>
      <pc:sldChg chg="addSp delSp">
        <pc:chgData name="Erkan ŞİRİN" userId="7f10ce1d6aaf8c5d" providerId="LiveId" clId="{967CD787-310E-4C8C-AE7C-CCD5C4AD2BE8}" dt="2019-05-06T10:55:23.749" v="3"/>
        <pc:sldMkLst>
          <pc:docMk/>
          <pc:sldMk cId="2813886073" sldId="258"/>
        </pc:sldMkLst>
        <pc:grpChg chg="del">
          <ac:chgData name="Erkan ŞİRİN" userId="7f10ce1d6aaf8c5d" providerId="LiveId" clId="{967CD787-310E-4C8C-AE7C-CCD5C4AD2BE8}" dt="2019-05-06T10:55:22.633" v="2" actId="478"/>
          <ac:grpSpMkLst>
            <pc:docMk/>
            <pc:sldMk cId="2813886073" sldId="258"/>
            <ac:grpSpMk id="11" creationId="{00000000-0000-0000-0000-000000000000}"/>
          </ac:grpSpMkLst>
        </pc:grpChg>
        <pc:grpChg chg="del">
          <ac:chgData name="Erkan ŞİRİN" userId="7f10ce1d6aaf8c5d" providerId="LiveId" clId="{967CD787-310E-4C8C-AE7C-CCD5C4AD2BE8}" dt="2019-05-06T10:55:22.633" v="2" actId="478"/>
          <ac:grpSpMkLst>
            <pc:docMk/>
            <pc:sldMk cId="2813886073" sldId="258"/>
            <ac:grpSpMk id="15" creationId="{00000000-0000-0000-0000-000000000000}"/>
          </ac:grpSpMkLst>
        </pc:grpChg>
        <pc:picChg chg="add">
          <ac:chgData name="Erkan ŞİRİN" userId="7f10ce1d6aaf8c5d" providerId="LiveId" clId="{967CD787-310E-4C8C-AE7C-CCD5C4AD2BE8}" dt="2019-05-06T10:55:23.749" v="3"/>
          <ac:picMkLst>
            <pc:docMk/>
            <pc:sldMk cId="2813886073" sldId="258"/>
            <ac:picMk id="22" creationId="{1B01477C-9770-41D5-9A8A-478E6E29C380}"/>
          </ac:picMkLst>
        </pc:picChg>
      </pc:sldChg>
      <pc:sldChg chg="addSp delSp">
        <pc:chgData name="Erkan ŞİRİN" userId="7f10ce1d6aaf8c5d" providerId="LiveId" clId="{967CD787-310E-4C8C-AE7C-CCD5C4AD2BE8}" dt="2019-05-06T10:56:05.995" v="12"/>
        <pc:sldMkLst>
          <pc:docMk/>
          <pc:sldMk cId="2292690529" sldId="259"/>
        </pc:sldMkLst>
        <pc:grpChg chg="del">
          <ac:chgData name="Erkan ŞİRİN" userId="7f10ce1d6aaf8c5d" providerId="LiveId" clId="{967CD787-310E-4C8C-AE7C-CCD5C4AD2BE8}" dt="2019-05-06T10:56:04.888" v="11" actId="478"/>
          <ac:grpSpMkLst>
            <pc:docMk/>
            <pc:sldMk cId="2292690529" sldId="259"/>
            <ac:grpSpMk id="11" creationId="{00000000-0000-0000-0000-000000000000}"/>
          </ac:grpSpMkLst>
        </pc:grpChg>
        <pc:grpChg chg="del">
          <ac:chgData name="Erkan ŞİRİN" userId="7f10ce1d6aaf8c5d" providerId="LiveId" clId="{967CD787-310E-4C8C-AE7C-CCD5C4AD2BE8}" dt="2019-05-06T10:56:04.888" v="11" actId="478"/>
          <ac:grpSpMkLst>
            <pc:docMk/>
            <pc:sldMk cId="2292690529" sldId="259"/>
            <ac:grpSpMk id="15" creationId="{00000000-0000-0000-0000-000000000000}"/>
          </ac:grpSpMkLst>
        </pc:grpChg>
        <pc:picChg chg="add">
          <ac:chgData name="Erkan ŞİRİN" userId="7f10ce1d6aaf8c5d" providerId="LiveId" clId="{967CD787-310E-4C8C-AE7C-CCD5C4AD2BE8}" dt="2019-05-06T10:56:05.995" v="12"/>
          <ac:picMkLst>
            <pc:docMk/>
            <pc:sldMk cId="2292690529" sldId="259"/>
            <ac:picMk id="18" creationId="{3CB16AEE-B905-4264-B271-BCABF94CD024}"/>
          </ac:picMkLst>
        </pc:picChg>
      </pc:sldChg>
      <pc:sldChg chg="addSp delSp">
        <pc:chgData name="Erkan ŞİRİN" userId="7f10ce1d6aaf8c5d" providerId="LiveId" clId="{967CD787-310E-4C8C-AE7C-CCD5C4AD2BE8}" dt="2019-05-06T10:55:44.306" v="8"/>
        <pc:sldMkLst>
          <pc:docMk/>
          <pc:sldMk cId="3448837559" sldId="260"/>
        </pc:sldMkLst>
        <pc:grpChg chg="del">
          <ac:chgData name="Erkan ŞİRİN" userId="7f10ce1d6aaf8c5d" providerId="LiveId" clId="{967CD787-310E-4C8C-AE7C-CCD5C4AD2BE8}" dt="2019-05-06T10:55:42.917" v="7" actId="478"/>
          <ac:grpSpMkLst>
            <pc:docMk/>
            <pc:sldMk cId="3448837559" sldId="260"/>
            <ac:grpSpMk id="51" creationId="{00000000-0000-0000-0000-000000000000}"/>
          </ac:grpSpMkLst>
        </pc:grpChg>
        <pc:grpChg chg="del">
          <ac:chgData name="Erkan ŞİRİN" userId="7f10ce1d6aaf8c5d" providerId="LiveId" clId="{967CD787-310E-4C8C-AE7C-CCD5C4AD2BE8}" dt="2019-05-06T10:55:42.917" v="7" actId="478"/>
          <ac:grpSpMkLst>
            <pc:docMk/>
            <pc:sldMk cId="3448837559" sldId="260"/>
            <ac:grpSpMk id="74" creationId="{00000000-0000-0000-0000-000000000000}"/>
          </ac:grpSpMkLst>
        </pc:grpChg>
        <pc:picChg chg="add">
          <ac:chgData name="Erkan ŞİRİN" userId="7f10ce1d6aaf8c5d" providerId="LiveId" clId="{967CD787-310E-4C8C-AE7C-CCD5C4AD2BE8}" dt="2019-05-06T10:55:44.306" v="8"/>
          <ac:picMkLst>
            <pc:docMk/>
            <pc:sldMk cId="3448837559" sldId="260"/>
            <ac:picMk id="58" creationId="{A3F63B72-A928-4BE8-8E14-D40A35E932A2}"/>
          </ac:picMkLst>
        </pc:picChg>
      </pc:sldChg>
      <pc:sldChg chg="delSp">
        <pc:chgData name="Erkan ŞİRİN" userId="7f10ce1d6aaf8c5d" providerId="LiveId" clId="{967CD787-310E-4C8C-AE7C-CCD5C4AD2BE8}" dt="2019-05-06T10:55:59.268" v="10" actId="478"/>
        <pc:sldMkLst>
          <pc:docMk/>
          <pc:sldMk cId="2590132573" sldId="261"/>
        </pc:sldMkLst>
        <pc:grpChg chg="del">
          <ac:chgData name="Erkan ŞİRİN" userId="7f10ce1d6aaf8c5d" providerId="LiveId" clId="{967CD787-310E-4C8C-AE7C-CCD5C4AD2BE8}" dt="2019-05-06T10:55:59.268" v="10" actId="478"/>
          <ac:grpSpMkLst>
            <pc:docMk/>
            <pc:sldMk cId="2590132573" sldId="261"/>
            <ac:grpSpMk id="11" creationId="{00000000-0000-0000-0000-000000000000}"/>
          </ac:grpSpMkLst>
        </pc:grpChg>
        <pc:grpChg chg="del">
          <ac:chgData name="Erkan ŞİRİN" userId="7f10ce1d6aaf8c5d" providerId="LiveId" clId="{967CD787-310E-4C8C-AE7C-CCD5C4AD2BE8}" dt="2019-05-06T10:55:59.268" v="10" actId="478"/>
          <ac:grpSpMkLst>
            <pc:docMk/>
            <pc:sldMk cId="2590132573" sldId="261"/>
            <ac:grpSpMk id="15" creationId="{00000000-0000-0000-0000-000000000000}"/>
          </ac:grpSpMkLst>
        </pc:grpChg>
      </pc:sldChg>
      <pc:sldChg chg="delSp">
        <pc:chgData name="Erkan ŞİRİN" userId="7f10ce1d6aaf8c5d" providerId="LiveId" clId="{967CD787-310E-4C8C-AE7C-CCD5C4AD2BE8}" dt="2019-05-06T10:55:51.158" v="9" actId="478"/>
        <pc:sldMkLst>
          <pc:docMk/>
          <pc:sldMk cId="778400300" sldId="262"/>
        </pc:sldMkLst>
        <pc:grpChg chg="del">
          <ac:chgData name="Erkan ŞİRİN" userId="7f10ce1d6aaf8c5d" providerId="LiveId" clId="{967CD787-310E-4C8C-AE7C-CCD5C4AD2BE8}" dt="2019-05-06T10:55:51.158" v="9" actId="478"/>
          <ac:grpSpMkLst>
            <pc:docMk/>
            <pc:sldMk cId="778400300" sldId="262"/>
            <ac:grpSpMk id="11" creationId="{00000000-0000-0000-0000-000000000000}"/>
          </ac:grpSpMkLst>
        </pc:grpChg>
        <pc:grpChg chg="del">
          <ac:chgData name="Erkan ŞİRİN" userId="7f10ce1d6aaf8c5d" providerId="LiveId" clId="{967CD787-310E-4C8C-AE7C-CCD5C4AD2BE8}" dt="2019-05-06T10:55:51.158" v="9" actId="478"/>
          <ac:grpSpMkLst>
            <pc:docMk/>
            <pc:sldMk cId="778400300" sldId="262"/>
            <ac:grpSpMk id="15" creationId="{00000000-0000-0000-0000-000000000000}"/>
          </ac:grpSpMkLst>
        </pc:grpChg>
      </pc:sldChg>
      <pc:sldChg chg="addSp delSp">
        <pc:chgData name="Erkan ŞİRİN" userId="7f10ce1d6aaf8c5d" providerId="LiveId" clId="{967CD787-310E-4C8C-AE7C-CCD5C4AD2BE8}" dt="2019-05-06T10:55:37.837" v="6"/>
        <pc:sldMkLst>
          <pc:docMk/>
          <pc:sldMk cId="3880778730" sldId="263"/>
        </pc:sldMkLst>
        <pc:grpChg chg="del">
          <ac:chgData name="Erkan ŞİRİN" userId="7f10ce1d6aaf8c5d" providerId="LiveId" clId="{967CD787-310E-4C8C-AE7C-CCD5C4AD2BE8}" dt="2019-05-06T10:55:37.276" v="5" actId="478"/>
          <ac:grpSpMkLst>
            <pc:docMk/>
            <pc:sldMk cId="3880778730" sldId="263"/>
            <ac:grpSpMk id="11" creationId="{00000000-0000-0000-0000-000000000000}"/>
          </ac:grpSpMkLst>
        </pc:grpChg>
        <pc:grpChg chg="del">
          <ac:chgData name="Erkan ŞİRİN" userId="7f10ce1d6aaf8c5d" providerId="LiveId" clId="{967CD787-310E-4C8C-AE7C-CCD5C4AD2BE8}" dt="2019-05-06T10:55:37.276" v="5" actId="478"/>
          <ac:grpSpMkLst>
            <pc:docMk/>
            <pc:sldMk cId="3880778730" sldId="263"/>
            <ac:grpSpMk id="15" creationId="{00000000-0000-0000-0000-000000000000}"/>
          </ac:grpSpMkLst>
        </pc:grpChg>
        <pc:picChg chg="add">
          <ac:chgData name="Erkan ŞİRİN" userId="7f10ce1d6aaf8c5d" providerId="LiveId" clId="{967CD787-310E-4C8C-AE7C-CCD5C4AD2BE8}" dt="2019-05-06T10:55:37.837" v="6"/>
          <ac:picMkLst>
            <pc:docMk/>
            <pc:sldMk cId="3880778730" sldId="263"/>
            <ac:picMk id="17" creationId="{DDCBBE31-668C-455B-A9F0-8B7687FB0E80}"/>
          </ac:picMkLst>
        </pc:picChg>
      </pc:sldChg>
      <pc:sldChg chg="delSp">
        <pc:chgData name="Erkan ŞİRİN" userId="7f10ce1d6aaf8c5d" providerId="LiveId" clId="{967CD787-310E-4C8C-AE7C-CCD5C4AD2BE8}" dt="2019-05-06T10:55:29.645" v="4" actId="478"/>
        <pc:sldMkLst>
          <pc:docMk/>
          <pc:sldMk cId="3426963643" sldId="264"/>
        </pc:sldMkLst>
        <pc:grpChg chg="del">
          <ac:chgData name="Erkan ŞİRİN" userId="7f10ce1d6aaf8c5d" providerId="LiveId" clId="{967CD787-310E-4C8C-AE7C-CCD5C4AD2BE8}" dt="2019-05-06T10:55:29.645" v="4" actId="478"/>
          <ac:grpSpMkLst>
            <pc:docMk/>
            <pc:sldMk cId="3426963643" sldId="264"/>
            <ac:grpSpMk id="11" creationId="{00000000-0000-0000-0000-000000000000}"/>
          </ac:grpSpMkLst>
        </pc:grpChg>
        <pc:grpChg chg="del">
          <ac:chgData name="Erkan ŞİRİN" userId="7f10ce1d6aaf8c5d" providerId="LiveId" clId="{967CD787-310E-4C8C-AE7C-CCD5C4AD2BE8}" dt="2019-05-06T10:55:29.645" v="4" actId="478"/>
          <ac:grpSpMkLst>
            <pc:docMk/>
            <pc:sldMk cId="3426963643" sldId="264"/>
            <ac:grpSpMk id="15" creationId="{00000000-0000-0000-0000-000000000000}"/>
          </ac:grpSpMkLst>
        </pc:grpChg>
      </pc:sldChg>
    </pc:docChg>
  </pc:docChgLst>
  <pc:docChgLst>
    <pc:chgData name="Erkan ŞİRİN" userId="7f10ce1d6aaf8c5d" providerId="LiveId" clId="{E20E3CA7-E9DC-443F-9EE8-4AF5BABD8C3B}"/>
    <pc:docChg chg="custSel modSld">
      <pc:chgData name="Erkan ŞİRİN" userId="7f10ce1d6aaf8c5d" providerId="LiveId" clId="{E20E3CA7-E9DC-443F-9EE8-4AF5BABD8C3B}" dt="2019-07-23T04:52:58.413" v="3" actId="478"/>
      <pc:docMkLst>
        <pc:docMk/>
      </pc:docMkLst>
      <pc:sldChg chg="delSp">
        <pc:chgData name="Erkan ŞİRİN" userId="7f10ce1d6aaf8c5d" providerId="LiveId" clId="{E20E3CA7-E9DC-443F-9EE8-4AF5BABD8C3B}" dt="2019-07-23T04:52:41.198" v="0" actId="478"/>
        <pc:sldMkLst>
          <pc:docMk/>
          <pc:sldMk cId="2813886073" sldId="258"/>
        </pc:sldMkLst>
        <pc:picChg chg="del">
          <ac:chgData name="Erkan ŞİRİN" userId="7f10ce1d6aaf8c5d" providerId="LiveId" clId="{E20E3CA7-E9DC-443F-9EE8-4AF5BABD8C3B}" dt="2019-07-23T04:52:41.198" v="0" actId="478"/>
          <ac:picMkLst>
            <pc:docMk/>
            <pc:sldMk cId="2813886073" sldId="258"/>
            <ac:picMk id="22" creationId="{1B01477C-9770-41D5-9A8A-478E6E29C380}"/>
          </ac:picMkLst>
        </pc:picChg>
      </pc:sldChg>
      <pc:sldChg chg="delSp">
        <pc:chgData name="Erkan ŞİRİN" userId="7f10ce1d6aaf8c5d" providerId="LiveId" clId="{E20E3CA7-E9DC-443F-9EE8-4AF5BABD8C3B}" dt="2019-07-23T04:52:58.413" v="3" actId="478"/>
        <pc:sldMkLst>
          <pc:docMk/>
          <pc:sldMk cId="2292690529" sldId="259"/>
        </pc:sldMkLst>
        <pc:picChg chg="del">
          <ac:chgData name="Erkan ŞİRİN" userId="7f10ce1d6aaf8c5d" providerId="LiveId" clId="{E20E3CA7-E9DC-443F-9EE8-4AF5BABD8C3B}" dt="2019-07-23T04:52:58.413" v="3" actId="478"/>
          <ac:picMkLst>
            <pc:docMk/>
            <pc:sldMk cId="2292690529" sldId="259"/>
            <ac:picMk id="18" creationId="{3CB16AEE-B905-4264-B271-BCABF94CD024}"/>
          </ac:picMkLst>
        </pc:picChg>
      </pc:sldChg>
      <pc:sldChg chg="delSp">
        <pc:chgData name="Erkan ŞİRİN" userId="7f10ce1d6aaf8c5d" providerId="LiveId" clId="{E20E3CA7-E9DC-443F-9EE8-4AF5BABD8C3B}" dt="2019-07-23T04:52:50.930" v="2" actId="478"/>
        <pc:sldMkLst>
          <pc:docMk/>
          <pc:sldMk cId="3448837559" sldId="260"/>
        </pc:sldMkLst>
        <pc:picChg chg="del">
          <ac:chgData name="Erkan ŞİRİN" userId="7f10ce1d6aaf8c5d" providerId="LiveId" clId="{E20E3CA7-E9DC-443F-9EE8-4AF5BABD8C3B}" dt="2019-07-23T04:52:50.930" v="2" actId="478"/>
          <ac:picMkLst>
            <pc:docMk/>
            <pc:sldMk cId="3448837559" sldId="260"/>
            <ac:picMk id="58" creationId="{A3F63B72-A928-4BE8-8E14-D40A35E932A2}"/>
          </ac:picMkLst>
        </pc:picChg>
      </pc:sldChg>
      <pc:sldChg chg="delSp">
        <pc:chgData name="Erkan ŞİRİN" userId="7f10ce1d6aaf8c5d" providerId="LiveId" clId="{E20E3CA7-E9DC-443F-9EE8-4AF5BABD8C3B}" dt="2019-07-23T04:52:47.119" v="1" actId="478"/>
        <pc:sldMkLst>
          <pc:docMk/>
          <pc:sldMk cId="3880778730" sldId="263"/>
        </pc:sldMkLst>
        <pc:picChg chg="del">
          <ac:chgData name="Erkan ŞİRİN" userId="7f10ce1d6aaf8c5d" providerId="LiveId" clId="{E20E3CA7-E9DC-443F-9EE8-4AF5BABD8C3B}" dt="2019-07-23T04:52:47.119" v="1" actId="478"/>
          <ac:picMkLst>
            <pc:docMk/>
            <pc:sldMk cId="3880778730" sldId="263"/>
            <ac:picMk id="17" creationId="{DDCBBE31-668C-455B-A9F0-8B7687FB0E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7F576-AE14-466D-AA6B-335273622B21}" type="datetimeFigureOut">
              <a:rPr lang="en-US" smtClean="0"/>
              <a:t>7/23/2019</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0BD3E-EF63-48CD-BA60-F7ED6F94ED18}" type="slidenum">
              <a:rPr lang="en-US" smtClean="0"/>
              <a:t>‹#›</a:t>
            </a:fld>
            <a:endParaRPr lang="en-US"/>
          </a:p>
        </p:txBody>
      </p:sp>
    </p:spTree>
    <p:extLst>
      <p:ext uri="{BB962C8B-B14F-4D97-AF65-F5344CB8AC3E}">
        <p14:creationId xmlns:p14="http://schemas.microsoft.com/office/powerpoint/2010/main" val="280580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7/23/2019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560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7/23/2019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52591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7/23/2019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33217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7/23/2019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45949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54AA066D-271F-4C1A-B89A-0705A7689EE9}" type="datetimeFigureOut">
              <a:rPr lang="en-US" smtClean="0"/>
              <a:t>7/23/2019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825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p:cNvSpPr>
            <a:spLocks noGrp="1"/>
          </p:cNvSpPr>
          <p:nvPr>
            <p:ph type="dt" sz="half" idx="10"/>
          </p:nvPr>
        </p:nvSpPr>
        <p:spPr/>
        <p:txBody>
          <a:bodyPr/>
          <a:lstStyle/>
          <a:p>
            <a:fld id="{54AA066D-271F-4C1A-B89A-0705A7689EE9}" type="datetimeFigureOut">
              <a:rPr lang="en-US" smtClean="0"/>
              <a:t>7/23/2019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99721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p:cNvSpPr>
            <a:spLocks noGrp="1"/>
          </p:cNvSpPr>
          <p:nvPr>
            <p:ph type="dt" sz="half" idx="10"/>
          </p:nvPr>
        </p:nvSpPr>
        <p:spPr/>
        <p:txBody>
          <a:bodyPr/>
          <a:lstStyle/>
          <a:p>
            <a:fld id="{54AA066D-271F-4C1A-B89A-0705A7689EE9}" type="datetimeFigureOut">
              <a:rPr lang="en-US" smtClean="0"/>
              <a:t>7/23/2019</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45343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Veri Yer Tutucusu 2"/>
          <p:cNvSpPr>
            <a:spLocks noGrp="1"/>
          </p:cNvSpPr>
          <p:nvPr>
            <p:ph type="dt" sz="half" idx="10"/>
          </p:nvPr>
        </p:nvSpPr>
        <p:spPr/>
        <p:txBody>
          <a:bodyPr/>
          <a:lstStyle/>
          <a:p>
            <a:fld id="{54AA066D-271F-4C1A-B89A-0705A7689EE9}" type="datetimeFigureOut">
              <a:rPr lang="en-US" smtClean="0"/>
              <a:t>7/23/2019</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10756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4AA066D-271F-4C1A-B89A-0705A7689EE9}" type="datetimeFigureOut">
              <a:rPr lang="en-US" smtClean="0"/>
              <a:t>7/23/2019</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83575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7/23/2019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28019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7/23/2019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1202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A066D-271F-4C1A-B89A-0705A7689EE9}" type="datetimeFigureOut">
              <a:rPr lang="en-US" smtClean="0"/>
              <a:t>7/23/2019</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C7403-F6BA-4F25-BF57-4305E04DD3F2}" type="slidenum">
              <a:rPr lang="en-US" smtClean="0"/>
              <a:t>‹#›</a:t>
            </a:fld>
            <a:endParaRPr lang="en-US"/>
          </a:p>
        </p:txBody>
      </p:sp>
    </p:spTree>
    <p:extLst>
      <p:ext uri="{BB962C8B-B14F-4D97-AF65-F5344CB8AC3E}">
        <p14:creationId xmlns:p14="http://schemas.microsoft.com/office/powerpoint/2010/main" val="1039365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602594"/>
            <a:ext cx="9144000" cy="1486038"/>
          </a:xfrm>
        </p:spPr>
        <p:txBody>
          <a:bodyPr>
            <a:noAutofit/>
          </a:bodyPr>
          <a:lstStyle/>
          <a:p>
            <a:r>
              <a:rPr lang="tr-TR" sz="4400" b="1" dirty="0" err="1">
                <a:solidFill>
                  <a:srgbClr val="CD1F26"/>
                </a:solidFill>
                <a:latin typeface="Arial" panose="020B0604020202020204" pitchFamily="34" charset="0"/>
                <a:ea typeface="Verdana" panose="020B0604030504040204" pitchFamily="34" charset="0"/>
                <a:cs typeface="Arial" panose="020B0604020202020204" pitchFamily="34" charset="0"/>
              </a:rPr>
              <a:t>Apache</a:t>
            </a:r>
            <a:r>
              <a:rPr lang="tr-TR" sz="4400" b="1" dirty="0">
                <a:solidFill>
                  <a:srgbClr val="CD1F26"/>
                </a:solidFill>
                <a:latin typeface="Arial" panose="020B0604020202020204" pitchFamily="34" charset="0"/>
                <a:ea typeface="Verdana" panose="020B0604030504040204" pitchFamily="34" charset="0"/>
                <a:cs typeface="Arial" panose="020B0604020202020204" pitchFamily="34" charset="0"/>
              </a:rPr>
              <a:t> Tez</a:t>
            </a:r>
            <a:endParaRPr lang="en-US" sz="44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503" y="2318844"/>
            <a:ext cx="5440855" cy="2788438"/>
          </a:xfrm>
          <a:prstGeom prst="rect">
            <a:avLst/>
          </a:prstGeom>
        </p:spPr>
      </p:pic>
      <p:pic>
        <p:nvPicPr>
          <p:cNvPr id="17" name="Resim 16">
            <a:extLst>
              <a:ext uri="{FF2B5EF4-FFF2-40B4-BE49-F238E27FC236}">
                <a16:creationId xmlns:a16="http://schemas.microsoft.com/office/drawing/2014/main" id="{305E906A-9807-4AF9-82CA-FE977891A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141611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3689130" y="325820"/>
            <a:ext cx="4672385"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Akıllı Vezir</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6" y="3402723"/>
            <a:ext cx="4061439" cy="2346609"/>
          </a:xfrm>
          <a:prstGeom prst="rect">
            <a:avLst/>
          </a:prstGeom>
        </p:spPr>
      </p:pic>
      <p:pic>
        <p:nvPicPr>
          <p:cNvPr id="9" name="Resi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1879" y="335253"/>
            <a:ext cx="2716274" cy="3638118"/>
          </a:xfrm>
          <a:prstGeom prst="rect">
            <a:avLst/>
          </a:prstGeom>
        </p:spPr>
      </p:pic>
      <p:pic>
        <p:nvPicPr>
          <p:cNvPr id="18" name="Resim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6785" y="3904092"/>
            <a:ext cx="2409459" cy="1343870"/>
          </a:xfrm>
          <a:prstGeom prst="rect">
            <a:avLst/>
          </a:prstGeom>
        </p:spPr>
      </p:pic>
      <p:pic>
        <p:nvPicPr>
          <p:cNvPr id="19" name="Resim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1515" y="858921"/>
            <a:ext cx="1061144" cy="1449650"/>
          </a:xfrm>
          <a:prstGeom prst="rect">
            <a:avLst/>
          </a:prstGeom>
        </p:spPr>
      </p:pic>
      <p:sp>
        <p:nvSpPr>
          <p:cNvPr id="20" name="Dikdörtgen 19"/>
          <p:cNvSpPr/>
          <p:nvPr/>
        </p:nvSpPr>
        <p:spPr>
          <a:xfrm>
            <a:off x="8447724" y="5749332"/>
            <a:ext cx="3549543" cy="400110"/>
          </a:xfrm>
          <a:prstGeom prst="rect">
            <a:avLst/>
          </a:prstGeom>
        </p:spPr>
        <p:txBody>
          <a:bodyPr wrap="square">
            <a:spAutoFit/>
          </a:bodyPr>
          <a:lstStyle/>
          <a:p>
            <a:r>
              <a:rPr lang="tr-TR" sz="1000" dirty="0"/>
              <a:t>Hikaye: Mevlana C. Rumi, </a:t>
            </a:r>
            <a:r>
              <a:rPr lang="en-US" sz="1000" dirty="0"/>
              <a:t>Mesnevi:6.Cilt-Sayfa:33,34,35,36,37</a:t>
            </a:r>
          </a:p>
          <a:p>
            <a:endParaRPr lang="en-US" sz="1000" dirty="0"/>
          </a:p>
        </p:txBody>
      </p:sp>
      <p:sp>
        <p:nvSpPr>
          <p:cNvPr id="21" name="Bulut Belirtme Çizgisi 20"/>
          <p:cNvSpPr/>
          <p:nvPr/>
        </p:nvSpPr>
        <p:spPr>
          <a:xfrm>
            <a:off x="6783467" y="270549"/>
            <a:ext cx="3328513" cy="2459809"/>
          </a:xfrm>
          <a:prstGeom prst="cloudCallout">
            <a:avLst>
              <a:gd name="adj1" fmla="val -14885"/>
              <a:gd name="adj2" fmla="val 53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err="1">
                <a:solidFill>
                  <a:schemeClr val="bg1"/>
                </a:solidFill>
                <a:latin typeface="Roboto"/>
              </a:rPr>
              <a:t>Eyaz</a:t>
            </a:r>
            <a:r>
              <a:rPr lang="tr-TR" sz="1200" dirty="0">
                <a:solidFill>
                  <a:schemeClr val="bg1"/>
                </a:solidFill>
                <a:latin typeface="Roboto"/>
              </a:rPr>
              <a:t>: Rey’den gelip, Yemen’e gidiyormuş padişahım. Yükünde her şey olmakla birlikte fazlaca Rey kâseleri varmış, Yola çıkalı dört ay olmuş, burada bir kaç gün dinlenip, şevketli padişahımıza hediyeler sunup yollarına devam edeceklermiş daha sonra... </a:t>
            </a:r>
            <a:endParaRPr lang="en-US" sz="1200" dirty="0">
              <a:solidFill>
                <a:schemeClr val="bg1"/>
              </a:solidFill>
              <a:latin typeface="Roboto"/>
            </a:endParaRPr>
          </a:p>
        </p:txBody>
      </p:sp>
    </p:spTree>
    <p:extLst>
      <p:ext uri="{BB962C8B-B14F-4D97-AF65-F5344CB8AC3E}">
        <p14:creationId xmlns:p14="http://schemas.microsoft.com/office/powerpoint/2010/main" val="281388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00091 -0.00533 L -0.53594 0.4868 " pathEditMode="relative" ptsTypes="AA">
                                      <p:cBhvr>
                                        <p:cTn id="32" dur="2000" fill="hold"/>
                                        <p:tgtEl>
                                          <p:spTgt spid="19"/>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5375 0.48541 L -0.0017 0.00023 " pathEditMode="relative" ptsTypes="AA">
                                      <p:cBhvr>
                                        <p:cTn id="36" dur="2000" fill="hold"/>
                                        <p:tgtEl>
                                          <p:spTgt spid="19"/>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p:cTn id="41" dur="500" fill="hold"/>
                                        <p:tgtEl>
                                          <p:spTgt spid="21"/>
                                        </p:tgtEl>
                                        <p:attrNameLst>
                                          <p:attrName>ppt_w</p:attrName>
                                        </p:attrNameLst>
                                      </p:cBhvr>
                                      <p:tavLst>
                                        <p:tav tm="0">
                                          <p:val>
                                            <p:fltVal val="0"/>
                                          </p:val>
                                        </p:tav>
                                        <p:tav tm="100000">
                                          <p:val>
                                            <p:strVal val="#ppt_w"/>
                                          </p:val>
                                        </p:tav>
                                      </p:tavLst>
                                    </p:anim>
                                    <p:anim calcmode="lin" valueType="num">
                                      <p:cBhvr>
                                        <p:cTn id="42" dur="500" fill="hold"/>
                                        <p:tgtEl>
                                          <p:spTgt spid="21"/>
                                        </p:tgtEl>
                                        <p:attrNameLst>
                                          <p:attrName>ppt_h</p:attrName>
                                        </p:attrNameLst>
                                      </p:cBhvr>
                                      <p:tavLst>
                                        <p:tav tm="0">
                                          <p:val>
                                            <p:fltVal val="0"/>
                                          </p:val>
                                        </p:tav>
                                        <p:tav tm="100000">
                                          <p:val>
                                            <p:strVal val="#ppt_h"/>
                                          </p:val>
                                        </p:tav>
                                      </p:tavLst>
                                    </p:anim>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b="11163"/>
          <a:stretch/>
        </p:blipFill>
        <p:spPr>
          <a:xfrm>
            <a:off x="520751" y="344703"/>
            <a:ext cx="5498997" cy="4963714"/>
          </a:xfrm>
          <a:prstGeom prst="rect">
            <a:avLst/>
          </a:prstGeom>
        </p:spPr>
      </p:pic>
      <p:sp>
        <p:nvSpPr>
          <p:cNvPr id="20" name="Dikdörtgen 19"/>
          <p:cNvSpPr/>
          <p:nvPr/>
        </p:nvSpPr>
        <p:spPr>
          <a:xfrm>
            <a:off x="8980433" y="5580413"/>
            <a:ext cx="2385781" cy="369332"/>
          </a:xfrm>
          <a:prstGeom prst="rect">
            <a:avLst/>
          </a:prstGeom>
        </p:spPr>
        <p:txBody>
          <a:bodyPr wrap="none">
            <a:spAutoFit/>
          </a:bodyPr>
          <a:lstStyle/>
          <a:p>
            <a:r>
              <a:rPr lang="en-US" dirty="0"/>
              <a:t>https://tez.apache.org/</a:t>
            </a:r>
          </a:p>
        </p:txBody>
      </p:sp>
      <p:pic>
        <p:nvPicPr>
          <p:cNvPr id="21" name="Resim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107" y="1672389"/>
            <a:ext cx="510560" cy="598886"/>
          </a:xfrm>
          <a:prstGeom prst="rect">
            <a:avLst/>
          </a:prstGeom>
        </p:spPr>
      </p:pic>
      <p:pic>
        <p:nvPicPr>
          <p:cNvPr id="22" name="Resim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9898" y="1672389"/>
            <a:ext cx="510560" cy="598886"/>
          </a:xfrm>
          <a:prstGeom prst="rect">
            <a:avLst/>
          </a:prstGeom>
        </p:spPr>
      </p:pic>
      <p:pic>
        <p:nvPicPr>
          <p:cNvPr id="23" name="Resim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3689" y="1672389"/>
            <a:ext cx="510560" cy="598886"/>
          </a:xfrm>
          <a:prstGeom prst="rect">
            <a:avLst/>
          </a:prstGeom>
        </p:spPr>
      </p:pic>
      <p:pic>
        <p:nvPicPr>
          <p:cNvPr id="24" name="Resim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3607" y="3062092"/>
            <a:ext cx="510560" cy="598886"/>
          </a:xfrm>
          <a:prstGeom prst="rect">
            <a:avLst/>
          </a:prstGeom>
        </p:spPr>
      </p:pic>
      <p:pic>
        <p:nvPicPr>
          <p:cNvPr id="25" name="Resim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7398" y="3062092"/>
            <a:ext cx="510560" cy="598886"/>
          </a:xfrm>
          <a:prstGeom prst="rect">
            <a:avLst/>
          </a:prstGeom>
        </p:spPr>
      </p:pic>
      <p:pic>
        <p:nvPicPr>
          <p:cNvPr id="26" name="Resim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1189" y="3062092"/>
            <a:ext cx="510560" cy="598886"/>
          </a:xfrm>
          <a:prstGeom prst="rect">
            <a:avLst/>
          </a:prstGeom>
        </p:spPr>
      </p:pic>
      <p:sp>
        <p:nvSpPr>
          <p:cNvPr id="29" name="Metin kutusu 28"/>
          <p:cNvSpPr txBox="1"/>
          <p:nvPr/>
        </p:nvSpPr>
        <p:spPr>
          <a:xfrm>
            <a:off x="4978140" y="1485778"/>
            <a:ext cx="292100" cy="246221"/>
          </a:xfrm>
          <a:prstGeom prst="rect">
            <a:avLst/>
          </a:prstGeom>
          <a:noFill/>
        </p:spPr>
        <p:txBody>
          <a:bodyPr wrap="square" rtlCol="0">
            <a:spAutoFit/>
          </a:bodyPr>
          <a:lstStyle/>
          <a:p>
            <a:pPr algn="ctr"/>
            <a:r>
              <a:rPr lang="tr-TR" sz="1000" dirty="0"/>
              <a:t>M</a:t>
            </a:r>
            <a:endParaRPr lang="en-US" sz="1000" dirty="0"/>
          </a:p>
        </p:txBody>
      </p:sp>
      <p:sp>
        <p:nvSpPr>
          <p:cNvPr id="30" name="Metin kutusu 29"/>
          <p:cNvSpPr txBox="1"/>
          <p:nvPr/>
        </p:nvSpPr>
        <p:spPr>
          <a:xfrm>
            <a:off x="4432040" y="1485778"/>
            <a:ext cx="292100" cy="246221"/>
          </a:xfrm>
          <a:prstGeom prst="rect">
            <a:avLst/>
          </a:prstGeom>
          <a:noFill/>
        </p:spPr>
        <p:txBody>
          <a:bodyPr wrap="square" rtlCol="0">
            <a:spAutoFit/>
          </a:bodyPr>
          <a:lstStyle/>
          <a:p>
            <a:pPr algn="ctr"/>
            <a:r>
              <a:rPr lang="tr-TR" sz="1000" dirty="0"/>
              <a:t>M</a:t>
            </a:r>
            <a:endParaRPr lang="en-US" sz="1000" dirty="0"/>
          </a:p>
        </p:txBody>
      </p:sp>
      <p:sp>
        <p:nvSpPr>
          <p:cNvPr id="31" name="Metin kutusu 30"/>
          <p:cNvSpPr txBox="1"/>
          <p:nvPr/>
        </p:nvSpPr>
        <p:spPr>
          <a:xfrm>
            <a:off x="1695190" y="684104"/>
            <a:ext cx="292100" cy="246221"/>
          </a:xfrm>
          <a:prstGeom prst="rect">
            <a:avLst/>
          </a:prstGeom>
          <a:noFill/>
        </p:spPr>
        <p:txBody>
          <a:bodyPr wrap="square" rtlCol="0">
            <a:spAutoFit/>
          </a:bodyPr>
          <a:lstStyle/>
          <a:p>
            <a:pPr algn="ctr"/>
            <a:r>
              <a:rPr lang="tr-TR" sz="1000" dirty="0"/>
              <a:t>M</a:t>
            </a:r>
            <a:endParaRPr lang="en-US" sz="1000" dirty="0"/>
          </a:p>
        </p:txBody>
      </p:sp>
      <p:sp>
        <p:nvSpPr>
          <p:cNvPr id="32" name="Metin kutusu 31"/>
          <p:cNvSpPr txBox="1"/>
          <p:nvPr/>
        </p:nvSpPr>
        <p:spPr>
          <a:xfrm>
            <a:off x="1149090" y="684104"/>
            <a:ext cx="292100" cy="246221"/>
          </a:xfrm>
          <a:prstGeom prst="rect">
            <a:avLst/>
          </a:prstGeom>
          <a:noFill/>
        </p:spPr>
        <p:txBody>
          <a:bodyPr wrap="square" rtlCol="0">
            <a:spAutoFit/>
          </a:bodyPr>
          <a:lstStyle/>
          <a:p>
            <a:pPr algn="ctr"/>
            <a:r>
              <a:rPr lang="tr-TR" sz="1000" dirty="0"/>
              <a:t>M</a:t>
            </a:r>
            <a:endParaRPr lang="en-US" sz="1000" dirty="0"/>
          </a:p>
        </p:txBody>
      </p:sp>
      <p:sp>
        <p:nvSpPr>
          <p:cNvPr id="33" name="Metin kutusu 32"/>
          <p:cNvSpPr txBox="1"/>
          <p:nvPr/>
        </p:nvSpPr>
        <p:spPr>
          <a:xfrm>
            <a:off x="2153689" y="684104"/>
            <a:ext cx="292100" cy="246221"/>
          </a:xfrm>
          <a:prstGeom prst="rect">
            <a:avLst/>
          </a:prstGeom>
          <a:noFill/>
        </p:spPr>
        <p:txBody>
          <a:bodyPr wrap="square" rtlCol="0">
            <a:spAutoFit/>
          </a:bodyPr>
          <a:lstStyle/>
          <a:p>
            <a:pPr algn="ctr"/>
            <a:r>
              <a:rPr lang="tr-TR" sz="1000" dirty="0"/>
              <a:t>M</a:t>
            </a:r>
            <a:endParaRPr lang="en-US" sz="1000" dirty="0"/>
          </a:p>
        </p:txBody>
      </p:sp>
      <p:sp>
        <p:nvSpPr>
          <p:cNvPr id="34" name="Metin kutusu 33"/>
          <p:cNvSpPr txBox="1"/>
          <p:nvPr/>
        </p:nvSpPr>
        <p:spPr>
          <a:xfrm>
            <a:off x="1396740" y="1371342"/>
            <a:ext cx="292100" cy="246221"/>
          </a:xfrm>
          <a:prstGeom prst="rect">
            <a:avLst/>
          </a:prstGeom>
          <a:noFill/>
        </p:spPr>
        <p:txBody>
          <a:bodyPr wrap="square" rtlCol="0">
            <a:spAutoFit/>
          </a:bodyPr>
          <a:lstStyle/>
          <a:p>
            <a:pPr algn="ctr"/>
            <a:r>
              <a:rPr lang="tr-TR" sz="1000" dirty="0"/>
              <a:t>R</a:t>
            </a:r>
            <a:endParaRPr lang="en-US" sz="1000" dirty="0"/>
          </a:p>
        </p:txBody>
      </p:sp>
      <p:sp>
        <p:nvSpPr>
          <p:cNvPr id="35" name="Metin kutusu 34"/>
          <p:cNvSpPr txBox="1"/>
          <p:nvPr/>
        </p:nvSpPr>
        <p:spPr>
          <a:xfrm>
            <a:off x="1923894" y="1361465"/>
            <a:ext cx="292100" cy="246221"/>
          </a:xfrm>
          <a:prstGeom prst="rect">
            <a:avLst/>
          </a:prstGeom>
          <a:noFill/>
        </p:spPr>
        <p:txBody>
          <a:bodyPr wrap="square" rtlCol="0">
            <a:spAutoFit/>
          </a:bodyPr>
          <a:lstStyle/>
          <a:p>
            <a:pPr algn="ctr"/>
            <a:r>
              <a:rPr lang="tr-TR" sz="1000" dirty="0"/>
              <a:t>R</a:t>
            </a:r>
            <a:endParaRPr lang="en-US" sz="1000" dirty="0"/>
          </a:p>
        </p:txBody>
      </p:sp>
      <p:sp>
        <p:nvSpPr>
          <p:cNvPr id="36" name="Metin kutusu 35"/>
          <p:cNvSpPr txBox="1"/>
          <p:nvPr/>
        </p:nvSpPr>
        <p:spPr>
          <a:xfrm>
            <a:off x="4689421" y="2083981"/>
            <a:ext cx="292100" cy="246221"/>
          </a:xfrm>
          <a:prstGeom prst="rect">
            <a:avLst/>
          </a:prstGeom>
          <a:noFill/>
        </p:spPr>
        <p:txBody>
          <a:bodyPr wrap="square" rtlCol="0">
            <a:spAutoFit/>
          </a:bodyPr>
          <a:lstStyle/>
          <a:p>
            <a:pPr algn="ctr"/>
            <a:r>
              <a:rPr lang="tr-TR" sz="1000" dirty="0"/>
              <a:t>R</a:t>
            </a:r>
            <a:endParaRPr lang="en-US" sz="1000" dirty="0"/>
          </a:p>
        </p:txBody>
      </p:sp>
      <p:sp>
        <p:nvSpPr>
          <p:cNvPr id="37" name="Unvan 1"/>
          <p:cNvSpPr>
            <a:spLocks noGrp="1"/>
          </p:cNvSpPr>
          <p:nvPr>
            <p:ph type="ctrTitle"/>
          </p:nvPr>
        </p:nvSpPr>
        <p:spPr>
          <a:xfrm>
            <a:off x="3412678" y="304023"/>
            <a:ext cx="4672385"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MapReduce vs. Tez</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pic>
        <p:nvPicPr>
          <p:cNvPr id="38" name="Resim 37"/>
          <p:cNvPicPr>
            <a:picLocks noChangeAspect="1"/>
          </p:cNvPicPr>
          <p:nvPr/>
        </p:nvPicPr>
        <p:blipFill rotWithShape="1">
          <a:blip r:embed="rId4">
            <a:extLst>
              <a:ext uri="{28A0092B-C50C-407E-A947-70E740481C1C}">
                <a14:useLocalDpi xmlns:a14="http://schemas.microsoft.com/office/drawing/2010/main" val="0"/>
              </a:ext>
            </a:extLst>
          </a:blip>
          <a:srcRect b="6253"/>
          <a:stretch/>
        </p:blipFill>
        <p:spPr>
          <a:xfrm>
            <a:off x="6335790" y="919433"/>
            <a:ext cx="4562597" cy="4484297"/>
          </a:xfrm>
          <a:prstGeom prst="rect">
            <a:avLst/>
          </a:prstGeom>
        </p:spPr>
      </p:pic>
    </p:spTree>
    <p:extLst>
      <p:ext uri="{BB962C8B-B14F-4D97-AF65-F5344CB8AC3E}">
        <p14:creationId xmlns:p14="http://schemas.microsoft.com/office/powerpoint/2010/main" val="342696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32"/>
                                        </p:tgtEl>
                                        <p:attrNameLst>
                                          <p:attrName>style.visibility</p:attrName>
                                        </p:attrNameLst>
                                      </p:cBhvr>
                                      <p:to>
                                        <p:strVal val="visible"/>
                                      </p:to>
                                    </p:set>
                                    <p:set>
                                      <p:cBhvr>
                                        <p:cTn id="7" dur="1365" fill="hold">
                                          <p:stCondLst>
                                            <p:cond delay="0"/>
                                          </p:stCondLst>
                                        </p:cTn>
                                        <p:tgtEl>
                                          <p:spTgt spid="32"/>
                                        </p:tgtEl>
                                        <p:attrNameLst>
                                          <p:attrName>style.rotation</p:attrName>
                                        </p:attrNameLst>
                                      </p:cBhvr>
                                      <p:to>
                                        <p:strVal val="-45.0"/>
                                      </p:to>
                                    </p:set>
                                    <p:anim calcmode="lin" valueType="num">
                                      <p:cBhvr>
                                        <p:cTn id="8" dur="1365" fill="hold">
                                          <p:stCondLst>
                                            <p:cond delay="1365"/>
                                          </p:stCondLst>
                                        </p:cTn>
                                        <p:tgtEl>
                                          <p:spTgt spid="32"/>
                                        </p:tgtEl>
                                        <p:attrNameLst>
                                          <p:attrName>style.rotation</p:attrName>
                                        </p:attrNameLst>
                                      </p:cBhvr>
                                      <p:tavLst>
                                        <p:tav tm="0">
                                          <p:val>
                                            <p:fltVal val="-45"/>
                                          </p:val>
                                        </p:tav>
                                        <p:tav tm="69900">
                                          <p:val>
                                            <p:fltVal val="45"/>
                                          </p:val>
                                        </p:tav>
                                        <p:tav tm="100000">
                                          <p:val>
                                            <p:fltVal val="0"/>
                                          </p:val>
                                        </p:tav>
                                      </p:tavLst>
                                    </p:anim>
                                    <p:anim calcmode="lin" valueType="num">
                                      <p:cBhvr>
                                        <p:cTn id="9" dur="1365" fill="hold">
                                          <p:stCondLst>
                                            <p:cond delay="0"/>
                                          </p:stCondLst>
                                        </p:cTn>
                                        <p:tgtEl>
                                          <p:spTgt spid="32"/>
                                        </p:tgtEl>
                                        <p:attrNameLst>
                                          <p:attrName>ppt_y</p:attrName>
                                        </p:attrNameLst>
                                      </p:cBhvr>
                                      <p:tavLst>
                                        <p:tav tm="0">
                                          <p:val>
                                            <p:strVal val="#ppt_y-1"/>
                                          </p:val>
                                        </p:tav>
                                        <p:tav tm="100000">
                                          <p:val>
                                            <p:strVal val="#ppt_y-(0.354*#ppt_w-0.172*#ppt_h)"/>
                                          </p:val>
                                        </p:tav>
                                      </p:tavLst>
                                    </p:anim>
                                    <p:anim calcmode="lin" valueType="num">
                                      <p:cBhvr>
                                        <p:cTn id="10" dur="468" decel="50000" autoRev="1" fill="hold">
                                          <p:stCondLst>
                                            <p:cond delay="1365"/>
                                          </p:stCondLst>
                                        </p:cTn>
                                        <p:tgtEl>
                                          <p:spTgt spid="32"/>
                                        </p:tgtEl>
                                        <p:attrNameLst>
                                          <p:attrName>ppt_y</p:attrName>
                                        </p:attrNameLst>
                                      </p:cBhvr>
                                      <p:tavLst>
                                        <p:tav tm="0">
                                          <p:val>
                                            <p:strVal val="#ppt_y-(0.354*#ppt_w-0.172*#ppt_h)"/>
                                          </p:val>
                                        </p:tav>
                                        <p:tav tm="100000">
                                          <p:val>
                                            <p:strVal val="#ppt_y-(0.354*#ppt_w-0.172*#ppt_h)-#ppt_h/2"/>
                                          </p:val>
                                        </p:tav>
                                      </p:tavLst>
                                    </p:anim>
                                    <p:anim calcmode="lin" valueType="num">
                                      <p:cBhvr>
                                        <p:cTn id="11" dur="408" fill="hold">
                                          <p:stCondLst>
                                            <p:cond delay="2592"/>
                                          </p:stCondLst>
                                        </p:cTn>
                                        <p:tgtEl>
                                          <p:spTgt spid="32"/>
                                        </p:tgtEl>
                                        <p:attrNameLst>
                                          <p:attrName>ppt_y</p:attrName>
                                        </p:attrNameLst>
                                      </p:cBhvr>
                                      <p:tavLst>
                                        <p:tav tm="0">
                                          <p:val>
                                            <p:strVal val="#ppt_y-(0.354*#ppt_w-0.172*#ppt_h)"/>
                                          </p:val>
                                        </p:tav>
                                        <p:tav tm="100000">
                                          <p:val>
                                            <p:strVal val="#ppt_y"/>
                                          </p:val>
                                        </p:tav>
                                      </p:tavLst>
                                    </p:anim>
                                  </p:childTnLst>
                                </p:cTn>
                              </p:par>
                              <p:par>
                                <p:cTn id="12" presetID="38" presetClass="entr" presetSubtype="0" accel="50000" fill="hold" grpId="0" nodeType="withEffect">
                                  <p:stCondLst>
                                    <p:cond delay="0"/>
                                  </p:stCondLst>
                                  <p:iterate type="lt">
                                    <p:tmPct val="50000"/>
                                  </p:iterate>
                                  <p:childTnLst>
                                    <p:set>
                                      <p:cBhvr>
                                        <p:cTn id="13" dur="1" fill="hold">
                                          <p:stCondLst>
                                            <p:cond delay="0"/>
                                          </p:stCondLst>
                                        </p:cTn>
                                        <p:tgtEl>
                                          <p:spTgt spid="31"/>
                                        </p:tgtEl>
                                        <p:attrNameLst>
                                          <p:attrName>style.visibility</p:attrName>
                                        </p:attrNameLst>
                                      </p:cBhvr>
                                      <p:to>
                                        <p:strVal val="visible"/>
                                      </p:to>
                                    </p:set>
                                    <p:set>
                                      <p:cBhvr>
                                        <p:cTn id="14" dur="1365" fill="hold">
                                          <p:stCondLst>
                                            <p:cond delay="0"/>
                                          </p:stCondLst>
                                        </p:cTn>
                                        <p:tgtEl>
                                          <p:spTgt spid="31"/>
                                        </p:tgtEl>
                                        <p:attrNameLst>
                                          <p:attrName>style.rotation</p:attrName>
                                        </p:attrNameLst>
                                      </p:cBhvr>
                                      <p:to>
                                        <p:strVal val="-45.0"/>
                                      </p:to>
                                    </p:set>
                                    <p:anim calcmode="lin" valueType="num">
                                      <p:cBhvr>
                                        <p:cTn id="15" dur="1365" fill="hold">
                                          <p:stCondLst>
                                            <p:cond delay="1365"/>
                                          </p:stCondLst>
                                        </p:cTn>
                                        <p:tgtEl>
                                          <p:spTgt spid="31"/>
                                        </p:tgtEl>
                                        <p:attrNameLst>
                                          <p:attrName>style.rotation</p:attrName>
                                        </p:attrNameLst>
                                      </p:cBhvr>
                                      <p:tavLst>
                                        <p:tav tm="0">
                                          <p:val>
                                            <p:fltVal val="-45"/>
                                          </p:val>
                                        </p:tav>
                                        <p:tav tm="69900">
                                          <p:val>
                                            <p:fltVal val="45"/>
                                          </p:val>
                                        </p:tav>
                                        <p:tav tm="100000">
                                          <p:val>
                                            <p:fltVal val="0"/>
                                          </p:val>
                                        </p:tav>
                                      </p:tavLst>
                                    </p:anim>
                                    <p:anim calcmode="lin" valueType="num">
                                      <p:cBhvr>
                                        <p:cTn id="16" dur="1365" fill="hold">
                                          <p:stCondLst>
                                            <p:cond delay="0"/>
                                          </p:stCondLst>
                                        </p:cTn>
                                        <p:tgtEl>
                                          <p:spTgt spid="31"/>
                                        </p:tgtEl>
                                        <p:attrNameLst>
                                          <p:attrName>ppt_y</p:attrName>
                                        </p:attrNameLst>
                                      </p:cBhvr>
                                      <p:tavLst>
                                        <p:tav tm="0">
                                          <p:val>
                                            <p:strVal val="#ppt_y-1"/>
                                          </p:val>
                                        </p:tav>
                                        <p:tav tm="100000">
                                          <p:val>
                                            <p:strVal val="#ppt_y-(0.354*#ppt_w-0.172*#ppt_h)"/>
                                          </p:val>
                                        </p:tav>
                                      </p:tavLst>
                                    </p:anim>
                                    <p:anim calcmode="lin" valueType="num">
                                      <p:cBhvr>
                                        <p:cTn id="17" dur="468" decel="50000" autoRev="1" fill="hold">
                                          <p:stCondLst>
                                            <p:cond delay="1365"/>
                                          </p:stCondLst>
                                        </p:cTn>
                                        <p:tgtEl>
                                          <p:spTgt spid="31"/>
                                        </p:tgtEl>
                                        <p:attrNameLst>
                                          <p:attrName>ppt_y</p:attrName>
                                        </p:attrNameLst>
                                      </p:cBhvr>
                                      <p:tavLst>
                                        <p:tav tm="0">
                                          <p:val>
                                            <p:strVal val="#ppt_y-(0.354*#ppt_w-0.172*#ppt_h)"/>
                                          </p:val>
                                        </p:tav>
                                        <p:tav tm="100000">
                                          <p:val>
                                            <p:strVal val="#ppt_y-(0.354*#ppt_w-0.172*#ppt_h)-#ppt_h/2"/>
                                          </p:val>
                                        </p:tav>
                                      </p:tavLst>
                                    </p:anim>
                                    <p:anim calcmode="lin" valueType="num">
                                      <p:cBhvr>
                                        <p:cTn id="18" dur="408" fill="hold">
                                          <p:stCondLst>
                                            <p:cond delay="2592"/>
                                          </p:stCondLst>
                                        </p:cTn>
                                        <p:tgtEl>
                                          <p:spTgt spid="31"/>
                                        </p:tgtEl>
                                        <p:attrNameLst>
                                          <p:attrName>ppt_y</p:attrName>
                                        </p:attrNameLst>
                                      </p:cBhvr>
                                      <p:tavLst>
                                        <p:tav tm="0">
                                          <p:val>
                                            <p:strVal val="#ppt_y-(0.354*#ppt_w-0.172*#ppt_h)"/>
                                          </p:val>
                                        </p:tav>
                                        <p:tav tm="100000">
                                          <p:val>
                                            <p:strVal val="#ppt_y"/>
                                          </p:val>
                                        </p:tav>
                                      </p:tavLst>
                                    </p:anim>
                                  </p:childTnLst>
                                </p:cTn>
                              </p:par>
                              <p:par>
                                <p:cTn id="19" presetID="38" presetClass="entr" presetSubtype="0" accel="50000" fill="hold" grpId="0" nodeType="withEffect">
                                  <p:stCondLst>
                                    <p:cond delay="0"/>
                                  </p:stCondLst>
                                  <p:iterate type="lt">
                                    <p:tmPct val="50000"/>
                                  </p:iterate>
                                  <p:childTnLst>
                                    <p:set>
                                      <p:cBhvr>
                                        <p:cTn id="20" dur="1" fill="hold">
                                          <p:stCondLst>
                                            <p:cond delay="0"/>
                                          </p:stCondLst>
                                        </p:cTn>
                                        <p:tgtEl>
                                          <p:spTgt spid="33"/>
                                        </p:tgtEl>
                                        <p:attrNameLst>
                                          <p:attrName>style.visibility</p:attrName>
                                        </p:attrNameLst>
                                      </p:cBhvr>
                                      <p:to>
                                        <p:strVal val="visible"/>
                                      </p:to>
                                    </p:set>
                                    <p:set>
                                      <p:cBhvr>
                                        <p:cTn id="21" dur="1365" fill="hold">
                                          <p:stCondLst>
                                            <p:cond delay="0"/>
                                          </p:stCondLst>
                                        </p:cTn>
                                        <p:tgtEl>
                                          <p:spTgt spid="33"/>
                                        </p:tgtEl>
                                        <p:attrNameLst>
                                          <p:attrName>style.rotation</p:attrName>
                                        </p:attrNameLst>
                                      </p:cBhvr>
                                      <p:to>
                                        <p:strVal val="-45.0"/>
                                      </p:to>
                                    </p:set>
                                    <p:anim calcmode="lin" valueType="num">
                                      <p:cBhvr>
                                        <p:cTn id="22" dur="1365" fill="hold">
                                          <p:stCondLst>
                                            <p:cond delay="1365"/>
                                          </p:stCondLst>
                                        </p:cTn>
                                        <p:tgtEl>
                                          <p:spTgt spid="33"/>
                                        </p:tgtEl>
                                        <p:attrNameLst>
                                          <p:attrName>style.rotation</p:attrName>
                                        </p:attrNameLst>
                                      </p:cBhvr>
                                      <p:tavLst>
                                        <p:tav tm="0">
                                          <p:val>
                                            <p:fltVal val="-45"/>
                                          </p:val>
                                        </p:tav>
                                        <p:tav tm="69900">
                                          <p:val>
                                            <p:fltVal val="45"/>
                                          </p:val>
                                        </p:tav>
                                        <p:tav tm="100000">
                                          <p:val>
                                            <p:fltVal val="0"/>
                                          </p:val>
                                        </p:tav>
                                      </p:tavLst>
                                    </p:anim>
                                    <p:anim calcmode="lin" valueType="num">
                                      <p:cBhvr>
                                        <p:cTn id="23" dur="1365" fill="hold">
                                          <p:stCondLst>
                                            <p:cond delay="0"/>
                                          </p:stCondLst>
                                        </p:cTn>
                                        <p:tgtEl>
                                          <p:spTgt spid="33"/>
                                        </p:tgtEl>
                                        <p:attrNameLst>
                                          <p:attrName>ppt_y</p:attrName>
                                        </p:attrNameLst>
                                      </p:cBhvr>
                                      <p:tavLst>
                                        <p:tav tm="0">
                                          <p:val>
                                            <p:strVal val="#ppt_y-1"/>
                                          </p:val>
                                        </p:tav>
                                        <p:tav tm="100000">
                                          <p:val>
                                            <p:strVal val="#ppt_y-(0.354*#ppt_w-0.172*#ppt_h)"/>
                                          </p:val>
                                        </p:tav>
                                      </p:tavLst>
                                    </p:anim>
                                    <p:anim calcmode="lin" valueType="num">
                                      <p:cBhvr>
                                        <p:cTn id="24" dur="468" decel="50000" autoRev="1" fill="hold">
                                          <p:stCondLst>
                                            <p:cond delay="1365"/>
                                          </p:stCondLst>
                                        </p:cTn>
                                        <p:tgtEl>
                                          <p:spTgt spid="33"/>
                                        </p:tgtEl>
                                        <p:attrNameLst>
                                          <p:attrName>ppt_y</p:attrName>
                                        </p:attrNameLst>
                                      </p:cBhvr>
                                      <p:tavLst>
                                        <p:tav tm="0">
                                          <p:val>
                                            <p:strVal val="#ppt_y-(0.354*#ppt_w-0.172*#ppt_h)"/>
                                          </p:val>
                                        </p:tav>
                                        <p:tav tm="100000">
                                          <p:val>
                                            <p:strVal val="#ppt_y-(0.354*#ppt_w-0.172*#ppt_h)-#ppt_h/2"/>
                                          </p:val>
                                        </p:tav>
                                      </p:tavLst>
                                    </p:anim>
                                    <p:anim calcmode="lin" valueType="num">
                                      <p:cBhvr>
                                        <p:cTn id="25" dur="408" fill="hold">
                                          <p:stCondLst>
                                            <p:cond delay="2592"/>
                                          </p:stCondLst>
                                        </p:cTn>
                                        <p:tgtEl>
                                          <p:spTgt spid="33"/>
                                        </p:tgtEl>
                                        <p:attrNameLst>
                                          <p:attrName>ppt_y</p:attrName>
                                        </p:attrNameLst>
                                      </p:cBhvr>
                                      <p:tavLst>
                                        <p:tav tm="0">
                                          <p:val>
                                            <p:strVal val="#ppt_y-(0.354*#ppt_w-0.172*#ppt_h)"/>
                                          </p:val>
                                        </p:tav>
                                        <p:tav tm="100000">
                                          <p:val>
                                            <p:strVal val="#ppt_y"/>
                                          </p:val>
                                        </p:tav>
                                      </p:tavLst>
                                    </p:anim>
                                  </p:childTnLst>
                                </p:cTn>
                              </p:par>
                              <p:par>
                                <p:cTn id="26" presetID="38" presetClass="entr" presetSubtype="0" accel="50000" fill="hold" grpId="0" nodeType="withEffect">
                                  <p:stCondLst>
                                    <p:cond delay="0"/>
                                  </p:stCondLst>
                                  <p:iterate type="lt">
                                    <p:tmPct val="50000"/>
                                  </p:iterate>
                                  <p:childTnLst>
                                    <p:set>
                                      <p:cBhvr>
                                        <p:cTn id="27" dur="1" fill="hold">
                                          <p:stCondLst>
                                            <p:cond delay="0"/>
                                          </p:stCondLst>
                                        </p:cTn>
                                        <p:tgtEl>
                                          <p:spTgt spid="30"/>
                                        </p:tgtEl>
                                        <p:attrNameLst>
                                          <p:attrName>style.visibility</p:attrName>
                                        </p:attrNameLst>
                                      </p:cBhvr>
                                      <p:to>
                                        <p:strVal val="visible"/>
                                      </p:to>
                                    </p:set>
                                    <p:set>
                                      <p:cBhvr>
                                        <p:cTn id="28" dur="1365" fill="hold">
                                          <p:stCondLst>
                                            <p:cond delay="0"/>
                                          </p:stCondLst>
                                        </p:cTn>
                                        <p:tgtEl>
                                          <p:spTgt spid="30"/>
                                        </p:tgtEl>
                                        <p:attrNameLst>
                                          <p:attrName>style.rotation</p:attrName>
                                        </p:attrNameLst>
                                      </p:cBhvr>
                                      <p:to>
                                        <p:strVal val="-45.0"/>
                                      </p:to>
                                    </p:set>
                                    <p:anim calcmode="lin" valueType="num">
                                      <p:cBhvr>
                                        <p:cTn id="29" dur="1365" fill="hold">
                                          <p:stCondLst>
                                            <p:cond delay="1365"/>
                                          </p:stCondLst>
                                        </p:cTn>
                                        <p:tgtEl>
                                          <p:spTgt spid="30"/>
                                        </p:tgtEl>
                                        <p:attrNameLst>
                                          <p:attrName>style.rotation</p:attrName>
                                        </p:attrNameLst>
                                      </p:cBhvr>
                                      <p:tavLst>
                                        <p:tav tm="0">
                                          <p:val>
                                            <p:fltVal val="-45"/>
                                          </p:val>
                                        </p:tav>
                                        <p:tav tm="69900">
                                          <p:val>
                                            <p:fltVal val="45"/>
                                          </p:val>
                                        </p:tav>
                                        <p:tav tm="100000">
                                          <p:val>
                                            <p:fltVal val="0"/>
                                          </p:val>
                                        </p:tav>
                                      </p:tavLst>
                                    </p:anim>
                                    <p:anim calcmode="lin" valueType="num">
                                      <p:cBhvr>
                                        <p:cTn id="30" dur="1365" fill="hold">
                                          <p:stCondLst>
                                            <p:cond delay="0"/>
                                          </p:stCondLst>
                                        </p:cTn>
                                        <p:tgtEl>
                                          <p:spTgt spid="30"/>
                                        </p:tgtEl>
                                        <p:attrNameLst>
                                          <p:attrName>ppt_y</p:attrName>
                                        </p:attrNameLst>
                                      </p:cBhvr>
                                      <p:tavLst>
                                        <p:tav tm="0">
                                          <p:val>
                                            <p:strVal val="#ppt_y-1"/>
                                          </p:val>
                                        </p:tav>
                                        <p:tav tm="100000">
                                          <p:val>
                                            <p:strVal val="#ppt_y-(0.354*#ppt_w-0.172*#ppt_h)"/>
                                          </p:val>
                                        </p:tav>
                                      </p:tavLst>
                                    </p:anim>
                                    <p:anim calcmode="lin" valueType="num">
                                      <p:cBhvr>
                                        <p:cTn id="31" dur="468" decel="50000" autoRev="1" fill="hold">
                                          <p:stCondLst>
                                            <p:cond delay="1365"/>
                                          </p:stCondLst>
                                        </p:cTn>
                                        <p:tgtEl>
                                          <p:spTgt spid="30"/>
                                        </p:tgtEl>
                                        <p:attrNameLst>
                                          <p:attrName>ppt_y</p:attrName>
                                        </p:attrNameLst>
                                      </p:cBhvr>
                                      <p:tavLst>
                                        <p:tav tm="0">
                                          <p:val>
                                            <p:strVal val="#ppt_y-(0.354*#ppt_w-0.172*#ppt_h)"/>
                                          </p:val>
                                        </p:tav>
                                        <p:tav tm="100000">
                                          <p:val>
                                            <p:strVal val="#ppt_y-(0.354*#ppt_w-0.172*#ppt_h)-#ppt_h/2"/>
                                          </p:val>
                                        </p:tav>
                                      </p:tavLst>
                                    </p:anim>
                                    <p:anim calcmode="lin" valueType="num">
                                      <p:cBhvr>
                                        <p:cTn id="32" dur="408" fill="hold">
                                          <p:stCondLst>
                                            <p:cond delay="2592"/>
                                          </p:stCondLst>
                                        </p:cTn>
                                        <p:tgtEl>
                                          <p:spTgt spid="30"/>
                                        </p:tgtEl>
                                        <p:attrNameLst>
                                          <p:attrName>ppt_y</p:attrName>
                                        </p:attrNameLst>
                                      </p:cBhvr>
                                      <p:tavLst>
                                        <p:tav tm="0">
                                          <p:val>
                                            <p:strVal val="#ppt_y-(0.354*#ppt_w-0.172*#ppt_h)"/>
                                          </p:val>
                                        </p:tav>
                                        <p:tav tm="100000">
                                          <p:val>
                                            <p:strVal val="#ppt_y"/>
                                          </p:val>
                                        </p:tav>
                                      </p:tavLst>
                                    </p:anim>
                                  </p:childTnLst>
                                </p:cTn>
                              </p:par>
                              <p:par>
                                <p:cTn id="33" presetID="38" presetClass="entr" presetSubtype="0" accel="50000" fill="hold" grpId="0" nodeType="withEffect">
                                  <p:stCondLst>
                                    <p:cond delay="0"/>
                                  </p:stCondLst>
                                  <p:iterate type="lt">
                                    <p:tmPct val="50000"/>
                                  </p:iterate>
                                  <p:childTnLst>
                                    <p:set>
                                      <p:cBhvr>
                                        <p:cTn id="34" dur="1" fill="hold">
                                          <p:stCondLst>
                                            <p:cond delay="0"/>
                                          </p:stCondLst>
                                        </p:cTn>
                                        <p:tgtEl>
                                          <p:spTgt spid="29"/>
                                        </p:tgtEl>
                                        <p:attrNameLst>
                                          <p:attrName>style.visibility</p:attrName>
                                        </p:attrNameLst>
                                      </p:cBhvr>
                                      <p:to>
                                        <p:strVal val="visible"/>
                                      </p:to>
                                    </p:set>
                                    <p:set>
                                      <p:cBhvr>
                                        <p:cTn id="35" dur="1365" fill="hold">
                                          <p:stCondLst>
                                            <p:cond delay="0"/>
                                          </p:stCondLst>
                                        </p:cTn>
                                        <p:tgtEl>
                                          <p:spTgt spid="29"/>
                                        </p:tgtEl>
                                        <p:attrNameLst>
                                          <p:attrName>style.rotation</p:attrName>
                                        </p:attrNameLst>
                                      </p:cBhvr>
                                      <p:to>
                                        <p:strVal val="-45.0"/>
                                      </p:to>
                                    </p:set>
                                    <p:anim calcmode="lin" valueType="num">
                                      <p:cBhvr>
                                        <p:cTn id="36" dur="1365" fill="hold">
                                          <p:stCondLst>
                                            <p:cond delay="1365"/>
                                          </p:stCondLst>
                                        </p:cTn>
                                        <p:tgtEl>
                                          <p:spTgt spid="29"/>
                                        </p:tgtEl>
                                        <p:attrNameLst>
                                          <p:attrName>style.rotation</p:attrName>
                                        </p:attrNameLst>
                                      </p:cBhvr>
                                      <p:tavLst>
                                        <p:tav tm="0">
                                          <p:val>
                                            <p:fltVal val="-45"/>
                                          </p:val>
                                        </p:tav>
                                        <p:tav tm="69900">
                                          <p:val>
                                            <p:fltVal val="45"/>
                                          </p:val>
                                        </p:tav>
                                        <p:tav tm="100000">
                                          <p:val>
                                            <p:fltVal val="0"/>
                                          </p:val>
                                        </p:tav>
                                      </p:tavLst>
                                    </p:anim>
                                    <p:anim calcmode="lin" valueType="num">
                                      <p:cBhvr>
                                        <p:cTn id="37" dur="1365" fill="hold">
                                          <p:stCondLst>
                                            <p:cond delay="0"/>
                                          </p:stCondLst>
                                        </p:cTn>
                                        <p:tgtEl>
                                          <p:spTgt spid="29"/>
                                        </p:tgtEl>
                                        <p:attrNameLst>
                                          <p:attrName>ppt_y</p:attrName>
                                        </p:attrNameLst>
                                      </p:cBhvr>
                                      <p:tavLst>
                                        <p:tav tm="0">
                                          <p:val>
                                            <p:strVal val="#ppt_y-1"/>
                                          </p:val>
                                        </p:tav>
                                        <p:tav tm="100000">
                                          <p:val>
                                            <p:strVal val="#ppt_y-(0.354*#ppt_w-0.172*#ppt_h)"/>
                                          </p:val>
                                        </p:tav>
                                      </p:tavLst>
                                    </p:anim>
                                    <p:anim calcmode="lin" valueType="num">
                                      <p:cBhvr>
                                        <p:cTn id="38" dur="468" decel="50000" autoRev="1" fill="hold">
                                          <p:stCondLst>
                                            <p:cond delay="1365"/>
                                          </p:stCondLst>
                                        </p:cTn>
                                        <p:tgtEl>
                                          <p:spTgt spid="29"/>
                                        </p:tgtEl>
                                        <p:attrNameLst>
                                          <p:attrName>ppt_y</p:attrName>
                                        </p:attrNameLst>
                                      </p:cBhvr>
                                      <p:tavLst>
                                        <p:tav tm="0">
                                          <p:val>
                                            <p:strVal val="#ppt_y-(0.354*#ppt_w-0.172*#ppt_h)"/>
                                          </p:val>
                                        </p:tav>
                                        <p:tav tm="100000">
                                          <p:val>
                                            <p:strVal val="#ppt_y-(0.354*#ppt_w-0.172*#ppt_h)-#ppt_h/2"/>
                                          </p:val>
                                        </p:tav>
                                      </p:tavLst>
                                    </p:anim>
                                    <p:anim calcmode="lin" valueType="num">
                                      <p:cBhvr>
                                        <p:cTn id="39" dur="408" fill="hold">
                                          <p:stCondLst>
                                            <p:cond delay="2592"/>
                                          </p:stCondLst>
                                        </p:cTn>
                                        <p:tgtEl>
                                          <p:spTgt spid="29"/>
                                        </p:tgtEl>
                                        <p:attrNameLst>
                                          <p:attrName>ppt_y</p:attrName>
                                        </p:attrNameLst>
                                      </p:cBhvr>
                                      <p:tavLst>
                                        <p:tav tm="0">
                                          <p:val>
                                            <p:strVal val="#ppt_y-(0.354*#ppt_w-0.172*#ppt_h)"/>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8" presetClass="entr" presetSubtype="0" accel="50000" fill="hold" grpId="0" nodeType="clickEffect">
                                  <p:stCondLst>
                                    <p:cond delay="0"/>
                                  </p:stCondLst>
                                  <p:iterate type="lt">
                                    <p:tmPct val="50000"/>
                                  </p:iterate>
                                  <p:childTnLst>
                                    <p:set>
                                      <p:cBhvr>
                                        <p:cTn id="43" dur="1" fill="hold">
                                          <p:stCondLst>
                                            <p:cond delay="0"/>
                                          </p:stCondLst>
                                        </p:cTn>
                                        <p:tgtEl>
                                          <p:spTgt spid="35"/>
                                        </p:tgtEl>
                                        <p:attrNameLst>
                                          <p:attrName>style.visibility</p:attrName>
                                        </p:attrNameLst>
                                      </p:cBhvr>
                                      <p:to>
                                        <p:strVal val="visible"/>
                                      </p:to>
                                    </p:set>
                                    <p:set>
                                      <p:cBhvr>
                                        <p:cTn id="44" dur="1365" fill="hold">
                                          <p:stCondLst>
                                            <p:cond delay="0"/>
                                          </p:stCondLst>
                                        </p:cTn>
                                        <p:tgtEl>
                                          <p:spTgt spid="35"/>
                                        </p:tgtEl>
                                        <p:attrNameLst>
                                          <p:attrName>style.rotation</p:attrName>
                                        </p:attrNameLst>
                                      </p:cBhvr>
                                      <p:to>
                                        <p:strVal val="-45.0"/>
                                      </p:to>
                                    </p:set>
                                    <p:anim calcmode="lin" valueType="num">
                                      <p:cBhvr>
                                        <p:cTn id="45" dur="1365" fill="hold">
                                          <p:stCondLst>
                                            <p:cond delay="1365"/>
                                          </p:stCondLst>
                                        </p:cTn>
                                        <p:tgtEl>
                                          <p:spTgt spid="35"/>
                                        </p:tgtEl>
                                        <p:attrNameLst>
                                          <p:attrName>style.rotation</p:attrName>
                                        </p:attrNameLst>
                                      </p:cBhvr>
                                      <p:tavLst>
                                        <p:tav tm="0">
                                          <p:val>
                                            <p:fltVal val="-45"/>
                                          </p:val>
                                        </p:tav>
                                        <p:tav tm="69900">
                                          <p:val>
                                            <p:fltVal val="45"/>
                                          </p:val>
                                        </p:tav>
                                        <p:tav tm="100000">
                                          <p:val>
                                            <p:fltVal val="0"/>
                                          </p:val>
                                        </p:tav>
                                      </p:tavLst>
                                    </p:anim>
                                    <p:anim calcmode="lin" valueType="num">
                                      <p:cBhvr>
                                        <p:cTn id="46" dur="1365" fill="hold">
                                          <p:stCondLst>
                                            <p:cond delay="0"/>
                                          </p:stCondLst>
                                        </p:cTn>
                                        <p:tgtEl>
                                          <p:spTgt spid="35"/>
                                        </p:tgtEl>
                                        <p:attrNameLst>
                                          <p:attrName>ppt_y</p:attrName>
                                        </p:attrNameLst>
                                      </p:cBhvr>
                                      <p:tavLst>
                                        <p:tav tm="0">
                                          <p:val>
                                            <p:strVal val="#ppt_y-1"/>
                                          </p:val>
                                        </p:tav>
                                        <p:tav tm="100000">
                                          <p:val>
                                            <p:strVal val="#ppt_y-(0.354*#ppt_w-0.172*#ppt_h)"/>
                                          </p:val>
                                        </p:tav>
                                      </p:tavLst>
                                    </p:anim>
                                    <p:anim calcmode="lin" valueType="num">
                                      <p:cBhvr>
                                        <p:cTn id="47" dur="468" decel="50000" autoRev="1" fill="hold">
                                          <p:stCondLst>
                                            <p:cond delay="1365"/>
                                          </p:stCondLst>
                                        </p:cTn>
                                        <p:tgtEl>
                                          <p:spTgt spid="35"/>
                                        </p:tgtEl>
                                        <p:attrNameLst>
                                          <p:attrName>ppt_y</p:attrName>
                                        </p:attrNameLst>
                                      </p:cBhvr>
                                      <p:tavLst>
                                        <p:tav tm="0">
                                          <p:val>
                                            <p:strVal val="#ppt_y-(0.354*#ppt_w-0.172*#ppt_h)"/>
                                          </p:val>
                                        </p:tav>
                                        <p:tav tm="100000">
                                          <p:val>
                                            <p:strVal val="#ppt_y-(0.354*#ppt_w-0.172*#ppt_h)-#ppt_h/2"/>
                                          </p:val>
                                        </p:tav>
                                      </p:tavLst>
                                    </p:anim>
                                    <p:anim calcmode="lin" valueType="num">
                                      <p:cBhvr>
                                        <p:cTn id="48" dur="408" fill="hold">
                                          <p:stCondLst>
                                            <p:cond delay="2592"/>
                                          </p:stCondLst>
                                        </p:cTn>
                                        <p:tgtEl>
                                          <p:spTgt spid="35"/>
                                        </p:tgtEl>
                                        <p:attrNameLst>
                                          <p:attrName>ppt_y</p:attrName>
                                        </p:attrNameLst>
                                      </p:cBhvr>
                                      <p:tavLst>
                                        <p:tav tm="0">
                                          <p:val>
                                            <p:strVal val="#ppt_y-(0.354*#ppt_w-0.172*#ppt_h)"/>
                                          </p:val>
                                        </p:tav>
                                        <p:tav tm="100000">
                                          <p:val>
                                            <p:strVal val="#ppt_y"/>
                                          </p:val>
                                        </p:tav>
                                      </p:tavLst>
                                    </p:anim>
                                  </p:childTnLst>
                                </p:cTn>
                              </p:par>
                              <p:par>
                                <p:cTn id="49" presetID="38" presetClass="entr" presetSubtype="0" accel="50000" fill="hold" grpId="0" nodeType="withEffect">
                                  <p:stCondLst>
                                    <p:cond delay="0"/>
                                  </p:stCondLst>
                                  <p:iterate type="lt">
                                    <p:tmPct val="50000"/>
                                  </p:iterate>
                                  <p:childTnLst>
                                    <p:set>
                                      <p:cBhvr>
                                        <p:cTn id="50" dur="1" fill="hold">
                                          <p:stCondLst>
                                            <p:cond delay="0"/>
                                          </p:stCondLst>
                                        </p:cTn>
                                        <p:tgtEl>
                                          <p:spTgt spid="34"/>
                                        </p:tgtEl>
                                        <p:attrNameLst>
                                          <p:attrName>style.visibility</p:attrName>
                                        </p:attrNameLst>
                                      </p:cBhvr>
                                      <p:to>
                                        <p:strVal val="visible"/>
                                      </p:to>
                                    </p:set>
                                    <p:set>
                                      <p:cBhvr>
                                        <p:cTn id="51" dur="1365" fill="hold">
                                          <p:stCondLst>
                                            <p:cond delay="0"/>
                                          </p:stCondLst>
                                        </p:cTn>
                                        <p:tgtEl>
                                          <p:spTgt spid="34"/>
                                        </p:tgtEl>
                                        <p:attrNameLst>
                                          <p:attrName>style.rotation</p:attrName>
                                        </p:attrNameLst>
                                      </p:cBhvr>
                                      <p:to>
                                        <p:strVal val="-45.0"/>
                                      </p:to>
                                    </p:set>
                                    <p:anim calcmode="lin" valueType="num">
                                      <p:cBhvr>
                                        <p:cTn id="52" dur="1365" fill="hold">
                                          <p:stCondLst>
                                            <p:cond delay="1365"/>
                                          </p:stCondLst>
                                        </p:cTn>
                                        <p:tgtEl>
                                          <p:spTgt spid="34"/>
                                        </p:tgtEl>
                                        <p:attrNameLst>
                                          <p:attrName>style.rotation</p:attrName>
                                        </p:attrNameLst>
                                      </p:cBhvr>
                                      <p:tavLst>
                                        <p:tav tm="0">
                                          <p:val>
                                            <p:fltVal val="-45"/>
                                          </p:val>
                                        </p:tav>
                                        <p:tav tm="69900">
                                          <p:val>
                                            <p:fltVal val="45"/>
                                          </p:val>
                                        </p:tav>
                                        <p:tav tm="100000">
                                          <p:val>
                                            <p:fltVal val="0"/>
                                          </p:val>
                                        </p:tav>
                                      </p:tavLst>
                                    </p:anim>
                                    <p:anim calcmode="lin" valueType="num">
                                      <p:cBhvr>
                                        <p:cTn id="53" dur="1365" fill="hold">
                                          <p:stCondLst>
                                            <p:cond delay="0"/>
                                          </p:stCondLst>
                                        </p:cTn>
                                        <p:tgtEl>
                                          <p:spTgt spid="34"/>
                                        </p:tgtEl>
                                        <p:attrNameLst>
                                          <p:attrName>ppt_y</p:attrName>
                                        </p:attrNameLst>
                                      </p:cBhvr>
                                      <p:tavLst>
                                        <p:tav tm="0">
                                          <p:val>
                                            <p:strVal val="#ppt_y-1"/>
                                          </p:val>
                                        </p:tav>
                                        <p:tav tm="100000">
                                          <p:val>
                                            <p:strVal val="#ppt_y-(0.354*#ppt_w-0.172*#ppt_h)"/>
                                          </p:val>
                                        </p:tav>
                                      </p:tavLst>
                                    </p:anim>
                                    <p:anim calcmode="lin" valueType="num">
                                      <p:cBhvr>
                                        <p:cTn id="54" dur="468" decel="50000" autoRev="1" fill="hold">
                                          <p:stCondLst>
                                            <p:cond delay="1365"/>
                                          </p:stCondLst>
                                        </p:cTn>
                                        <p:tgtEl>
                                          <p:spTgt spid="34"/>
                                        </p:tgtEl>
                                        <p:attrNameLst>
                                          <p:attrName>ppt_y</p:attrName>
                                        </p:attrNameLst>
                                      </p:cBhvr>
                                      <p:tavLst>
                                        <p:tav tm="0">
                                          <p:val>
                                            <p:strVal val="#ppt_y-(0.354*#ppt_w-0.172*#ppt_h)"/>
                                          </p:val>
                                        </p:tav>
                                        <p:tav tm="100000">
                                          <p:val>
                                            <p:strVal val="#ppt_y-(0.354*#ppt_w-0.172*#ppt_h)-#ppt_h/2"/>
                                          </p:val>
                                        </p:tav>
                                      </p:tavLst>
                                    </p:anim>
                                    <p:anim calcmode="lin" valueType="num">
                                      <p:cBhvr>
                                        <p:cTn id="55" dur="408" fill="hold">
                                          <p:stCondLst>
                                            <p:cond delay="2592"/>
                                          </p:stCondLst>
                                        </p:cTn>
                                        <p:tgtEl>
                                          <p:spTgt spid="34"/>
                                        </p:tgtEl>
                                        <p:attrNameLst>
                                          <p:attrName>ppt_y</p:attrName>
                                        </p:attrNameLst>
                                      </p:cBhvr>
                                      <p:tavLst>
                                        <p:tav tm="0">
                                          <p:val>
                                            <p:strVal val="#ppt_y-(0.354*#ppt_w-0.172*#ppt_h)"/>
                                          </p:val>
                                        </p:tav>
                                        <p:tav tm="100000">
                                          <p:val>
                                            <p:strVal val="#ppt_y"/>
                                          </p:val>
                                        </p:tav>
                                      </p:tavLst>
                                    </p:anim>
                                  </p:childTnLst>
                                </p:cTn>
                              </p:par>
                              <p:par>
                                <p:cTn id="56" presetID="38" presetClass="entr" presetSubtype="0" accel="50000" fill="hold" grpId="0" nodeType="withEffect">
                                  <p:stCondLst>
                                    <p:cond delay="0"/>
                                  </p:stCondLst>
                                  <p:iterate type="lt">
                                    <p:tmPct val="50000"/>
                                  </p:iterate>
                                  <p:childTnLst>
                                    <p:set>
                                      <p:cBhvr>
                                        <p:cTn id="57" dur="1" fill="hold">
                                          <p:stCondLst>
                                            <p:cond delay="0"/>
                                          </p:stCondLst>
                                        </p:cTn>
                                        <p:tgtEl>
                                          <p:spTgt spid="36"/>
                                        </p:tgtEl>
                                        <p:attrNameLst>
                                          <p:attrName>style.visibility</p:attrName>
                                        </p:attrNameLst>
                                      </p:cBhvr>
                                      <p:to>
                                        <p:strVal val="visible"/>
                                      </p:to>
                                    </p:set>
                                    <p:set>
                                      <p:cBhvr>
                                        <p:cTn id="58" dur="1365" fill="hold">
                                          <p:stCondLst>
                                            <p:cond delay="0"/>
                                          </p:stCondLst>
                                        </p:cTn>
                                        <p:tgtEl>
                                          <p:spTgt spid="36"/>
                                        </p:tgtEl>
                                        <p:attrNameLst>
                                          <p:attrName>style.rotation</p:attrName>
                                        </p:attrNameLst>
                                      </p:cBhvr>
                                      <p:to>
                                        <p:strVal val="-45.0"/>
                                      </p:to>
                                    </p:set>
                                    <p:anim calcmode="lin" valueType="num">
                                      <p:cBhvr>
                                        <p:cTn id="59" dur="1365" fill="hold">
                                          <p:stCondLst>
                                            <p:cond delay="1365"/>
                                          </p:stCondLst>
                                        </p:cTn>
                                        <p:tgtEl>
                                          <p:spTgt spid="36"/>
                                        </p:tgtEl>
                                        <p:attrNameLst>
                                          <p:attrName>style.rotation</p:attrName>
                                        </p:attrNameLst>
                                      </p:cBhvr>
                                      <p:tavLst>
                                        <p:tav tm="0">
                                          <p:val>
                                            <p:fltVal val="-45"/>
                                          </p:val>
                                        </p:tav>
                                        <p:tav tm="69900">
                                          <p:val>
                                            <p:fltVal val="45"/>
                                          </p:val>
                                        </p:tav>
                                        <p:tav tm="100000">
                                          <p:val>
                                            <p:fltVal val="0"/>
                                          </p:val>
                                        </p:tav>
                                      </p:tavLst>
                                    </p:anim>
                                    <p:anim calcmode="lin" valueType="num">
                                      <p:cBhvr>
                                        <p:cTn id="60" dur="1365" fill="hold">
                                          <p:stCondLst>
                                            <p:cond delay="0"/>
                                          </p:stCondLst>
                                        </p:cTn>
                                        <p:tgtEl>
                                          <p:spTgt spid="36"/>
                                        </p:tgtEl>
                                        <p:attrNameLst>
                                          <p:attrName>ppt_y</p:attrName>
                                        </p:attrNameLst>
                                      </p:cBhvr>
                                      <p:tavLst>
                                        <p:tav tm="0">
                                          <p:val>
                                            <p:strVal val="#ppt_y-1"/>
                                          </p:val>
                                        </p:tav>
                                        <p:tav tm="100000">
                                          <p:val>
                                            <p:strVal val="#ppt_y-(0.354*#ppt_w-0.172*#ppt_h)"/>
                                          </p:val>
                                        </p:tav>
                                      </p:tavLst>
                                    </p:anim>
                                    <p:anim calcmode="lin" valueType="num">
                                      <p:cBhvr>
                                        <p:cTn id="61" dur="468" decel="50000" autoRev="1" fill="hold">
                                          <p:stCondLst>
                                            <p:cond delay="1365"/>
                                          </p:stCondLst>
                                        </p:cTn>
                                        <p:tgtEl>
                                          <p:spTgt spid="36"/>
                                        </p:tgtEl>
                                        <p:attrNameLst>
                                          <p:attrName>ppt_y</p:attrName>
                                        </p:attrNameLst>
                                      </p:cBhvr>
                                      <p:tavLst>
                                        <p:tav tm="0">
                                          <p:val>
                                            <p:strVal val="#ppt_y-(0.354*#ppt_w-0.172*#ppt_h)"/>
                                          </p:val>
                                        </p:tav>
                                        <p:tav tm="100000">
                                          <p:val>
                                            <p:strVal val="#ppt_y-(0.354*#ppt_w-0.172*#ppt_h)-#ppt_h/2"/>
                                          </p:val>
                                        </p:tav>
                                      </p:tavLst>
                                    </p:anim>
                                    <p:anim calcmode="lin" valueType="num">
                                      <p:cBhvr>
                                        <p:cTn id="62" dur="408" fill="hold">
                                          <p:stCondLst>
                                            <p:cond delay="2592"/>
                                          </p:stCondLst>
                                        </p:cTn>
                                        <p:tgtEl>
                                          <p:spTgt spid="36"/>
                                        </p:tgtEl>
                                        <p:attrNameLst>
                                          <p:attrName>ppt_y</p:attrName>
                                        </p:attrNameLst>
                                      </p:cBhvr>
                                      <p:tavLst>
                                        <p:tav tm="0">
                                          <p:val>
                                            <p:strVal val="#ppt_y-(0.354*#ppt_w-0.172*#ppt_h)"/>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500" fill="hold"/>
                                        <p:tgtEl>
                                          <p:spTgt spid="21"/>
                                        </p:tgtEl>
                                        <p:attrNameLst>
                                          <p:attrName>ppt_w</p:attrName>
                                        </p:attrNameLst>
                                      </p:cBhvr>
                                      <p:tavLst>
                                        <p:tav tm="0">
                                          <p:val>
                                            <p:fltVal val="0"/>
                                          </p:val>
                                        </p:tav>
                                        <p:tav tm="100000">
                                          <p:val>
                                            <p:strVal val="#ppt_w"/>
                                          </p:val>
                                        </p:tav>
                                      </p:tavLst>
                                    </p:anim>
                                    <p:anim calcmode="lin" valueType="num">
                                      <p:cBhvr>
                                        <p:cTn id="68" dur="500" fill="hold"/>
                                        <p:tgtEl>
                                          <p:spTgt spid="21"/>
                                        </p:tgtEl>
                                        <p:attrNameLst>
                                          <p:attrName>ppt_h</p:attrName>
                                        </p:attrNameLst>
                                      </p:cBhvr>
                                      <p:tavLst>
                                        <p:tav tm="0">
                                          <p:val>
                                            <p:fltVal val="0"/>
                                          </p:val>
                                        </p:tav>
                                        <p:tav tm="100000">
                                          <p:val>
                                            <p:strVal val="#ppt_h"/>
                                          </p:val>
                                        </p:tav>
                                      </p:tavLst>
                                    </p:anim>
                                    <p:animEffect transition="in" filter="fade">
                                      <p:cBhvr>
                                        <p:cTn id="69" dur="500"/>
                                        <p:tgtEl>
                                          <p:spTgt spid="21"/>
                                        </p:tgtEl>
                                      </p:cBhvr>
                                    </p:animEffect>
                                  </p:childTnLst>
                                </p:cTn>
                              </p:par>
                              <p:par>
                                <p:cTn id="70" presetID="53" presetClass="entr" presetSubtype="16" fill="hold"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500" fill="hold"/>
                                        <p:tgtEl>
                                          <p:spTgt spid="22"/>
                                        </p:tgtEl>
                                        <p:attrNameLst>
                                          <p:attrName>ppt_w</p:attrName>
                                        </p:attrNameLst>
                                      </p:cBhvr>
                                      <p:tavLst>
                                        <p:tav tm="0">
                                          <p:val>
                                            <p:fltVal val="0"/>
                                          </p:val>
                                        </p:tav>
                                        <p:tav tm="100000">
                                          <p:val>
                                            <p:strVal val="#ppt_w"/>
                                          </p:val>
                                        </p:tav>
                                      </p:tavLst>
                                    </p:anim>
                                    <p:anim calcmode="lin" valueType="num">
                                      <p:cBhvr>
                                        <p:cTn id="73" dur="500" fill="hold"/>
                                        <p:tgtEl>
                                          <p:spTgt spid="22"/>
                                        </p:tgtEl>
                                        <p:attrNameLst>
                                          <p:attrName>ppt_h</p:attrName>
                                        </p:attrNameLst>
                                      </p:cBhvr>
                                      <p:tavLst>
                                        <p:tav tm="0">
                                          <p:val>
                                            <p:fltVal val="0"/>
                                          </p:val>
                                        </p:tav>
                                        <p:tav tm="100000">
                                          <p:val>
                                            <p:strVal val="#ppt_h"/>
                                          </p:val>
                                        </p:tav>
                                      </p:tavLst>
                                    </p:anim>
                                    <p:animEffect transition="in" filter="fade">
                                      <p:cBhvr>
                                        <p:cTn id="74" dur="500"/>
                                        <p:tgtEl>
                                          <p:spTgt spid="22"/>
                                        </p:tgtEl>
                                      </p:cBhvr>
                                    </p:animEffect>
                                  </p:childTnLst>
                                </p:cTn>
                              </p:par>
                              <p:par>
                                <p:cTn id="75" presetID="53" presetClass="entr" presetSubtype="16"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p:cTn id="77" dur="500" fill="hold"/>
                                        <p:tgtEl>
                                          <p:spTgt spid="23"/>
                                        </p:tgtEl>
                                        <p:attrNameLst>
                                          <p:attrName>ppt_w</p:attrName>
                                        </p:attrNameLst>
                                      </p:cBhvr>
                                      <p:tavLst>
                                        <p:tav tm="0">
                                          <p:val>
                                            <p:fltVal val="0"/>
                                          </p:val>
                                        </p:tav>
                                        <p:tav tm="100000">
                                          <p:val>
                                            <p:strVal val="#ppt_w"/>
                                          </p:val>
                                        </p:tav>
                                      </p:tavLst>
                                    </p:anim>
                                    <p:anim calcmode="lin" valueType="num">
                                      <p:cBhvr>
                                        <p:cTn id="78" dur="500" fill="hold"/>
                                        <p:tgtEl>
                                          <p:spTgt spid="23"/>
                                        </p:tgtEl>
                                        <p:attrNameLst>
                                          <p:attrName>ppt_h</p:attrName>
                                        </p:attrNameLst>
                                      </p:cBhvr>
                                      <p:tavLst>
                                        <p:tav tm="0">
                                          <p:val>
                                            <p:fltVal val="0"/>
                                          </p:val>
                                        </p:tav>
                                        <p:tav tm="100000">
                                          <p:val>
                                            <p:strVal val="#ppt_h"/>
                                          </p:val>
                                        </p:tav>
                                      </p:tavLst>
                                    </p:anim>
                                    <p:animEffect transition="in" filter="fade">
                                      <p:cBhvr>
                                        <p:cTn id="79" dur="500"/>
                                        <p:tgtEl>
                                          <p:spTgt spid="23"/>
                                        </p:tgtEl>
                                      </p:cBhvr>
                                    </p:animEffect>
                                  </p:childTnLst>
                                </p:cTn>
                              </p:par>
                              <p:par>
                                <p:cTn id="80" presetID="53" presetClass="entr" presetSubtype="16" fill="hold" nodeType="with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p:cTn id="82" dur="500" fill="hold"/>
                                        <p:tgtEl>
                                          <p:spTgt spid="24"/>
                                        </p:tgtEl>
                                        <p:attrNameLst>
                                          <p:attrName>ppt_w</p:attrName>
                                        </p:attrNameLst>
                                      </p:cBhvr>
                                      <p:tavLst>
                                        <p:tav tm="0">
                                          <p:val>
                                            <p:fltVal val="0"/>
                                          </p:val>
                                        </p:tav>
                                        <p:tav tm="100000">
                                          <p:val>
                                            <p:strVal val="#ppt_w"/>
                                          </p:val>
                                        </p:tav>
                                      </p:tavLst>
                                    </p:anim>
                                    <p:anim calcmode="lin" valueType="num">
                                      <p:cBhvr>
                                        <p:cTn id="83" dur="500" fill="hold"/>
                                        <p:tgtEl>
                                          <p:spTgt spid="24"/>
                                        </p:tgtEl>
                                        <p:attrNameLst>
                                          <p:attrName>ppt_h</p:attrName>
                                        </p:attrNameLst>
                                      </p:cBhvr>
                                      <p:tavLst>
                                        <p:tav tm="0">
                                          <p:val>
                                            <p:fltVal val="0"/>
                                          </p:val>
                                        </p:tav>
                                        <p:tav tm="100000">
                                          <p:val>
                                            <p:strVal val="#ppt_h"/>
                                          </p:val>
                                        </p:tav>
                                      </p:tavLst>
                                    </p:anim>
                                    <p:animEffect transition="in" filter="fade">
                                      <p:cBhvr>
                                        <p:cTn id="84" dur="500"/>
                                        <p:tgtEl>
                                          <p:spTgt spid="24"/>
                                        </p:tgtEl>
                                      </p:cBhvr>
                                    </p:animEffect>
                                  </p:childTnLst>
                                </p:cTn>
                              </p:par>
                              <p:par>
                                <p:cTn id="85" presetID="53" presetClass="entr" presetSubtype="16"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p:cTn id="87" dur="500" fill="hold"/>
                                        <p:tgtEl>
                                          <p:spTgt spid="25"/>
                                        </p:tgtEl>
                                        <p:attrNameLst>
                                          <p:attrName>ppt_w</p:attrName>
                                        </p:attrNameLst>
                                      </p:cBhvr>
                                      <p:tavLst>
                                        <p:tav tm="0">
                                          <p:val>
                                            <p:fltVal val="0"/>
                                          </p:val>
                                        </p:tav>
                                        <p:tav tm="100000">
                                          <p:val>
                                            <p:strVal val="#ppt_w"/>
                                          </p:val>
                                        </p:tav>
                                      </p:tavLst>
                                    </p:anim>
                                    <p:anim calcmode="lin" valueType="num">
                                      <p:cBhvr>
                                        <p:cTn id="88" dur="500" fill="hold"/>
                                        <p:tgtEl>
                                          <p:spTgt spid="25"/>
                                        </p:tgtEl>
                                        <p:attrNameLst>
                                          <p:attrName>ppt_h</p:attrName>
                                        </p:attrNameLst>
                                      </p:cBhvr>
                                      <p:tavLst>
                                        <p:tav tm="0">
                                          <p:val>
                                            <p:fltVal val="0"/>
                                          </p:val>
                                        </p:tav>
                                        <p:tav tm="100000">
                                          <p:val>
                                            <p:strVal val="#ppt_h"/>
                                          </p:val>
                                        </p:tav>
                                      </p:tavLst>
                                    </p:anim>
                                    <p:animEffect transition="in" filter="fade">
                                      <p:cBhvr>
                                        <p:cTn id="89" dur="500"/>
                                        <p:tgtEl>
                                          <p:spTgt spid="25"/>
                                        </p:tgtEl>
                                      </p:cBhvr>
                                    </p:animEffect>
                                  </p:childTnLst>
                                </p:cTn>
                              </p:par>
                              <p:par>
                                <p:cTn id="90" presetID="53" presetClass="entr" presetSubtype="16"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anim calcmode="lin" valueType="num">
                                      <p:cBhvr>
                                        <p:cTn id="92" dur="500" fill="hold"/>
                                        <p:tgtEl>
                                          <p:spTgt spid="26"/>
                                        </p:tgtEl>
                                        <p:attrNameLst>
                                          <p:attrName>ppt_w</p:attrName>
                                        </p:attrNameLst>
                                      </p:cBhvr>
                                      <p:tavLst>
                                        <p:tav tm="0">
                                          <p:val>
                                            <p:fltVal val="0"/>
                                          </p:val>
                                        </p:tav>
                                        <p:tav tm="100000">
                                          <p:val>
                                            <p:strVal val="#ppt_w"/>
                                          </p:val>
                                        </p:tav>
                                      </p:tavLst>
                                    </p:anim>
                                    <p:anim calcmode="lin" valueType="num">
                                      <p:cBhvr>
                                        <p:cTn id="93" dur="500" fill="hold"/>
                                        <p:tgtEl>
                                          <p:spTgt spid="26"/>
                                        </p:tgtEl>
                                        <p:attrNameLst>
                                          <p:attrName>ppt_h</p:attrName>
                                        </p:attrNameLst>
                                      </p:cBhvr>
                                      <p:tavLst>
                                        <p:tav tm="0">
                                          <p:val>
                                            <p:fltVal val="0"/>
                                          </p:val>
                                        </p:tav>
                                        <p:tav tm="100000">
                                          <p:val>
                                            <p:strVal val="#ppt_h"/>
                                          </p:val>
                                        </p:tav>
                                      </p:tavLst>
                                    </p:anim>
                                    <p:animEffect transition="in" filter="fade">
                                      <p:cBhvr>
                                        <p:cTn id="94" dur="500"/>
                                        <p:tgtEl>
                                          <p:spTgt spid="26"/>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3689130" y="325820"/>
            <a:ext cx="4672385"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Tez Nedir?</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3" name="Metin kutusu 2"/>
          <p:cNvSpPr txBox="1"/>
          <p:nvPr/>
        </p:nvSpPr>
        <p:spPr>
          <a:xfrm>
            <a:off x="1094283" y="858921"/>
            <a:ext cx="9894224" cy="563231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tr-TR" sz="2400" dirty="0">
                <a:latin typeface="Roboto"/>
              </a:rPr>
              <a:t>Hadoop uygulamaları için YARN üzerinde koşan dağıtık veri işleme çatısı (</a:t>
            </a:r>
            <a:r>
              <a:rPr lang="tr-TR" sz="2400" dirty="0" err="1">
                <a:latin typeface="Roboto"/>
              </a:rPr>
              <a:t>framework</a:t>
            </a:r>
            <a:r>
              <a:rPr lang="tr-TR" sz="2400" dirty="0">
                <a:latin typeface="Roboto"/>
              </a:rPr>
              <a:t>)</a:t>
            </a:r>
          </a:p>
          <a:p>
            <a:pPr marL="285750" indent="-285750">
              <a:lnSpc>
                <a:spcPct val="150000"/>
              </a:lnSpc>
              <a:buFont typeface="Wingdings" panose="05000000000000000000" pitchFamily="2" charset="2"/>
              <a:buChar char="ü"/>
            </a:pPr>
            <a:r>
              <a:rPr lang="tr-TR" sz="2400" dirty="0">
                <a:latin typeface="Roboto"/>
              </a:rPr>
              <a:t>Uygulamalar için parça (</a:t>
            </a:r>
            <a:r>
              <a:rPr lang="en-US" sz="2400" dirty="0">
                <a:latin typeface="Roboto"/>
              </a:rPr>
              <a:t>batch</a:t>
            </a:r>
            <a:r>
              <a:rPr lang="tr-TR" sz="2400" dirty="0">
                <a:latin typeface="Roboto"/>
              </a:rPr>
              <a:t>)</a:t>
            </a:r>
            <a:r>
              <a:rPr lang="en-US" sz="2400" dirty="0">
                <a:latin typeface="Roboto"/>
              </a:rPr>
              <a:t> </a:t>
            </a:r>
            <a:r>
              <a:rPr lang="tr-TR" sz="2400" dirty="0">
                <a:latin typeface="Roboto"/>
              </a:rPr>
              <a:t>ve interaktif</a:t>
            </a:r>
            <a:r>
              <a:rPr lang="en-US" sz="2400" dirty="0">
                <a:latin typeface="Roboto"/>
              </a:rPr>
              <a:t> </a:t>
            </a:r>
            <a:r>
              <a:rPr lang="tr-TR" sz="2400" dirty="0">
                <a:latin typeface="Roboto"/>
              </a:rPr>
              <a:t>veri işleme imkanı</a:t>
            </a:r>
          </a:p>
          <a:p>
            <a:pPr marL="285750" indent="-285750">
              <a:lnSpc>
                <a:spcPct val="150000"/>
              </a:lnSpc>
              <a:buFont typeface="Wingdings" panose="05000000000000000000" pitchFamily="2" charset="2"/>
              <a:buChar char="ü"/>
            </a:pPr>
            <a:r>
              <a:rPr lang="tr-TR" sz="2400" dirty="0">
                <a:latin typeface="Roboto"/>
              </a:rPr>
              <a:t>MapReduce mantığını kullanır, ancak optimize eder.</a:t>
            </a:r>
          </a:p>
          <a:p>
            <a:pPr marL="285750" indent="-285750">
              <a:lnSpc>
                <a:spcPct val="150000"/>
              </a:lnSpc>
              <a:buFont typeface="Wingdings" panose="05000000000000000000" pitchFamily="2" charset="2"/>
              <a:buChar char="ü"/>
            </a:pPr>
            <a:r>
              <a:rPr lang="tr-TR" sz="2400" dirty="0">
                <a:latin typeface="Roboto"/>
              </a:rPr>
              <a:t>Hedefinde veri işleyen uygulamalar var</a:t>
            </a:r>
          </a:p>
          <a:p>
            <a:pPr marL="285750" indent="-285750">
              <a:lnSpc>
                <a:spcPct val="150000"/>
              </a:lnSpc>
              <a:buFont typeface="Wingdings" panose="05000000000000000000" pitchFamily="2" charset="2"/>
              <a:buChar char="ü"/>
            </a:pPr>
            <a:r>
              <a:rPr lang="tr-TR" sz="2400" dirty="0">
                <a:latin typeface="Roboto"/>
              </a:rPr>
              <a:t>Örneğin: </a:t>
            </a:r>
            <a:r>
              <a:rPr lang="tr-TR" sz="2400" dirty="0" err="1">
                <a:latin typeface="Roboto"/>
              </a:rPr>
              <a:t>Hive</a:t>
            </a:r>
            <a:r>
              <a:rPr lang="tr-TR" sz="2400" dirty="0">
                <a:latin typeface="Roboto"/>
              </a:rPr>
              <a:t> ve </a:t>
            </a:r>
            <a:r>
              <a:rPr lang="tr-TR" sz="2400" dirty="0" err="1">
                <a:latin typeface="Roboto"/>
              </a:rPr>
              <a:t>Pig</a:t>
            </a:r>
            <a:endParaRPr lang="tr-TR" sz="2400" dirty="0">
              <a:latin typeface="Roboto"/>
            </a:endParaRPr>
          </a:p>
          <a:p>
            <a:pPr marL="285750" indent="-285750">
              <a:lnSpc>
                <a:spcPct val="150000"/>
              </a:lnSpc>
              <a:buFont typeface="Wingdings" panose="05000000000000000000" pitchFamily="2" charset="2"/>
              <a:buChar char="ü"/>
            </a:pPr>
            <a:r>
              <a:rPr lang="tr-TR" sz="2400" dirty="0" err="1">
                <a:latin typeface="Roboto"/>
              </a:rPr>
              <a:t>Spark</a:t>
            </a:r>
            <a:r>
              <a:rPr lang="tr-TR" sz="2400" dirty="0">
                <a:latin typeface="Roboto"/>
              </a:rPr>
              <a:t> gibi veri işleme akışında DAG (</a:t>
            </a:r>
            <a:r>
              <a:rPr lang="tr-TR" sz="2400" dirty="0" err="1">
                <a:latin typeface="Roboto"/>
              </a:rPr>
              <a:t>Directed</a:t>
            </a:r>
            <a:r>
              <a:rPr lang="tr-TR" sz="2400" dirty="0">
                <a:latin typeface="Roboto"/>
              </a:rPr>
              <a:t> </a:t>
            </a:r>
            <a:r>
              <a:rPr lang="tr-TR" sz="2400" dirty="0" err="1">
                <a:latin typeface="Roboto"/>
              </a:rPr>
              <a:t>Acyclic</a:t>
            </a:r>
            <a:r>
              <a:rPr lang="tr-TR" sz="2400" dirty="0">
                <a:latin typeface="Roboto"/>
              </a:rPr>
              <a:t> </a:t>
            </a:r>
            <a:r>
              <a:rPr lang="tr-TR" sz="2400" dirty="0" err="1">
                <a:latin typeface="Roboto"/>
              </a:rPr>
              <a:t>Graph</a:t>
            </a:r>
            <a:r>
              <a:rPr lang="tr-TR" sz="2400" dirty="0">
                <a:latin typeface="Roboto"/>
              </a:rPr>
              <a:t> - Yönlendirilmiş </a:t>
            </a:r>
            <a:r>
              <a:rPr lang="tr-TR" sz="2400" dirty="0" err="1">
                <a:latin typeface="Roboto"/>
              </a:rPr>
              <a:t>Döngüsüz</a:t>
            </a:r>
            <a:r>
              <a:rPr lang="tr-TR" sz="2400" dirty="0">
                <a:latin typeface="Roboto"/>
              </a:rPr>
              <a:t> </a:t>
            </a:r>
            <a:r>
              <a:rPr lang="tr-TR" sz="2400" dirty="0" err="1">
                <a:latin typeface="Roboto"/>
              </a:rPr>
              <a:t>Graf</a:t>
            </a:r>
            <a:r>
              <a:rPr lang="tr-TR" sz="2400" dirty="0">
                <a:latin typeface="Roboto"/>
              </a:rPr>
              <a:t>) kullanır</a:t>
            </a:r>
          </a:p>
          <a:p>
            <a:pPr marL="285750" indent="-285750">
              <a:lnSpc>
                <a:spcPct val="150000"/>
              </a:lnSpc>
              <a:buFont typeface="Wingdings" panose="05000000000000000000" pitchFamily="2" charset="2"/>
              <a:buChar char="ü"/>
            </a:pPr>
            <a:r>
              <a:rPr lang="tr-TR" sz="2400" dirty="0">
                <a:latin typeface="Roboto"/>
              </a:rPr>
              <a:t>Hadoop dağıtık ortamında zor problemleri ben çözerim, sen işine bak</a:t>
            </a:r>
          </a:p>
          <a:p>
            <a:pPr marL="285750" indent="-285750">
              <a:lnSpc>
                <a:spcPct val="150000"/>
              </a:lnSpc>
              <a:buFont typeface="Wingdings" panose="05000000000000000000" pitchFamily="2" charset="2"/>
              <a:buChar char="ü"/>
            </a:pPr>
            <a:endParaRPr lang="en-US" sz="2400" dirty="0">
              <a:latin typeface="Roboto"/>
            </a:endParaRPr>
          </a:p>
        </p:txBody>
      </p:sp>
    </p:spTree>
    <p:extLst>
      <p:ext uri="{BB962C8B-B14F-4D97-AF65-F5344CB8AC3E}">
        <p14:creationId xmlns:p14="http://schemas.microsoft.com/office/powerpoint/2010/main" val="3880778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up 69"/>
          <p:cNvGrpSpPr/>
          <p:nvPr/>
        </p:nvGrpSpPr>
        <p:grpSpPr>
          <a:xfrm>
            <a:off x="2107406" y="2787589"/>
            <a:ext cx="2209016" cy="981375"/>
            <a:chOff x="2107406" y="2787589"/>
            <a:chExt cx="2209016" cy="981375"/>
          </a:xfrm>
        </p:grpSpPr>
        <p:grpSp>
          <p:nvGrpSpPr>
            <p:cNvPr id="46" name="Grup 45"/>
            <p:cNvGrpSpPr/>
            <p:nvPr/>
          </p:nvGrpSpPr>
          <p:grpSpPr>
            <a:xfrm rot="16200000">
              <a:off x="2721226" y="2173769"/>
              <a:ext cx="981375" cy="2209016"/>
              <a:chOff x="-181898" y="2780068"/>
              <a:chExt cx="4783622" cy="2319835"/>
            </a:xfrm>
          </p:grpSpPr>
          <p:sp>
            <p:nvSpPr>
              <p:cNvPr id="48" name="Dikdörtgen 47"/>
              <p:cNvSpPr/>
              <p:nvPr/>
            </p:nvSpPr>
            <p:spPr>
              <a:xfrm>
                <a:off x="-181898" y="2780068"/>
                <a:ext cx="4783622" cy="2319835"/>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Dikdörtgen 48"/>
              <p:cNvSpPr/>
              <p:nvPr/>
            </p:nvSpPr>
            <p:spPr>
              <a:xfrm>
                <a:off x="-4277" y="2810841"/>
                <a:ext cx="4483207" cy="974126"/>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Metin kutusu 49"/>
              <p:cNvSpPr txBox="1"/>
              <p:nvPr/>
            </p:nvSpPr>
            <p:spPr>
              <a:xfrm rot="5400000">
                <a:off x="1865729" y="1888009"/>
                <a:ext cx="916330" cy="2850432"/>
              </a:xfrm>
              <a:prstGeom prst="rect">
                <a:avLst/>
              </a:prstGeom>
              <a:noFill/>
            </p:spPr>
            <p:txBody>
              <a:bodyPr wrap="square" rtlCol="0">
                <a:spAutoFit/>
              </a:bodyPr>
              <a:lstStyle/>
              <a:p>
                <a:pPr algn="ctr"/>
                <a:r>
                  <a:rPr lang="tr-TR" sz="1600" dirty="0">
                    <a:solidFill>
                      <a:prstClr val="black"/>
                    </a:solidFill>
                    <a:latin typeface="Arial" panose="020B0604020202020204" pitchFamily="34" charset="0"/>
                    <a:cs typeface="Arial" panose="020B0604020202020204" pitchFamily="34" charset="0"/>
                  </a:rPr>
                  <a:t>Veri İşleme</a:t>
                </a:r>
                <a:endParaRPr lang="en-US" sz="1600" dirty="0">
                  <a:solidFill>
                    <a:prstClr val="black"/>
                  </a:solidFill>
                  <a:latin typeface="Arial" panose="020B0604020202020204" pitchFamily="34" charset="0"/>
                  <a:cs typeface="Arial" panose="020B0604020202020204" pitchFamily="34" charset="0"/>
                </a:endParaRPr>
              </a:p>
            </p:txBody>
          </p:sp>
        </p:grpSp>
        <p:pic>
          <p:nvPicPr>
            <p:cNvPr id="8" name="Resi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219" y="3092068"/>
              <a:ext cx="1227995" cy="388354"/>
            </a:xfrm>
            <a:prstGeom prst="rect">
              <a:avLst/>
            </a:prstGeom>
          </p:spPr>
        </p:pic>
      </p:grpSp>
      <p:sp>
        <p:nvSpPr>
          <p:cNvPr id="2" name="Unvan 1"/>
          <p:cNvSpPr>
            <a:spLocks noGrp="1"/>
          </p:cNvSpPr>
          <p:nvPr>
            <p:ph type="ctrTitle"/>
          </p:nvPr>
        </p:nvSpPr>
        <p:spPr>
          <a:xfrm>
            <a:off x="1772284" y="447284"/>
            <a:ext cx="9144000" cy="657428"/>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Tez’in Hadoop Ekosistemindeki Yeri</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Grup 11"/>
          <p:cNvGrpSpPr/>
          <p:nvPr/>
        </p:nvGrpSpPr>
        <p:grpSpPr>
          <a:xfrm>
            <a:off x="2107405" y="3858695"/>
            <a:ext cx="6977129" cy="666354"/>
            <a:chOff x="2644815" y="3833325"/>
            <a:chExt cx="8570373" cy="699783"/>
          </a:xfrm>
        </p:grpSpPr>
        <p:grpSp>
          <p:nvGrpSpPr>
            <p:cNvPr id="13" name="Grup 12"/>
            <p:cNvGrpSpPr/>
            <p:nvPr/>
          </p:nvGrpSpPr>
          <p:grpSpPr>
            <a:xfrm>
              <a:off x="2644815" y="3833325"/>
              <a:ext cx="8570373" cy="699783"/>
              <a:chOff x="2767365" y="4400117"/>
              <a:chExt cx="8570373" cy="699783"/>
            </a:xfrm>
          </p:grpSpPr>
          <p:sp>
            <p:nvSpPr>
              <p:cNvPr id="15" name="Dikdörtgen 14"/>
              <p:cNvSpPr/>
              <p:nvPr/>
            </p:nvSpPr>
            <p:spPr>
              <a:xfrm>
                <a:off x="2767365" y="4400117"/>
                <a:ext cx="8570373" cy="699783"/>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ikdörtgen 15"/>
              <p:cNvSpPr/>
              <p:nvPr/>
            </p:nvSpPr>
            <p:spPr>
              <a:xfrm>
                <a:off x="2837242" y="4454607"/>
                <a:ext cx="5156795" cy="614284"/>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Metin kutusu 16"/>
              <p:cNvSpPr txBox="1"/>
              <p:nvPr/>
            </p:nvSpPr>
            <p:spPr>
              <a:xfrm>
                <a:off x="3161282" y="4513065"/>
                <a:ext cx="4448526" cy="484825"/>
              </a:xfrm>
              <a:prstGeom prst="rect">
                <a:avLst/>
              </a:prstGeom>
              <a:noFill/>
            </p:spPr>
            <p:txBody>
              <a:bodyPr wrap="square" rtlCol="0">
                <a:spAutoFit/>
              </a:bodyPr>
              <a:lstStyle/>
              <a:p>
                <a:r>
                  <a:rPr lang="tr-TR" sz="2400" dirty="0">
                    <a:solidFill>
                      <a:prstClr val="black"/>
                    </a:solidFill>
                    <a:latin typeface="Arial" panose="020B0604020202020204" pitchFamily="34" charset="0"/>
                    <a:cs typeface="Arial" panose="020B0604020202020204" pitchFamily="34" charset="0"/>
                  </a:rPr>
                  <a:t>Kaynak Yönetimi - YARN</a:t>
                </a:r>
                <a:endParaRPr lang="en-US" sz="2400" dirty="0">
                  <a:solidFill>
                    <a:prstClr val="black"/>
                  </a:solidFill>
                  <a:latin typeface="Arial" panose="020B0604020202020204" pitchFamily="34" charset="0"/>
                  <a:cs typeface="Arial" panose="020B0604020202020204" pitchFamily="34" charset="0"/>
                </a:endParaRPr>
              </a:p>
            </p:txBody>
          </p:sp>
        </p:grpSp>
        <p:pic>
          <p:nvPicPr>
            <p:cNvPr id="14" name="Resim 13"/>
            <p:cNvPicPr>
              <a:picLocks noChangeAspect="1"/>
            </p:cNvPicPr>
            <p:nvPr/>
          </p:nvPicPr>
          <p:blipFill rotWithShape="1">
            <a:blip r:embed="rId3">
              <a:extLst>
                <a:ext uri="{28A0092B-C50C-407E-A947-70E740481C1C}">
                  <a14:useLocalDpi xmlns:a14="http://schemas.microsoft.com/office/drawing/2010/main" val="0"/>
                </a:ext>
              </a:extLst>
            </a:blip>
            <a:srcRect l="6278" t="11321" r="3461" b="11007"/>
            <a:stretch/>
          </p:blipFill>
          <p:spPr>
            <a:xfrm>
              <a:off x="9254788" y="3865487"/>
              <a:ext cx="1890862" cy="640308"/>
            </a:xfrm>
            <a:prstGeom prst="rect">
              <a:avLst/>
            </a:prstGeom>
          </p:spPr>
        </p:pic>
      </p:grpSp>
      <p:grpSp>
        <p:nvGrpSpPr>
          <p:cNvPr id="18" name="Grup 17"/>
          <p:cNvGrpSpPr/>
          <p:nvPr/>
        </p:nvGrpSpPr>
        <p:grpSpPr>
          <a:xfrm>
            <a:off x="2107405" y="4581878"/>
            <a:ext cx="6977129" cy="715449"/>
            <a:chOff x="4158455" y="4859404"/>
            <a:chExt cx="6977129" cy="715449"/>
          </a:xfrm>
        </p:grpSpPr>
        <p:grpSp>
          <p:nvGrpSpPr>
            <p:cNvPr id="19" name="Grup 18"/>
            <p:cNvGrpSpPr/>
            <p:nvPr/>
          </p:nvGrpSpPr>
          <p:grpSpPr>
            <a:xfrm>
              <a:off x="4158455" y="4859404"/>
              <a:ext cx="6977129" cy="715449"/>
              <a:chOff x="2873331" y="4348561"/>
              <a:chExt cx="8551956" cy="751340"/>
            </a:xfrm>
          </p:grpSpPr>
          <p:sp>
            <p:nvSpPr>
              <p:cNvPr id="24" name="Dikdörtgen 23"/>
              <p:cNvSpPr/>
              <p:nvPr/>
            </p:nvSpPr>
            <p:spPr>
              <a:xfrm>
                <a:off x="2873331" y="4348561"/>
                <a:ext cx="8551956" cy="751340"/>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Dikdörtgen 24"/>
              <p:cNvSpPr/>
              <p:nvPr/>
            </p:nvSpPr>
            <p:spPr>
              <a:xfrm>
                <a:off x="2957361" y="4380578"/>
                <a:ext cx="5134749" cy="682858"/>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6" name="Resim 25"/>
              <p:cNvPicPr>
                <a:picLocks noChangeAspect="1"/>
              </p:cNvPicPr>
              <p:nvPr/>
            </p:nvPicPr>
            <p:blipFill rotWithShape="1">
              <a:blip r:embed="rId4">
                <a:extLst>
                  <a:ext uri="{28A0092B-C50C-407E-A947-70E740481C1C}">
                    <a14:useLocalDpi xmlns:a14="http://schemas.microsoft.com/office/drawing/2010/main" val="0"/>
                  </a:ext>
                </a:extLst>
              </a:blip>
              <a:srcRect t="20125" b="20914"/>
              <a:stretch/>
            </p:blipFill>
            <p:spPr>
              <a:xfrm>
                <a:off x="9439499" y="4408639"/>
                <a:ext cx="1921615" cy="633935"/>
              </a:xfrm>
              <a:prstGeom prst="rect">
                <a:avLst/>
              </a:prstGeom>
            </p:spPr>
          </p:pic>
          <p:sp>
            <p:nvSpPr>
              <p:cNvPr id="27" name="Metin kutusu 26"/>
              <p:cNvSpPr txBox="1"/>
              <p:nvPr/>
            </p:nvSpPr>
            <p:spPr>
              <a:xfrm>
                <a:off x="3679030" y="4467138"/>
                <a:ext cx="3352643" cy="420182"/>
              </a:xfrm>
              <a:prstGeom prst="rect">
                <a:avLst/>
              </a:prstGeom>
              <a:noFill/>
            </p:spPr>
            <p:txBody>
              <a:bodyPr wrap="square" rtlCol="0">
                <a:spAutoFit/>
              </a:bodyPr>
              <a:lstStyle/>
              <a:p>
                <a:pPr algn="ctr"/>
                <a:r>
                  <a:rPr lang="tr-TR" sz="2000" dirty="0">
                    <a:solidFill>
                      <a:prstClr val="black"/>
                    </a:solidFill>
                    <a:latin typeface="Arial" panose="020B0604020202020204" pitchFamily="34" charset="0"/>
                    <a:cs typeface="Arial" panose="020B0604020202020204" pitchFamily="34" charset="0"/>
                  </a:rPr>
                  <a:t>Dosya Sistemi - HDFS</a:t>
                </a:r>
                <a:endParaRPr lang="en-US" sz="2000" dirty="0">
                  <a:solidFill>
                    <a:prstClr val="black"/>
                  </a:solidFill>
                  <a:latin typeface="Arial" panose="020B0604020202020204" pitchFamily="34" charset="0"/>
                  <a:cs typeface="Arial" panose="020B0604020202020204" pitchFamily="34" charset="0"/>
                </a:endParaRPr>
              </a:p>
            </p:txBody>
          </p:sp>
        </p:grpSp>
        <p:pic>
          <p:nvPicPr>
            <p:cNvPr id="21" name="Resim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421415" y="5043556"/>
              <a:ext cx="372758" cy="372758"/>
            </a:xfrm>
            <a:prstGeom prst="rect">
              <a:avLst/>
            </a:prstGeom>
          </p:spPr>
        </p:pic>
        <p:pic>
          <p:nvPicPr>
            <p:cNvPr id="22" name="Resim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779461" y="5043556"/>
              <a:ext cx="372758" cy="372758"/>
            </a:xfrm>
            <a:prstGeom prst="rect">
              <a:avLst/>
            </a:prstGeom>
          </p:spPr>
        </p:pic>
        <p:pic>
          <p:nvPicPr>
            <p:cNvPr id="23" name="Resim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118337" y="5043556"/>
              <a:ext cx="372758" cy="372758"/>
            </a:xfrm>
            <a:prstGeom prst="rect">
              <a:avLst/>
            </a:prstGeom>
          </p:spPr>
        </p:pic>
      </p:grpSp>
      <p:grpSp>
        <p:nvGrpSpPr>
          <p:cNvPr id="29" name="Grup 28"/>
          <p:cNvGrpSpPr/>
          <p:nvPr/>
        </p:nvGrpSpPr>
        <p:grpSpPr>
          <a:xfrm>
            <a:off x="6824662" y="2308715"/>
            <a:ext cx="2248369" cy="1470645"/>
            <a:chOff x="8887214" y="2606509"/>
            <a:chExt cx="2248369" cy="1470645"/>
          </a:xfrm>
        </p:grpSpPr>
        <p:grpSp>
          <p:nvGrpSpPr>
            <p:cNvPr id="33" name="Grup 32"/>
            <p:cNvGrpSpPr/>
            <p:nvPr/>
          </p:nvGrpSpPr>
          <p:grpSpPr>
            <a:xfrm>
              <a:off x="8887214" y="2606509"/>
              <a:ext cx="2248369" cy="1470645"/>
              <a:chOff x="2736207" y="5121697"/>
              <a:chExt cx="8613151" cy="1431111"/>
            </a:xfrm>
          </p:grpSpPr>
          <p:sp>
            <p:nvSpPr>
              <p:cNvPr id="42" name="Dikdörtgen 41"/>
              <p:cNvSpPr/>
              <p:nvPr/>
            </p:nvSpPr>
            <p:spPr>
              <a:xfrm>
                <a:off x="2736207" y="5121697"/>
                <a:ext cx="8613151" cy="1431111"/>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Dikdörtgen 42"/>
              <p:cNvSpPr/>
              <p:nvPr/>
            </p:nvSpPr>
            <p:spPr>
              <a:xfrm>
                <a:off x="2927320" y="5154043"/>
                <a:ext cx="8230136" cy="374232"/>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Metin kutusu 43"/>
              <p:cNvSpPr txBox="1"/>
              <p:nvPr/>
            </p:nvSpPr>
            <p:spPr>
              <a:xfrm>
                <a:off x="4162790" y="5148507"/>
                <a:ext cx="5290878" cy="359404"/>
              </a:xfrm>
              <a:prstGeom prst="rect">
                <a:avLst/>
              </a:prstGeom>
              <a:noFill/>
            </p:spPr>
            <p:txBody>
              <a:bodyPr wrap="square" rtlCol="0">
                <a:spAutoFit/>
              </a:bodyPr>
              <a:lstStyle/>
              <a:p>
                <a:pPr algn="ctr"/>
                <a:r>
                  <a:rPr lang="tr-TR" dirty="0">
                    <a:solidFill>
                      <a:prstClr val="black"/>
                    </a:solidFill>
                    <a:latin typeface="Arial" panose="020B0604020202020204" pitchFamily="34" charset="0"/>
                    <a:cs typeface="Arial" panose="020B0604020202020204" pitchFamily="34" charset="0"/>
                  </a:rPr>
                  <a:t>Veri Analizi</a:t>
                </a:r>
                <a:endParaRPr lang="en-US" dirty="0">
                  <a:solidFill>
                    <a:prstClr val="black"/>
                  </a:solidFill>
                  <a:latin typeface="Arial" panose="020B0604020202020204" pitchFamily="34" charset="0"/>
                  <a:cs typeface="Arial" panose="020B0604020202020204" pitchFamily="34" charset="0"/>
                </a:endParaRPr>
              </a:p>
            </p:txBody>
          </p:sp>
        </p:grpSp>
        <p:grpSp>
          <p:nvGrpSpPr>
            <p:cNvPr id="34" name="Grup 33"/>
            <p:cNvGrpSpPr/>
            <p:nvPr/>
          </p:nvGrpSpPr>
          <p:grpSpPr>
            <a:xfrm>
              <a:off x="9953838" y="3036965"/>
              <a:ext cx="1131651" cy="940163"/>
              <a:chOff x="9953838" y="3036965"/>
              <a:chExt cx="1131651" cy="940163"/>
            </a:xfrm>
          </p:grpSpPr>
          <p:pic>
            <p:nvPicPr>
              <p:cNvPr id="39" name="Resim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7810" y="3523708"/>
                <a:ext cx="852429" cy="453420"/>
              </a:xfrm>
              <a:prstGeom prst="rect">
                <a:avLst/>
              </a:prstGeom>
            </p:spPr>
          </p:pic>
          <p:sp>
            <p:nvSpPr>
              <p:cNvPr id="40" name="Dikdörtgen 39"/>
              <p:cNvSpPr/>
              <p:nvPr/>
            </p:nvSpPr>
            <p:spPr>
              <a:xfrm>
                <a:off x="9953838" y="3036965"/>
                <a:ext cx="1131651" cy="470764"/>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Metin kutusu 40"/>
              <p:cNvSpPr txBox="1"/>
              <p:nvPr/>
            </p:nvSpPr>
            <p:spPr>
              <a:xfrm>
                <a:off x="9975046" y="3054043"/>
                <a:ext cx="1100610" cy="461665"/>
              </a:xfrm>
              <a:prstGeom prst="rect">
                <a:avLst/>
              </a:prstGeom>
              <a:noFill/>
            </p:spPr>
            <p:txBody>
              <a:bodyPr wrap="square" rtlCol="0">
                <a:spAutoFit/>
              </a:bodyPr>
              <a:lstStyle/>
              <a:p>
                <a:pPr algn="ctr"/>
                <a:r>
                  <a:rPr lang="tr-TR" sz="1200" dirty="0">
                    <a:solidFill>
                      <a:prstClr val="black"/>
                    </a:solidFill>
                    <a:latin typeface="Arial" panose="020B0604020202020204" pitchFamily="34" charset="0"/>
                    <a:cs typeface="Arial" panose="020B0604020202020204" pitchFamily="34" charset="0"/>
                  </a:rPr>
                  <a:t>Parti (Batch) Analiz </a:t>
                </a:r>
                <a:endParaRPr lang="en-US" sz="1200" dirty="0">
                  <a:solidFill>
                    <a:prstClr val="black"/>
                  </a:solidFill>
                  <a:latin typeface="Arial" panose="020B0604020202020204" pitchFamily="34" charset="0"/>
                  <a:cs typeface="Arial" panose="020B0604020202020204" pitchFamily="34" charset="0"/>
                </a:endParaRPr>
              </a:p>
            </p:txBody>
          </p:sp>
        </p:grpSp>
        <p:grpSp>
          <p:nvGrpSpPr>
            <p:cNvPr id="35" name="Grup 34"/>
            <p:cNvGrpSpPr/>
            <p:nvPr/>
          </p:nvGrpSpPr>
          <p:grpSpPr>
            <a:xfrm>
              <a:off x="8937102" y="3054945"/>
              <a:ext cx="1086495" cy="889716"/>
              <a:chOff x="8937102" y="3054945"/>
              <a:chExt cx="1086495" cy="889716"/>
            </a:xfrm>
          </p:grpSpPr>
          <p:pic>
            <p:nvPicPr>
              <p:cNvPr id="36" name="Resim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47978" y="3607212"/>
                <a:ext cx="1075619" cy="337449"/>
              </a:xfrm>
              <a:prstGeom prst="rect">
                <a:avLst/>
              </a:prstGeom>
            </p:spPr>
          </p:pic>
          <p:sp>
            <p:nvSpPr>
              <p:cNvPr id="37" name="Dikdörtgen 36"/>
              <p:cNvSpPr/>
              <p:nvPr/>
            </p:nvSpPr>
            <p:spPr>
              <a:xfrm>
                <a:off x="8937102" y="3054945"/>
                <a:ext cx="956808" cy="452784"/>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Metin kutusu 37"/>
              <p:cNvSpPr txBox="1"/>
              <p:nvPr/>
            </p:nvSpPr>
            <p:spPr>
              <a:xfrm>
                <a:off x="8986028" y="3055653"/>
                <a:ext cx="892035" cy="461665"/>
              </a:xfrm>
              <a:prstGeom prst="rect">
                <a:avLst/>
              </a:prstGeom>
              <a:noFill/>
            </p:spPr>
            <p:txBody>
              <a:bodyPr wrap="square" rtlCol="0">
                <a:spAutoFit/>
              </a:bodyPr>
              <a:lstStyle/>
              <a:p>
                <a:pPr algn="ctr"/>
                <a:r>
                  <a:rPr lang="tr-TR" sz="1200" dirty="0">
                    <a:solidFill>
                      <a:prstClr val="black"/>
                    </a:solidFill>
                    <a:latin typeface="Arial" panose="020B0604020202020204" pitchFamily="34" charset="0"/>
                    <a:cs typeface="Arial" panose="020B0604020202020204" pitchFamily="34" charset="0"/>
                  </a:rPr>
                  <a:t>Akan Veri Analizi </a:t>
                </a:r>
                <a:endParaRPr lang="en-US" sz="1200" dirty="0">
                  <a:solidFill>
                    <a:prstClr val="black"/>
                  </a:solidFill>
                  <a:latin typeface="Arial" panose="020B0604020202020204" pitchFamily="34" charset="0"/>
                  <a:cs typeface="Arial" panose="020B0604020202020204" pitchFamily="34" charset="0"/>
                </a:endParaRPr>
              </a:p>
            </p:txBody>
          </p:sp>
        </p:grpSp>
      </p:grpSp>
      <p:grpSp>
        <p:nvGrpSpPr>
          <p:cNvPr id="4" name="Grup 3"/>
          <p:cNvGrpSpPr/>
          <p:nvPr/>
        </p:nvGrpSpPr>
        <p:grpSpPr>
          <a:xfrm>
            <a:off x="4392198" y="2796409"/>
            <a:ext cx="2349888" cy="981375"/>
            <a:chOff x="5120708" y="2703182"/>
            <a:chExt cx="2349888" cy="981375"/>
          </a:xfrm>
          <a:effectLst>
            <a:glow rad="228600">
              <a:schemeClr val="accent2">
                <a:satMod val="175000"/>
                <a:alpha val="40000"/>
              </a:schemeClr>
            </a:glow>
          </a:effectLst>
        </p:grpSpPr>
        <p:grpSp>
          <p:nvGrpSpPr>
            <p:cNvPr id="59" name="Grup 58"/>
            <p:cNvGrpSpPr/>
            <p:nvPr/>
          </p:nvGrpSpPr>
          <p:grpSpPr>
            <a:xfrm rot="16200000">
              <a:off x="5804964" y="2018926"/>
              <a:ext cx="981375" cy="2349888"/>
              <a:chOff x="-181898" y="2632129"/>
              <a:chExt cx="4783622" cy="2467774"/>
            </a:xfrm>
          </p:grpSpPr>
          <p:sp>
            <p:nvSpPr>
              <p:cNvPr id="61" name="Dikdörtgen 60"/>
              <p:cNvSpPr/>
              <p:nvPr/>
            </p:nvSpPr>
            <p:spPr>
              <a:xfrm>
                <a:off x="-181898" y="2632129"/>
                <a:ext cx="4783622" cy="2467774"/>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Dikdörtgen 61"/>
              <p:cNvSpPr/>
              <p:nvPr/>
            </p:nvSpPr>
            <p:spPr>
              <a:xfrm>
                <a:off x="-27543" y="2654906"/>
                <a:ext cx="4483207" cy="974126"/>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Metin kutusu 62"/>
              <p:cNvSpPr txBox="1"/>
              <p:nvPr/>
            </p:nvSpPr>
            <p:spPr>
              <a:xfrm rot="5400000">
                <a:off x="2007662" y="1675705"/>
                <a:ext cx="916330" cy="2850432"/>
              </a:xfrm>
              <a:prstGeom prst="rect">
                <a:avLst/>
              </a:prstGeom>
              <a:noFill/>
            </p:spPr>
            <p:txBody>
              <a:bodyPr wrap="square" rtlCol="0">
                <a:spAutoFit/>
              </a:bodyPr>
              <a:lstStyle/>
              <a:p>
                <a:pPr algn="ctr"/>
                <a:r>
                  <a:rPr lang="tr-TR" sz="1600" dirty="0">
                    <a:solidFill>
                      <a:prstClr val="black"/>
                    </a:solidFill>
                    <a:latin typeface="Arial" panose="020B0604020202020204" pitchFamily="34" charset="0"/>
                    <a:cs typeface="Arial" panose="020B0604020202020204" pitchFamily="34" charset="0"/>
                  </a:rPr>
                  <a:t>Veri İşleme</a:t>
                </a:r>
                <a:endParaRPr lang="en-US" sz="1600" dirty="0">
                  <a:solidFill>
                    <a:prstClr val="black"/>
                  </a:solidFill>
                  <a:latin typeface="Arial" panose="020B0604020202020204" pitchFamily="34" charset="0"/>
                  <a:cs typeface="Arial" panose="020B0604020202020204" pitchFamily="34" charset="0"/>
                </a:endParaRPr>
              </a:p>
            </p:txBody>
          </p:sp>
        </p:grpSp>
        <p:pic>
          <p:nvPicPr>
            <p:cNvPr id="3" name="Resim 2"/>
            <p:cNvPicPr>
              <a:picLocks noChangeAspect="1"/>
            </p:cNvPicPr>
            <p:nvPr/>
          </p:nvPicPr>
          <p:blipFill rotWithShape="1">
            <a:blip r:embed="rId8" cstate="print">
              <a:extLst>
                <a:ext uri="{28A0092B-C50C-407E-A947-70E740481C1C}">
                  <a14:useLocalDpi xmlns:a14="http://schemas.microsoft.com/office/drawing/2010/main" val="0"/>
                </a:ext>
              </a:extLst>
            </a:blip>
            <a:srcRect l="7344" t="11280" r="3907" b="7317"/>
            <a:stretch/>
          </p:blipFill>
          <p:spPr>
            <a:xfrm>
              <a:off x="6069988" y="2856632"/>
              <a:ext cx="1373385" cy="645588"/>
            </a:xfrm>
            <a:prstGeom prst="rect">
              <a:avLst/>
            </a:prstGeom>
          </p:spPr>
        </p:pic>
      </p:grpSp>
      <p:sp>
        <p:nvSpPr>
          <p:cNvPr id="11" name="Sol Ok 10"/>
          <p:cNvSpPr/>
          <p:nvPr/>
        </p:nvSpPr>
        <p:spPr>
          <a:xfrm>
            <a:off x="9155607" y="4667218"/>
            <a:ext cx="1924684" cy="673618"/>
          </a:xfrm>
          <a:prstGeom prst="leftArrow">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prstClr val="black"/>
                </a:solidFill>
              </a:rPr>
              <a:t>Depolama</a:t>
            </a:r>
            <a:endParaRPr lang="en-US" dirty="0">
              <a:solidFill>
                <a:prstClr val="black"/>
              </a:solidFill>
            </a:endParaRPr>
          </a:p>
        </p:txBody>
      </p:sp>
      <p:sp>
        <p:nvSpPr>
          <p:cNvPr id="71" name="Sol Ok 70"/>
          <p:cNvSpPr/>
          <p:nvPr/>
        </p:nvSpPr>
        <p:spPr>
          <a:xfrm>
            <a:off x="9155607" y="3821903"/>
            <a:ext cx="1924684" cy="673618"/>
          </a:xfrm>
          <a:prstGeom prst="leftArrow">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prstClr val="black"/>
                </a:solidFill>
              </a:rPr>
              <a:t>Hesaplama</a:t>
            </a:r>
            <a:endParaRPr lang="en-US" dirty="0">
              <a:solidFill>
                <a:prstClr val="black"/>
              </a:solidFill>
            </a:endParaRPr>
          </a:p>
        </p:txBody>
      </p:sp>
      <p:sp>
        <p:nvSpPr>
          <p:cNvPr id="72" name="Sol Ok 71"/>
          <p:cNvSpPr/>
          <p:nvPr/>
        </p:nvSpPr>
        <p:spPr>
          <a:xfrm>
            <a:off x="9155607" y="2560139"/>
            <a:ext cx="1924684" cy="673618"/>
          </a:xfrm>
          <a:prstGeom prst="leftArrow">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prstClr val="black"/>
                </a:solidFill>
              </a:rPr>
              <a:t>Uygulama</a:t>
            </a:r>
            <a:endParaRPr lang="en-US" dirty="0">
              <a:solidFill>
                <a:prstClr val="black"/>
              </a:solidFill>
            </a:endParaRPr>
          </a:p>
        </p:txBody>
      </p:sp>
    </p:spTree>
    <p:extLst>
      <p:ext uri="{BB962C8B-B14F-4D97-AF65-F5344CB8AC3E}">
        <p14:creationId xmlns:p14="http://schemas.microsoft.com/office/powerpoint/2010/main" val="344883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p:cTn id="12" dur="500" fill="hold"/>
                                        <p:tgtEl>
                                          <p:spTgt spid="71"/>
                                        </p:tgtEl>
                                        <p:attrNameLst>
                                          <p:attrName>ppt_w</p:attrName>
                                        </p:attrNameLst>
                                      </p:cBhvr>
                                      <p:tavLst>
                                        <p:tav tm="0">
                                          <p:val>
                                            <p:fltVal val="0"/>
                                          </p:val>
                                        </p:tav>
                                        <p:tav tm="100000">
                                          <p:val>
                                            <p:strVal val="#ppt_w"/>
                                          </p:val>
                                        </p:tav>
                                      </p:tavLst>
                                    </p:anim>
                                    <p:anim calcmode="lin" valueType="num">
                                      <p:cBhvr>
                                        <p:cTn id="13" dur="500" fill="hold"/>
                                        <p:tgtEl>
                                          <p:spTgt spid="71"/>
                                        </p:tgtEl>
                                        <p:attrNameLst>
                                          <p:attrName>ppt_h</p:attrName>
                                        </p:attrNameLst>
                                      </p:cBhvr>
                                      <p:tavLst>
                                        <p:tav tm="0">
                                          <p:val>
                                            <p:fltVal val="0"/>
                                          </p:val>
                                        </p:tav>
                                        <p:tav tm="100000">
                                          <p:val>
                                            <p:strVal val="#ppt_h"/>
                                          </p:val>
                                        </p:tav>
                                      </p:tavLst>
                                    </p:anim>
                                    <p:animEffect transition="in" filter="fade">
                                      <p:cBhvr>
                                        <p:cTn id="14" dur="500"/>
                                        <p:tgtEl>
                                          <p:spTgt spid="7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p:cTn id="17" dur="500" fill="hold"/>
                                        <p:tgtEl>
                                          <p:spTgt spid="72"/>
                                        </p:tgtEl>
                                        <p:attrNameLst>
                                          <p:attrName>ppt_w</p:attrName>
                                        </p:attrNameLst>
                                      </p:cBhvr>
                                      <p:tavLst>
                                        <p:tav tm="0">
                                          <p:val>
                                            <p:fltVal val="0"/>
                                          </p:val>
                                        </p:tav>
                                        <p:tav tm="100000">
                                          <p:val>
                                            <p:strVal val="#ppt_w"/>
                                          </p:val>
                                        </p:tav>
                                      </p:tavLst>
                                    </p:anim>
                                    <p:anim calcmode="lin" valueType="num">
                                      <p:cBhvr>
                                        <p:cTn id="18" dur="500" fill="hold"/>
                                        <p:tgtEl>
                                          <p:spTgt spid="72"/>
                                        </p:tgtEl>
                                        <p:attrNameLst>
                                          <p:attrName>ppt_h</p:attrName>
                                        </p:attrNameLst>
                                      </p:cBhvr>
                                      <p:tavLst>
                                        <p:tav tm="0">
                                          <p:val>
                                            <p:fltVal val="0"/>
                                          </p:val>
                                        </p:tav>
                                        <p:tav tm="100000">
                                          <p:val>
                                            <p:strVal val="#ppt_h"/>
                                          </p:val>
                                        </p:tav>
                                      </p:tavLst>
                                    </p:anim>
                                    <p:animEffect transition="in" filter="fade">
                                      <p:cBhvr>
                                        <p:cTn id="1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1" grpId="0" animBg="1"/>
      <p:bldP spid="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878210" y="370790"/>
            <a:ext cx="8469441"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Tez’in Hadoop Ekosistemindeki Yeri</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61" y="880707"/>
            <a:ext cx="9688277" cy="5096586"/>
          </a:xfrm>
          <a:prstGeom prst="rect">
            <a:avLst/>
          </a:prstGeom>
        </p:spPr>
      </p:pic>
      <p:sp>
        <p:nvSpPr>
          <p:cNvPr id="9" name="Dikdörtgen 8"/>
          <p:cNvSpPr/>
          <p:nvPr/>
        </p:nvSpPr>
        <p:spPr>
          <a:xfrm>
            <a:off x="1629831" y="5470984"/>
            <a:ext cx="4565737" cy="369332"/>
          </a:xfrm>
          <a:prstGeom prst="rect">
            <a:avLst/>
          </a:prstGeom>
        </p:spPr>
        <p:txBody>
          <a:bodyPr wrap="none">
            <a:spAutoFit/>
          </a:bodyPr>
          <a:lstStyle/>
          <a:p>
            <a:r>
              <a:rPr lang="tr-TR" i="1" dirty="0"/>
              <a:t>Kaynak: </a:t>
            </a:r>
            <a:r>
              <a:rPr lang="en-US" i="1" dirty="0"/>
              <a:t>https://hortonworks.com/apache/tez/</a:t>
            </a:r>
          </a:p>
        </p:txBody>
      </p:sp>
    </p:spTree>
    <p:extLst>
      <p:ext uri="{BB962C8B-B14F-4D97-AF65-F5344CB8AC3E}">
        <p14:creationId xmlns:p14="http://schemas.microsoft.com/office/powerpoint/2010/main" val="77840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3689130" y="325820"/>
            <a:ext cx="4672385"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Tez Ne Sağlar?</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3" name="Metin kutusu 2"/>
          <p:cNvSpPr txBox="1"/>
          <p:nvPr/>
        </p:nvSpPr>
        <p:spPr>
          <a:xfrm>
            <a:off x="1094283" y="858921"/>
            <a:ext cx="9894224" cy="563231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tr-TR" sz="2400" dirty="0">
                <a:latin typeface="Roboto"/>
              </a:rPr>
              <a:t>YARN uygulaması geliştirenler için bir API ve çatı</a:t>
            </a:r>
          </a:p>
          <a:p>
            <a:pPr marL="285750" indent="-285750">
              <a:lnSpc>
                <a:spcPct val="150000"/>
              </a:lnSpc>
              <a:buFont typeface="Wingdings" panose="05000000000000000000" pitchFamily="2" charset="2"/>
              <a:buChar char="ü"/>
            </a:pPr>
            <a:r>
              <a:rPr lang="tr-TR" sz="2400" dirty="0">
                <a:latin typeface="Roboto"/>
              </a:rPr>
              <a:t>Geliştirici! Sen işine bak, kaputun altı benim</a:t>
            </a:r>
          </a:p>
          <a:p>
            <a:pPr marL="285750" indent="-285750">
              <a:lnSpc>
                <a:spcPct val="150000"/>
              </a:lnSpc>
              <a:buFont typeface="Wingdings" panose="05000000000000000000" pitchFamily="2" charset="2"/>
              <a:buChar char="ü"/>
            </a:pPr>
            <a:r>
              <a:rPr lang="tr-TR" sz="2400" dirty="0" err="1">
                <a:latin typeface="Roboto"/>
              </a:rPr>
              <a:t>Spark’ın</a:t>
            </a:r>
            <a:r>
              <a:rPr lang="tr-TR" sz="2400" dirty="0">
                <a:latin typeface="Roboto"/>
              </a:rPr>
              <a:t> aksine son kullanıcıya pek yüzünü göstermez</a:t>
            </a:r>
          </a:p>
          <a:p>
            <a:pPr marL="285750" indent="-285750">
              <a:lnSpc>
                <a:spcPct val="150000"/>
              </a:lnSpc>
              <a:buFont typeface="Wingdings" panose="05000000000000000000" pitchFamily="2" charset="2"/>
              <a:buChar char="ü"/>
            </a:pPr>
            <a:r>
              <a:rPr lang="tr-TR" sz="2400" dirty="0">
                <a:latin typeface="Roboto"/>
              </a:rPr>
              <a:t>Daha iyi performans</a:t>
            </a:r>
          </a:p>
          <a:p>
            <a:pPr marL="285750" indent="-285750">
              <a:lnSpc>
                <a:spcPct val="150000"/>
              </a:lnSpc>
              <a:buFont typeface="Wingdings" panose="05000000000000000000" pitchFamily="2" charset="2"/>
              <a:buChar char="ü"/>
            </a:pPr>
            <a:r>
              <a:rPr lang="tr-TR" sz="2400" dirty="0">
                <a:latin typeface="Roboto"/>
              </a:rPr>
              <a:t>Sonuçların öngörülebilirliği</a:t>
            </a:r>
          </a:p>
          <a:p>
            <a:pPr marL="285750" indent="-285750">
              <a:lnSpc>
                <a:spcPct val="150000"/>
              </a:lnSpc>
              <a:buFont typeface="Wingdings" panose="05000000000000000000" pitchFamily="2" charset="2"/>
              <a:buChar char="ü"/>
            </a:pPr>
            <a:r>
              <a:rPr lang="tr-TR" sz="2400" dirty="0">
                <a:latin typeface="Roboto"/>
              </a:rPr>
              <a:t>Hesaplama kapasitesini daha iyi kullanır</a:t>
            </a:r>
          </a:p>
          <a:p>
            <a:pPr marL="285750" indent="-285750">
              <a:lnSpc>
                <a:spcPct val="150000"/>
              </a:lnSpc>
              <a:buFont typeface="Wingdings" panose="05000000000000000000" pitchFamily="2" charset="2"/>
              <a:buChar char="ü"/>
            </a:pPr>
            <a:r>
              <a:rPr lang="tr-TR" sz="2400" dirty="0">
                <a:latin typeface="Roboto"/>
              </a:rPr>
              <a:t>Client </a:t>
            </a:r>
            <a:r>
              <a:rPr lang="tr-TR" sz="2400" dirty="0" err="1">
                <a:latin typeface="Roboto"/>
              </a:rPr>
              <a:t>side</a:t>
            </a:r>
            <a:r>
              <a:rPr lang="tr-TR" sz="2400" dirty="0">
                <a:latin typeface="Roboto"/>
              </a:rPr>
              <a:t> </a:t>
            </a:r>
            <a:r>
              <a:rPr lang="tr-TR" sz="2400" dirty="0" err="1">
                <a:latin typeface="Roboto"/>
              </a:rPr>
              <a:t>application</a:t>
            </a:r>
            <a:endParaRPr lang="tr-TR" sz="2400" dirty="0">
              <a:latin typeface="Roboto"/>
            </a:endParaRPr>
          </a:p>
          <a:p>
            <a:pPr marL="285750" indent="-285750">
              <a:lnSpc>
                <a:spcPct val="150000"/>
              </a:lnSpc>
              <a:buFont typeface="Wingdings" panose="05000000000000000000" pitchFamily="2" charset="2"/>
              <a:buChar char="ü"/>
            </a:pPr>
            <a:r>
              <a:rPr lang="tr-TR" sz="2400" dirty="0">
                <a:latin typeface="Roboto"/>
              </a:rPr>
              <a:t>Bazı müşterileri: </a:t>
            </a:r>
            <a:r>
              <a:rPr lang="tr-TR" sz="2400" dirty="0" err="1">
                <a:latin typeface="Roboto"/>
              </a:rPr>
              <a:t>Hive</a:t>
            </a:r>
            <a:r>
              <a:rPr lang="tr-TR" sz="2400" dirty="0">
                <a:latin typeface="Roboto"/>
              </a:rPr>
              <a:t>, </a:t>
            </a:r>
            <a:r>
              <a:rPr lang="tr-TR" sz="2400" dirty="0" err="1">
                <a:latin typeface="Roboto"/>
              </a:rPr>
              <a:t>Pig</a:t>
            </a:r>
            <a:endParaRPr lang="tr-TR" sz="2400" dirty="0">
              <a:latin typeface="Roboto"/>
            </a:endParaRPr>
          </a:p>
          <a:p>
            <a:pPr marL="285750" indent="-285750">
              <a:lnSpc>
                <a:spcPct val="150000"/>
              </a:lnSpc>
              <a:buFont typeface="Wingdings" panose="05000000000000000000" pitchFamily="2" charset="2"/>
              <a:buChar char="ü"/>
            </a:pPr>
            <a:endParaRPr lang="tr-TR" sz="2400" dirty="0">
              <a:latin typeface="Roboto"/>
            </a:endParaRPr>
          </a:p>
          <a:p>
            <a:pPr marL="285750" indent="-285750">
              <a:lnSpc>
                <a:spcPct val="150000"/>
              </a:lnSpc>
              <a:buFont typeface="Wingdings" panose="05000000000000000000" pitchFamily="2" charset="2"/>
              <a:buChar char="ü"/>
            </a:pPr>
            <a:endParaRPr lang="en-US" sz="2400" dirty="0">
              <a:latin typeface="Roboto"/>
            </a:endParaRPr>
          </a:p>
        </p:txBody>
      </p:sp>
    </p:spTree>
    <p:extLst>
      <p:ext uri="{BB962C8B-B14F-4D97-AF65-F5344CB8AC3E}">
        <p14:creationId xmlns:p14="http://schemas.microsoft.com/office/powerpoint/2010/main" val="259013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3689130" y="325820"/>
            <a:ext cx="4672385"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Tez Nasıl Çalışır</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Metin kutusu 16"/>
          <p:cNvSpPr txBox="1"/>
          <p:nvPr/>
        </p:nvSpPr>
        <p:spPr>
          <a:xfrm>
            <a:off x="1094283" y="858921"/>
            <a:ext cx="9894224" cy="2862322"/>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tr-TR" sz="2400" dirty="0">
                <a:latin typeface="Roboto"/>
              </a:rPr>
              <a:t>Veri işleme modelinde </a:t>
            </a:r>
            <a:r>
              <a:rPr lang="tr-TR" sz="2400" dirty="0" err="1">
                <a:latin typeface="Roboto"/>
              </a:rPr>
              <a:t>graf</a:t>
            </a:r>
            <a:r>
              <a:rPr lang="tr-TR" sz="2400" dirty="0">
                <a:latin typeface="Roboto"/>
              </a:rPr>
              <a:t> kullanır: düğümler uygulama mantığı, kenarlar ise veri akışını temsil eder.</a:t>
            </a:r>
          </a:p>
          <a:p>
            <a:pPr marL="285750" indent="-285750">
              <a:lnSpc>
                <a:spcPct val="150000"/>
              </a:lnSpc>
              <a:buFont typeface="Wingdings" panose="05000000000000000000" pitchFamily="2" charset="2"/>
              <a:buChar char="ü"/>
            </a:pPr>
            <a:endParaRPr lang="tr-TR" sz="2400" dirty="0">
              <a:latin typeface="Roboto"/>
            </a:endParaRPr>
          </a:p>
          <a:p>
            <a:pPr marL="285750" indent="-285750">
              <a:lnSpc>
                <a:spcPct val="150000"/>
              </a:lnSpc>
              <a:buFont typeface="Wingdings" panose="05000000000000000000" pitchFamily="2" charset="2"/>
              <a:buChar char="ü"/>
            </a:pPr>
            <a:endParaRPr lang="tr-TR" sz="2400" dirty="0">
              <a:latin typeface="Roboto"/>
            </a:endParaRPr>
          </a:p>
          <a:p>
            <a:pPr marL="285750" indent="-285750">
              <a:lnSpc>
                <a:spcPct val="150000"/>
              </a:lnSpc>
              <a:buFont typeface="Wingdings" panose="05000000000000000000" pitchFamily="2" charset="2"/>
              <a:buChar char="ü"/>
            </a:pPr>
            <a:endParaRPr lang="en-US" sz="2400" dirty="0">
              <a:latin typeface="Roboto"/>
            </a:endParaRPr>
          </a:p>
        </p:txBody>
      </p:sp>
    </p:spTree>
    <p:extLst>
      <p:ext uri="{BB962C8B-B14F-4D97-AF65-F5344CB8AC3E}">
        <p14:creationId xmlns:p14="http://schemas.microsoft.com/office/powerpoint/2010/main" val="229269052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2930</TotalTime>
  <Words>263</Words>
  <Application>Microsoft Office PowerPoint</Application>
  <PresentationFormat>Geniş ekran</PresentationFormat>
  <Paragraphs>47</Paragraphs>
  <Slides>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8</vt:i4>
      </vt:variant>
    </vt:vector>
  </HeadingPairs>
  <TitlesOfParts>
    <vt:vector size="14" baseType="lpstr">
      <vt:lpstr>Arial</vt:lpstr>
      <vt:lpstr>Calibri</vt:lpstr>
      <vt:lpstr>Calibri Light</vt:lpstr>
      <vt:lpstr>Roboto</vt:lpstr>
      <vt:lpstr>Wingdings</vt:lpstr>
      <vt:lpstr>Office Teması</vt:lpstr>
      <vt:lpstr>Apache Tez</vt:lpstr>
      <vt:lpstr>Akıllı Vezir</vt:lpstr>
      <vt:lpstr>MapReduce vs. Tez</vt:lpstr>
      <vt:lpstr>Tez Nedir?</vt:lpstr>
      <vt:lpstr>Tez’in Hadoop Ekosistemindeki Yeri</vt:lpstr>
      <vt:lpstr>Tez’in Hadoop Ekosistemindeki Yeri</vt:lpstr>
      <vt:lpstr>Tez Ne Sağlar?</vt:lpstr>
      <vt:lpstr>Tez Nasıl Çalışır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Erkan ŞİRİN</dc:creator>
  <cp:lastModifiedBy>Erkan ŞİRİN</cp:lastModifiedBy>
  <cp:revision>53</cp:revision>
  <dcterms:created xsi:type="dcterms:W3CDTF">2018-03-04T09:30:49Z</dcterms:created>
  <dcterms:modified xsi:type="dcterms:W3CDTF">2019-07-23T04:53:31Z</dcterms:modified>
</cp:coreProperties>
</file>