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2" r:id="rId2"/>
    <p:sldId id="286" r:id="rId3"/>
    <p:sldId id="311" r:id="rId4"/>
    <p:sldId id="324" r:id="rId5"/>
    <p:sldId id="308" r:id="rId6"/>
    <p:sldId id="314" r:id="rId7"/>
    <p:sldId id="310" r:id="rId8"/>
    <p:sldId id="298" r:id="rId9"/>
    <p:sldId id="320" r:id="rId10"/>
    <p:sldId id="321" r:id="rId11"/>
    <p:sldId id="299" r:id="rId12"/>
    <p:sldId id="300" r:id="rId13"/>
    <p:sldId id="297" r:id="rId14"/>
    <p:sldId id="301" r:id="rId15"/>
    <p:sldId id="317" r:id="rId16"/>
    <p:sldId id="322" r:id="rId17"/>
    <p:sldId id="318" r:id="rId18"/>
    <p:sldId id="319" r:id="rId19"/>
    <p:sldId id="323" r:id="rId20"/>
    <p:sldId id="302" r:id="rId21"/>
    <p:sldId id="315" r:id="rId22"/>
    <p:sldId id="303" r:id="rId23"/>
    <p:sldId id="304" r:id="rId24"/>
    <p:sldId id="305" r:id="rId25"/>
    <p:sldId id="306" r:id="rId26"/>
    <p:sldId id="307" r:id="rId2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11" autoAdjust="0"/>
    <p:restoredTop sz="95167" autoAdjust="0"/>
  </p:normalViewPr>
  <p:slideViewPr>
    <p:cSldViewPr snapToGrid="0">
      <p:cViewPr varScale="1">
        <p:scale>
          <a:sx n="64" d="100"/>
          <a:sy n="64" d="100"/>
        </p:scale>
        <p:origin x="73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7FF9C8FB-BB96-424C-BF05-ACCF6E0AD37D}"/>
    <pc:docChg chg="custSel modSld">
      <pc:chgData name="Erkan ŞİRİN" userId="7f10ce1d6aaf8c5d" providerId="LiveId" clId="{7FF9C8FB-BB96-424C-BF05-ACCF6E0AD37D}" dt="2019-05-08T10:57:58.324" v="51"/>
      <pc:docMkLst>
        <pc:docMk/>
      </pc:docMkLst>
      <pc:sldChg chg="addSp delSp">
        <pc:chgData name="Erkan ŞİRİN" userId="7f10ce1d6aaf8c5d" providerId="LiveId" clId="{7FF9C8FB-BB96-424C-BF05-ACCF6E0AD37D}" dt="2019-05-08T10:56:29.096" v="1"/>
        <pc:sldMkLst>
          <pc:docMk/>
          <pc:sldMk cId="171602295" sldId="282"/>
        </pc:sldMkLst>
        <pc:grpChg chg="del">
          <ac:chgData name="Erkan ŞİRİN" userId="7f10ce1d6aaf8c5d" providerId="LiveId" clId="{7FF9C8FB-BB96-424C-BF05-ACCF6E0AD37D}" dt="2019-05-08T10:56:28.399" v="0" actId="478"/>
          <ac:grpSpMkLst>
            <pc:docMk/>
            <pc:sldMk cId="171602295" sldId="282"/>
            <ac:grpSpMk id="15" creationId="{00000000-0000-0000-0000-000000000000}"/>
          </ac:grpSpMkLst>
        </pc:grpChg>
        <pc:picChg chg="add">
          <ac:chgData name="Erkan ŞİRİN" userId="7f10ce1d6aaf8c5d" providerId="LiveId" clId="{7FF9C8FB-BB96-424C-BF05-ACCF6E0AD37D}" dt="2019-05-08T10:56:29.096" v="1"/>
          <ac:picMkLst>
            <pc:docMk/>
            <pc:sldMk cId="171602295" sldId="282"/>
            <ac:picMk id="13" creationId="{2313B9DD-3810-4ECA-968D-C9BCB1A4DC19}"/>
          </ac:picMkLst>
        </pc:picChg>
      </pc:sldChg>
      <pc:sldChg chg="addSp delSp">
        <pc:chgData name="Erkan ŞİRİN" userId="7f10ce1d6aaf8c5d" providerId="LiveId" clId="{7FF9C8FB-BB96-424C-BF05-ACCF6E0AD37D}" dt="2019-05-08T10:56:36.495" v="3"/>
        <pc:sldMkLst>
          <pc:docMk/>
          <pc:sldMk cId="3550710031" sldId="286"/>
        </pc:sldMkLst>
        <pc:grpChg chg="del">
          <ac:chgData name="Erkan ŞİRİN" userId="7f10ce1d6aaf8c5d" providerId="LiveId" clId="{7FF9C8FB-BB96-424C-BF05-ACCF6E0AD37D}" dt="2019-05-08T10:56:35.796" v="2" actId="478"/>
          <ac:grpSpMkLst>
            <pc:docMk/>
            <pc:sldMk cId="3550710031" sldId="286"/>
            <ac:grpSpMk id="15" creationId="{00000000-0000-0000-0000-000000000000}"/>
          </ac:grpSpMkLst>
        </pc:grpChg>
        <pc:picChg chg="add">
          <ac:chgData name="Erkan ŞİRİN" userId="7f10ce1d6aaf8c5d" providerId="LiveId" clId="{7FF9C8FB-BB96-424C-BF05-ACCF6E0AD37D}" dt="2019-05-08T10:56:36.495" v="3"/>
          <ac:picMkLst>
            <pc:docMk/>
            <pc:sldMk cId="3550710031" sldId="286"/>
            <ac:picMk id="13" creationId="{8A641F81-F3A5-46F9-AEAF-76F28887CACF}"/>
          </ac:picMkLst>
        </pc:picChg>
      </pc:sldChg>
      <pc:sldChg chg="addSp delSp">
        <pc:chgData name="Erkan ŞİRİN" userId="7f10ce1d6aaf8c5d" providerId="LiveId" clId="{7FF9C8FB-BB96-424C-BF05-ACCF6E0AD37D}" dt="2019-05-08T10:57:15.054" v="25"/>
        <pc:sldMkLst>
          <pc:docMk/>
          <pc:sldMk cId="376716177" sldId="297"/>
        </pc:sldMkLst>
        <pc:grpChg chg="del">
          <ac:chgData name="Erkan ŞİRİN" userId="7f10ce1d6aaf8c5d" providerId="LiveId" clId="{7FF9C8FB-BB96-424C-BF05-ACCF6E0AD37D}" dt="2019-05-08T10:57:14.574" v="24" actId="478"/>
          <ac:grpSpMkLst>
            <pc:docMk/>
            <pc:sldMk cId="376716177" sldId="297"/>
            <ac:grpSpMk id="15" creationId="{00000000-0000-0000-0000-000000000000}"/>
          </ac:grpSpMkLst>
        </pc:grpChg>
        <pc:picChg chg="add">
          <ac:chgData name="Erkan ŞİRİN" userId="7f10ce1d6aaf8c5d" providerId="LiveId" clId="{7FF9C8FB-BB96-424C-BF05-ACCF6E0AD37D}" dt="2019-05-08T10:57:15.054" v="25"/>
          <ac:picMkLst>
            <pc:docMk/>
            <pc:sldMk cId="376716177" sldId="297"/>
            <ac:picMk id="21" creationId="{826D8145-BBDE-473B-A390-5CB5CD198615}"/>
          </ac:picMkLst>
        </pc:picChg>
      </pc:sldChg>
      <pc:sldChg chg="addSp delSp">
        <pc:chgData name="Erkan ŞİRİN" userId="7f10ce1d6aaf8c5d" providerId="LiveId" clId="{7FF9C8FB-BB96-424C-BF05-ACCF6E0AD37D}" dt="2019-05-08T10:56:57.739" v="15"/>
        <pc:sldMkLst>
          <pc:docMk/>
          <pc:sldMk cId="908822989" sldId="298"/>
        </pc:sldMkLst>
        <pc:grpChg chg="del">
          <ac:chgData name="Erkan ŞİRİN" userId="7f10ce1d6aaf8c5d" providerId="LiveId" clId="{7FF9C8FB-BB96-424C-BF05-ACCF6E0AD37D}" dt="2019-05-08T10:56:57.063" v="14" actId="478"/>
          <ac:grpSpMkLst>
            <pc:docMk/>
            <pc:sldMk cId="908822989" sldId="298"/>
            <ac:grpSpMk id="15" creationId="{00000000-0000-0000-0000-000000000000}"/>
          </ac:grpSpMkLst>
        </pc:grpChg>
        <pc:picChg chg="add">
          <ac:chgData name="Erkan ŞİRİN" userId="7f10ce1d6aaf8c5d" providerId="LiveId" clId="{7FF9C8FB-BB96-424C-BF05-ACCF6E0AD37D}" dt="2019-05-08T10:56:57.739" v="15"/>
          <ac:picMkLst>
            <pc:docMk/>
            <pc:sldMk cId="908822989" sldId="298"/>
            <ac:picMk id="20" creationId="{E693449C-7340-4D19-AF27-890E2491DAC4}"/>
          </ac:picMkLst>
        </pc:picChg>
      </pc:sldChg>
      <pc:sldChg chg="addSp delSp">
        <pc:chgData name="Erkan ŞİRİN" userId="7f10ce1d6aaf8c5d" providerId="LiveId" clId="{7FF9C8FB-BB96-424C-BF05-ACCF6E0AD37D}" dt="2019-05-08T10:57:08.471" v="21"/>
        <pc:sldMkLst>
          <pc:docMk/>
          <pc:sldMk cId="1393181630" sldId="299"/>
        </pc:sldMkLst>
        <pc:grpChg chg="del">
          <ac:chgData name="Erkan ŞİRİN" userId="7f10ce1d6aaf8c5d" providerId="LiveId" clId="{7FF9C8FB-BB96-424C-BF05-ACCF6E0AD37D}" dt="2019-05-08T10:57:07.907" v="20" actId="478"/>
          <ac:grpSpMkLst>
            <pc:docMk/>
            <pc:sldMk cId="1393181630" sldId="299"/>
            <ac:grpSpMk id="15" creationId="{00000000-0000-0000-0000-000000000000}"/>
          </ac:grpSpMkLst>
        </pc:grpChg>
        <pc:picChg chg="add">
          <ac:chgData name="Erkan ŞİRİN" userId="7f10ce1d6aaf8c5d" providerId="LiveId" clId="{7FF9C8FB-BB96-424C-BF05-ACCF6E0AD37D}" dt="2019-05-08T10:57:08.471" v="21"/>
          <ac:picMkLst>
            <pc:docMk/>
            <pc:sldMk cId="1393181630" sldId="299"/>
            <ac:picMk id="20" creationId="{77574273-45DE-45EA-8BCE-48B6FE258DB6}"/>
          </ac:picMkLst>
        </pc:picChg>
      </pc:sldChg>
      <pc:sldChg chg="addSp delSp">
        <pc:chgData name="Erkan ŞİRİN" userId="7f10ce1d6aaf8c5d" providerId="LiveId" clId="{7FF9C8FB-BB96-424C-BF05-ACCF6E0AD37D}" dt="2019-05-08T10:57:11.793" v="23"/>
        <pc:sldMkLst>
          <pc:docMk/>
          <pc:sldMk cId="3882633929" sldId="300"/>
        </pc:sldMkLst>
        <pc:grpChg chg="del">
          <ac:chgData name="Erkan ŞİRİN" userId="7f10ce1d6aaf8c5d" providerId="LiveId" clId="{7FF9C8FB-BB96-424C-BF05-ACCF6E0AD37D}" dt="2019-05-08T10:57:11.321" v="22" actId="478"/>
          <ac:grpSpMkLst>
            <pc:docMk/>
            <pc:sldMk cId="3882633929" sldId="300"/>
            <ac:grpSpMk id="15" creationId="{00000000-0000-0000-0000-000000000000}"/>
          </ac:grpSpMkLst>
        </pc:grpChg>
        <pc:picChg chg="add">
          <ac:chgData name="Erkan ŞİRİN" userId="7f10ce1d6aaf8c5d" providerId="LiveId" clId="{7FF9C8FB-BB96-424C-BF05-ACCF6E0AD37D}" dt="2019-05-08T10:57:11.793" v="23"/>
          <ac:picMkLst>
            <pc:docMk/>
            <pc:sldMk cId="3882633929" sldId="300"/>
            <ac:picMk id="20" creationId="{ABDB5B26-1A3C-4B3D-BF6D-489CE0FC4CCC}"/>
          </ac:picMkLst>
        </pc:picChg>
      </pc:sldChg>
      <pc:sldChg chg="addSp delSp">
        <pc:chgData name="Erkan ŞİRİN" userId="7f10ce1d6aaf8c5d" providerId="LiveId" clId="{7FF9C8FB-BB96-424C-BF05-ACCF6E0AD37D}" dt="2019-05-08T10:57:17.907" v="27"/>
        <pc:sldMkLst>
          <pc:docMk/>
          <pc:sldMk cId="2402911150" sldId="301"/>
        </pc:sldMkLst>
        <pc:grpChg chg="del">
          <ac:chgData name="Erkan ŞİRİN" userId="7f10ce1d6aaf8c5d" providerId="LiveId" clId="{7FF9C8FB-BB96-424C-BF05-ACCF6E0AD37D}" dt="2019-05-08T10:57:17.426" v="26" actId="478"/>
          <ac:grpSpMkLst>
            <pc:docMk/>
            <pc:sldMk cId="2402911150" sldId="301"/>
            <ac:grpSpMk id="15" creationId="{00000000-0000-0000-0000-000000000000}"/>
          </ac:grpSpMkLst>
        </pc:grpChg>
        <pc:picChg chg="add">
          <ac:chgData name="Erkan ŞİRİN" userId="7f10ce1d6aaf8c5d" providerId="LiveId" clId="{7FF9C8FB-BB96-424C-BF05-ACCF6E0AD37D}" dt="2019-05-08T10:57:17.907" v="27"/>
          <ac:picMkLst>
            <pc:docMk/>
            <pc:sldMk cId="2402911150" sldId="301"/>
            <ac:picMk id="21" creationId="{B1BC7DB5-552B-467E-9B3F-6F3EF58D08E6}"/>
          </ac:picMkLst>
        </pc:picChg>
      </pc:sldChg>
      <pc:sldChg chg="addSp delSp">
        <pc:chgData name="Erkan ŞİRİN" userId="7f10ce1d6aaf8c5d" providerId="LiveId" clId="{7FF9C8FB-BB96-424C-BF05-ACCF6E0AD37D}" dt="2019-05-08T10:57:38.407" v="39"/>
        <pc:sldMkLst>
          <pc:docMk/>
          <pc:sldMk cId="133444120" sldId="302"/>
        </pc:sldMkLst>
        <pc:grpChg chg="del">
          <ac:chgData name="Erkan ŞİRİN" userId="7f10ce1d6aaf8c5d" providerId="LiveId" clId="{7FF9C8FB-BB96-424C-BF05-ACCF6E0AD37D}" dt="2019-05-08T10:57:37.938" v="38" actId="478"/>
          <ac:grpSpMkLst>
            <pc:docMk/>
            <pc:sldMk cId="133444120" sldId="302"/>
            <ac:grpSpMk id="15" creationId="{00000000-0000-0000-0000-000000000000}"/>
          </ac:grpSpMkLst>
        </pc:grpChg>
        <pc:picChg chg="add">
          <ac:chgData name="Erkan ŞİRİN" userId="7f10ce1d6aaf8c5d" providerId="LiveId" clId="{7FF9C8FB-BB96-424C-BF05-ACCF6E0AD37D}" dt="2019-05-08T10:57:38.407" v="39"/>
          <ac:picMkLst>
            <pc:docMk/>
            <pc:sldMk cId="133444120" sldId="302"/>
            <ac:picMk id="11" creationId="{EAC5A706-ED0E-4C49-ADF2-C8D6C52560AA}"/>
          </ac:picMkLst>
        </pc:picChg>
      </pc:sldChg>
      <pc:sldChg chg="addSp delSp">
        <pc:chgData name="Erkan ŞİRİN" userId="7f10ce1d6aaf8c5d" providerId="LiveId" clId="{7FF9C8FB-BB96-424C-BF05-ACCF6E0AD37D}" dt="2019-05-08T10:57:45.052" v="43"/>
        <pc:sldMkLst>
          <pc:docMk/>
          <pc:sldMk cId="1486284405" sldId="303"/>
        </pc:sldMkLst>
        <pc:grpChg chg="del">
          <ac:chgData name="Erkan ŞİRİN" userId="7f10ce1d6aaf8c5d" providerId="LiveId" clId="{7FF9C8FB-BB96-424C-BF05-ACCF6E0AD37D}" dt="2019-05-08T10:57:44.616" v="42" actId="478"/>
          <ac:grpSpMkLst>
            <pc:docMk/>
            <pc:sldMk cId="1486284405" sldId="303"/>
            <ac:grpSpMk id="15" creationId="{00000000-0000-0000-0000-000000000000}"/>
          </ac:grpSpMkLst>
        </pc:grpChg>
        <pc:picChg chg="add">
          <ac:chgData name="Erkan ŞİRİN" userId="7f10ce1d6aaf8c5d" providerId="LiveId" clId="{7FF9C8FB-BB96-424C-BF05-ACCF6E0AD37D}" dt="2019-05-08T10:57:45.052" v="43"/>
          <ac:picMkLst>
            <pc:docMk/>
            <pc:sldMk cId="1486284405" sldId="303"/>
            <ac:picMk id="22" creationId="{C3959BC3-786A-4038-9467-9DA8C6811317}"/>
          </ac:picMkLst>
        </pc:picChg>
      </pc:sldChg>
      <pc:sldChg chg="addSp delSp">
        <pc:chgData name="Erkan ŞİRİN" userId="7f10ce1d6aaf8c5d" providerId="LiveId" clId="{7FF9C8FB-BB96-424C-BF05-ACCF6E0AD37D}" dt="2019-05-08T10:57:48.244" v="45"/>
        <pc:sldMkLst>
          <pc:docMk/>
          <pc:sldMk cId="825510705" sldId="304"/>
        </pc:sldMkLst>
        <pc:grpChg chg="del">
          <ac:chgData name="Erkan ŞİRİN" userId="7f10ce1d6aaf8c5d" providerId="LiveId" clId="{7FF9C8FB-BB96-424C-BF05-ACCF6E0AD37D}" dt="2019-05-08T10:57:47.686" v="44" actId="478"/>
          <ac:grpSpMkLst>
            <pc:docMk/>
            <pc:sldMk cId="825510705" sldId="304"/>
            <ac:grpSpMk id="15" creationId="{00000000-0000-0000-0000-000000000000}"/>
          </ac:grpSpMkLst>
        </pc:grpChg>
        <pc:picChg chg="add">
          <ac:chgData name="Erkan ŞİRİN" userId="7f10ce1d6aaf8c5d" providerId="LiveId" clId="{7FF9C8FB-BB96-424C-BF05-ACCF6E0AD37D}" dt="2019-05-08T10:57:48.244" v="45"/>
          <ac:picMkLst>
            <pc:docMk/>
            <pc:sldMk cId="825510705" sldId="304"/>
            <ac:picMk id="22" creationId="{3145475F-B442-4145-A0C9-47525920D534}"/>
          </ac:picMkLst>
        </pc:picChg>
      </pc:sldChg>
      <pc:sldChg chg="addSp delSp">
        <pc:chgData name="Erkan ŞİRİN" userId="7f10ce1d6aaf8c5d" providerId="LiveId" clId="{7FF9C8FB-BB96-424C-BF05-ACCF6E0AD37D}" dt="2019-05-08T10:57:51.463" v="47"/>
        <pc:sldMkLst>
          <pc:docMk/>
          <pc:sldMk cId="4170266436" sldId="305"/>
        </pc:sldMkLst>
        <pc:grpChg chg="del">
          <ac:chgData name="Erkan ŞİRİN" userId="7f10ce1d6aaf8c5d" providerId="LiveId" clId="{7FF9C8FB-BB96-424C-BF05-ACCF6E0AD37D}" dt="2019-05-08T10:57:50.810" v="46" actId="478"/>
          <ac:grpSpMkLst>
            <pc:docMk/>
            <pc:sldMk cId="4170266436" sldId="305"/>
            <ac:grpSpMk id="15" creationId="{00000000-0000-0000-0000-000000000000}"/>
          </ac:grpSpMkLst>
        </pc:grpChg>
        <pc:picChg chg="add">
          <ac:chgData name="Erkan ŞİRİN" userId="7f10ce1d6aaf8c5d" providerId="LiveId" clId="{7FF9C8FB-BB96-424C-BF05-ACCF6E0AD37D}" dt="2019-05-08T10:57:51.463" v="47"/>
          <ac:picMkLst>
            <pc:docMk/>
            <pc:sldMk cId="4170266436" sldId="305"/>
            <ac:picMk id="22" creationId="{8E8B1C5F-6F27-43A4-A711-63D7157F7D9B}"/>
          </ac:picMkLst>
        </pc:picChg>
      </pc:sldChg>
      <pc:sldChg chg="addSp delSp">
        <pc:chgData name="Erkan ŞİRİN" userId="7f10ce1d6aaf8c5d" providerId="LiveId" clId="{7FF9C8FB-BB96-424C-BF05-ACCF6E0AD37D}" dt="2019-05-08T10:57:54.867" v="49"/>
        <pc:sldMkLst>
          <pc:docMk/>
          <pc:sldMk cId="38292143" sldId="306"/>
        </pc:sldMkLst>
        <pc:grpChg chg="del">
          <ac:chgData name="Erkan ŞİRİN" userId="7f10ce1d6aaf8c5d" providerId="LiveId" clId="{7FF9C8FB-BB96-424C-BF05-ACCF6E0AD37D}" dt="2019-05-08T10:57:54.270" v="48" actId="478"/>
          <ac:grpSpMkLst>
            <pc:docMk/>
            <pc:sldMk cId="38292143" sldId="306"/>
            <ac:grpSpMk id="15" creationId="{00000000-0000-0000-0000-000000000000}"/>
          </ac:grpSpMkLst>
        </pc:grpChg>
        <pc:picChg chg="add">
          <ac:chgData name="Erkan ŞİRİN" userId="7f10ce1d6aaf8c5d" providerId="LiveId" clId="{7FF9C8FB-BB96-424C-BF05-ACCF6E0AD37D}" dt="2019-05-08T10:57:54.867" v="49"/>
          <ac:picMkLst>
            <pc:docMk/>
            <pc:sldMk cId="38292143" sldId="306"/>
            <ac:picMk id="22" creationId="{AD3B465A-96D4-4C76-86A0-8BAD7BC73E29}"/>
          </ac:picMkLst>
        </pc:picChg>
      </pc:sldChg>
      <pc:sldChg chg="addSp delSp">
        <pc:chgData name="Erkan ŞİRİN" userId="7f10ce1d6aaf8c5d" providerId="LiveId" clId="{7FF9C8FB-BB96-424C-BF05-ACCF6E0AD37D}" dt="2019-05-08T10:57:58.324" v="51"/>
        <pc:sldMkLst>
          <pc:docMk/>
          <pc:sldMk cId="1198337163" sldId="307"/>
        </pc:sldMkLst>
        <pc:grpChg chg="del">
          <ac:chgData name="Erkan ŞİRİN" userId="7f10ce1d6aaf8c5d" providerId="LiveId" clId="{7FF9C8FB-BB96-424C-BF05-ACCF6E0AD37D}" dt="2019-05-08T10:57:57.518" v="50" actId="478"/>
          <ac:grpSpMkLst>
            <pc:docMk/>
            <pc:sldMk cId="1198337163" sldId="307"/>
            <ac:grpSpMk id="15" creationId="{00000000-0000-0000-0000-000000000000}"/>
          </ac:grpSpMkLst>
        </pc:grpChg>
        <pc:picChg chg="add">
          <ac:chgData name="Erkan ŞİRİN" userId="7f10ce1d6aaf8c5d" providerId="LiveId" clId="{7FF9C8FB-BB96-424C-BF05-ACCF6E0AD37D}" dt="2019-05-08T10:57:58.324" v="51"/>
          <ac:picMkLst>
            <pc:docMk/>
            <pc:sldMk cId="1198337163" sldId="307"/>
            <ac:picMk id="22" creationId="{E2797DFC-1BD3-41E7-90ED-949AD6C1071B}"/>
          </ac:picMkLst>
        </pc:picChg>
      </pc:sldChg>
      <pc:sldChg chg="addSp delSp">
        <pc:chgData name="Erkan ŞİRİN" userId="7f10ce1d6aaf8c5d" providerId="LiveId" clId="{7FF9C8FB-BB96-424C-BF05-ACCF6E0AD37D}" dt="2019-05-08T10:56:46.969" v="9"/>
        <pc:sldMkLst>
          <pc:docMk/>
          <pc:sldMk cId="2159657849" sldId="308"/>
        </pc:sldMkLst>
        <pc:grpChg chg="del">
          <ac:chgData name="Erkan ŞİRİN" userId="7f10ce1d6aaf8c5d" providerId="LiveId" clId="{7FF9C8FB-BB96-424C-BF05-ACCF6E0AD37D}" dt="2019-05-08T10:56:46.274" v="8" actId="478"/>
          <ac:grpSpMkLst>
            <pc:docMk/>
            <pc:sldMk cId="2159657849" sldId="308"/>
            <ac:grpSpMk id="15" creationId="{00000000-0000-0000-0000-000000000000}"/>
          </ac:grpSpMkLst>
        </pc:grpChg>
        <pc:picChg chg="add">
          <ac:chgData name="Erkan ŞİRİN" userId="7f10ce1d6aaf8c5d" providerId="LiveId" clId="{7FF9C8FB-BB96-424C-BF05-ACCF6E0AD37D}" dt="2019-05-08T10:56:46.969" v="9"/>
          <ac:picMkLst>
            <pc:docMk/>
            <pc:sldMk cId="2159657849" sldId="308"/>
            <ac:picMk id="11" creationId="{2DF527CD-82B1-4E1B-82CA-46BDE590CB00}"/>
          </ac:picMkLst>
        </pc:picChg>
      </pc:sldChg>
      <pc:sldChg chg="addSp delSp">
        <pc:chgData name="Erkan ŞİRİN" userId="7f10ce1d6aaf8c5d" providerId="LiveId" clId="{7FF9C8FB-BB96-424C-BF05-ACCF6E0AD37D}" dt="2019-05-08T10:56:54.135" v="13"/>
        <pc:sldMkLst>
          <pc:docMk/>
          <pc:sldMk cId="2093686389" sldId="310"/>
        </pc:sldMkLst>
        <pc:grpChg chg="del">
          <ac:chgData name="Erkan ŞİRİN" userId="7f10ce1d6aaf8c5d" providerId="LiveId" clId="{7FF9C8FB-BB96-424C-BF05-ACCF6E0AD37D}" dt="2019-05-08T10:56:53.489" v="12" actId="478"/>
          <ac:grpSpMkLst>
            <pc:docMk/>
            <pc:sldMk cId="2093686389" sldId="310"/>
            <ac:grpSpMk id="15" creationId="{00000000-0000-0000-0000-000000000000}"/>
          </ac:grpSpMkLst>
        </pc:grpChg>
        <pc:picChg chg="add">
          <ac:chgData name="Erkan ŞİRİN" userId="7f10ce1d6aaf8c5d" providerId="LiveId" clId="{7FF9C8FB-BB96-424C-BF05-ACCF6E0AD37D}" dt="2019-05-08T10:56:54.135" v="13"/>
          <ac:picMkLst>
            <pc:docMk/>
            <pc:sldMk cId="2093686389" sldId="310"/>
            <ac:picMk id="20" creationId="{06C2AE09-99B7-4350-96D2-9C07E89F6332}"/>
          </ac:picMkLst>
        </pc:picChg>
      </pc:sldChg>
      <pc:sldChg chg="addSp delSp">
        <pc:chgData name="Erkan ŞİRİN" userId="7f10ce1d6aaf8c5d" providerId="LiveId" clId="{7FF9C8FB-BB96-424C-BF05-ACCF6E0AD37D}" dt="2019-05-08T10:56:39.999" v="5"/>
        <pc:sldMkLst>
          <pc:docMk/>
          <pc:sldMk cId="4030104420" sldId="311"/>
        </pc:sldMkLst>
        <pc:grpChg chg="del">
          <ac:chgData name="Erkan ŞİRİN" userId="7f10ce1d6aaf8c5d" providerId="LiveId" clId="{7FF9C8FB-BB96-424C-BF05-ACCF6E0AD37D}" dt="2019-05-08T10:56:39.456" v="4" actId="478"/>
          <ac:grpSpMkLst>
            <pc:docMk/>
            <pc:sldMk cId="4030104420" sldId="311"/>
            <ac:grpSpMk id="15" creationId="{00000000-0000-0000-0000-000000000000}"/>
          </ac:grpSpMkLst>
        </pc:grpChg>
        <pc:picChg chg="add">
          <ac:chgData name="Erkan ŞİRİN" userId="7f10ce1d6aaf8c5d" providerId="LiveId" clId="{7FF9C8FB-BB96-424C-BF05-ACCF6E0AD37D}" dt="2019-05-08T10:56:39.999" v="5"/>
          <ac:picMkLst>
            <pc:docMk/>
            <pc:sldMk cId="4030104420" sldId="311"/>
            <ac:picMk id="13" creationId="{A10B8818-807D-473D-AB55-D0C5EDCE3F06}"/>
          </ac:picMkLst>
        </pc:picChg>
      </pc:sldChg>
      <pc:sldChg chg="addSp delSp">
        <pc:chgData name="Erkan ŞİRİN" userId="7f10ce1d6aaf8c5d" providerId="LiveId" clId="{7FF9C8FB-BB96-424C-BF05-ACCF6E0AD37D}" dt="2019-05-08T10:56:50.695" v="11"/>
        <pc:sldMkLst>
          <pc:docMk/>
          <pc:sldMk cId="2492940768" sldId="314"/>
        </pc:sldMkLst>
        <pc:grpChg chg="del">
          <ac:chgData name="Erkan ŞİRİN" userId="7f10ce1d6aaf8c5d" providerId="LiveId" clId="{7FF9C8FB-BB96-424C-BF05-ACCF6E0AD37D}" dt="2019-05-08T10:56:49.931" v="10" actId="478"/>
          <ac:grpSpMkLst>
            <pc:docMk/>
            <pc:sldMk cId="2492940768" sldId="314"/>
            <ac:grpSpMk id="15" creationId="{00000000-0000-0000-0000-000000000000}"/>
          </ac:grpSpMkLst>
        </pc:grpChg>
        <pc:picChg chg="add">
          <ac:chgData name="Erkan ŞİRİN" userId="7f10ce1d6aaf8c5d" providerId="LiveId" clId="{7FF9C8FB-BB96-424C-BF05-ACCF6E0AD37D}" dt="2019-05-08T10:56:50.695" v="11"/>
          <ac:picMkLst>
            <pc:docMk/>
            <pc:sldMk cId="2492940768" sldId="314"/>
            <ac:picMk id="13" creationId="{AB188617-8AF6-480E-B34A-CEA626B61958}"/>
          </ac:picMkLst>
        </pc:picChg>
      </pc:sldChg>
      <pc:sldChg chg="addSp delSp">
        <pc:chgData name="Erkan ŞİRİN" userId="7f10ce1d6aaf8c5d" providerId="LiveId" clId="{7FF9C8FB-BB96-424C-BF05-ACCF6E0AD37D}" dt="2019-05-08T10:57:41.593" v="41"/>
        <pc:sldMkLst>
          <pc:docMk/>
          <pc:sldMk cId="1606381386" sldId="315"/>
        </pc:sldMkLst>
        <pc:grpChg chg="del">
          <ac:chgData name="Erkan ŞİRİN" userId="7f10ce1d6aaf8c5d" providerId="LiveId" clId="{7FF9C8FB-BB96-424C-BF05-ACCF6E0AD37D}" dt="2019-05-08T10:57:41.013" v="40" actId="478"/>
          <ac:grpSpMkLst>
            <pc:docMk/>
            <pc:sldMk cId="1606381386" sldId="315"/>
            <ac:grpSpMk id="15" creationId="{00000000-0000-0000-0000-000000000000}"/>
          </ac:grpSpMkLst>
        </pc:grpChg>
        <pc:picChg chg="add">
          <ac:chgData name="Erkan ŞİRİN" userId="7f10ce1d6aaf8c5d" providerId="LiveId" clId="{7FF9C8FB-BB96-424C-BF05-ACCF6E0AD37D}" dt="2019-05-08T10:57:41.593" v="41"/>
          <ac:picMkLst>
            <pc:docMk/>
            <pc:sldMk cId="1606381386" sldId="315"/>
            <ac:picMk id="13" creationId="{E303F36D-5476-4BC7-BC8C-A68B1FE0869D}"/>
          </ac:picMkLst>
        </pc:picChg>
      </pc:sldChg>
      <pc:sldChg chg="addSp delSp">
        <pc:chgData name="Erkan ŞİRİN" userId="7f10ce1d6aaf8c5d" providerId="LiveId" clId="{7FF9C8FB-BB96-424C-BF05-ACCF6E0AD37D}" dt="2019-05-08T10:57:22.157" v="29"/>
        <pc:sldMkLst>
          <pc:docMk/>
          <pc:sldMk cId="101392807" sldId="317"/>
        </pc:sldMkLst>
        <pc:grpChg chg="del">
          <ac:chgData name="Erkan ŞİRİN" userId="7f10ce1d6aaf8c5d" providerId="LiveId" clId="{7FF9C8FB-BB96-424C-BF05-ACCF6E0AD37D}" dt="2019-05-08T10:57:21.291" v="28" actId="478"/>
          <ac:grpSpMkLst>
            <pc:docMk/>
            <pc:sldMk cId="101392807" sldId="317"/>
            <ac:grpSpMk id="15" creationId="{00000000-0000-0000-0000-000000000000}"/>
          </ac:grpSpMkLst>
        </pc:grpChg>
        <pc:picChg chg="add">
          <ac:chgData name="Erkan ŞİRİN" userId="7f10ce1d6aaf8c5d" providerId="LiveId" clId="{7FF9C8FB-BB96-424C-BF05-ACCF6E0AD37D}" dt="2019-05-08T10:57:22.157" v="29"/>
          <ac:picMkLst>
            <pc:docMk/>
            <pc:sldMk cId="101392807" sldId="317"/>
            <ac:picMk id="13" creationId="{E8B4654E-4BFB-4C8D-BF55-ACC63C74E5D5}"/>
          </ac:picMkLst>
        </pc:picChg>
      </pc:sldChg>
      <pc:sldChg chg="addSp delSp">
        <pc:chgData name="Erkan ŞİRİN" userId="7f10ce1d6aaf8c5d" providerId="LiveId" clId="{7FF9C8FB-BB96-424C-BF05-ACCF6E0AD37D}" dt="2019-05-08T10:57:28.986" v="33"/>
        <pc:sldMkLst>
          <pc:docMk/>
          <pc:sldMk cId="2893634020" sldId="318"/>
        </pc:sldMkLst>
        <pc:grpChg chg="del">
          <ac:chgData name="Erkan ŞİRİN" userId="7f10ce1d6aaf8c5d" providerId="LiveId" clId="{7FF9C8FB-BB96-424C-BF05-ACCF6E0AD37D}" dt="2019-05-08T10:57:28.007" v="32" actId="478"/>
          <ac:grpSpMkLst>
            <pc:docMk/>
            <pc:sldMk cId="2893634020" sldId="318"/>
            <ac:grpSpMk id="15" creationId="{00000000-0000-0000-0000-000000000000}"/>
          </ac:grpSpMkLst>
        </pc:grpChg>
        <pc:picChg chg="add">
          <ac:chgData name="Erkan ŞİRİN" userId="7f10ce1d6aaf8c5d" providerId="LiveId" clId="{7FF9C8FB-BB96-424C-BF05-ACCF6E0AD37D}" dt="2019-05-08T10:57:28.986" v="33"/>
          <ac:picMkLst>
            <pc:docMk/>
            <pc:sldMk cId="2893634020" sldId="318"/>
            <ac:picMk id="22" creationId="{8743FD05-9A9E-4962-8E5B-DAE27703BBE1}"/>
          </ac:picMkLst>
        </pc:picChg>
      </pc:sldChg>
      <pc:sldChg chg="addSp delSp">
        <pc:chgData name="Erkan ŞİRİN" userId="7f10ce1d6aaf8c5d" providerId="LiveId" clId="{7FF9C8FB-BB96-424C-BF05-ACCF6E0AD37D}" dt="2019-05-08T10:57:31.908" v="35"/>
        <pc:sldMkLst>
          <pc:docMk/>
          <pc:sldMk cId="2439966049" sldId="319"/>
        </pc:sldMkLst>
        <pc:grpChg chg="del">
          <ac:chgData name="Erkan ŞİRİN" userId="7f10ce1d6aaf8c5d" providerId="LiveId" clId="{7FF9C8FB-BB96-424C-BF05-ACCF6E0AD37D}" dt="2019-05-08T10:57:31.344" v="34" actId="478"/>
          <ac:grpSpMkLst>
            <pc:docMk/>
            <pc:sldMk cId="2439966049" sldId="319"/>
            <ac:grpSpMk id="15" creationId="{00000000-0000-0000-0000-000000000000}"/>
          </ac:grpSpMkLst>
        </pc:grpChg>
        <pc:picChg chg="add">
          <ac:chgData name="Erkan ŞİRİN" userId="7f10ce1d6aaf8c5d" providerId="LiveId" clId="{7FF9C8FB-BB96-424C-BF05-ACCF6E0AD37D}" dt="2019-05-08T10:57:31.908" v="35"/>
          <ac:picMkLst>
            <pc:docMk/>
            <pc:sldMk cId="2439966049" sldId="319"/>
            <ac:picMk id="13" creationId="{4EB5C454-411C-4110-8237-37C9187A91FA}"/>
          </ac:picMkLst>
        </pc:picChg>
      </pc:sldChg>
      <pc:sldChg chg="addSp delSp">
        <pc:chgData name="Erkan ŞİRİN" userId="7f10ce1d6aaf8c5d" providerId="LiveId" clId="{7FF9C8FB-BB96-424C-BF05-ACCF6E0AD37D}" dt="2019-05-08T10:57:01.226" v="17"/>
        <pc:sldMkLst>
          <pc:docMk/>
          <pc:sldMk cId="2580831225" sldId="320"/>
        </pc:sldMkLst>
        <pc:grpChg chg="del">
          <ac:chgData name="Erkan ŞİRİN" userId="7f10ce1d6aaf8c5d" providerId="LiveId" clId="{7FF9C8FB-BB96-424C-BF05-ACCF6E0AD37D}" dt="2019-05-08T10:57:00.562" v="16" actId="478"/>
          <ac:grpSpMkLst>
            <pc:docMk/>
            <pc:sldMk cId="2580831225" sldId="320"/>
            <ac:grpSpMk id="15" creationId="{00000000-0000-0000-0000-000000000000}"/>
          </ac:grpSpMkLst>
        </pc:grpChg>
        <pc:picChg chg="add">
          <ac:chgData name="Erkan ŞİRİN" userId="7f10ce1d6aaf8c5d" providerId="LiveId" clId="{7FF9C8FB-BB96-424C-BF05-ACCF6E0AD37D}" dt="2019-05-08T10:57:01.226" v="17"/>
          <ac:picMkLst>
            <pc:docMk/>
            <pc:sldMk cId="2580831225" sldId="320"/>
            <ac:picMk id="20" creationId="{8EE1B7BD-0268-4556-9433-F1BE565934BA}"/>
          </ac:picMkLst>
        </pc:picChg>
      </pc:sldChg>
      <pc:sldChg chg="addSp delSp">
        <pc:chgData name="Erkan ŞİRİN" userId="7f10ce1d6aaf8c5d" providerId="LiveId" clId="{7FF9C8FB-BB96-424C-BF05-ACCF6E0AD37D}" dt="2019-05-08T10:57:04.983" v="19"/>
        <pc:sldMkLst>
          <pc:docMk/>
          <pc:sldMk cId="357792078" sldId="321"/>
        </pc:sldMkLst>
        <pc:grpChg chg="del">
          <ac:chgData name="Erkan ŞİRİN" userId="7f10ce1d6aaf8c5d" providerId="LiveId" clId="{7FF9C8FB-BB96-424C-BF05-ACCF6E0AD37D}" dt="2019-05-08T10:57:04.335" v="18" actId="478"/>
          <ac:grpSpMkLst>
            <pc:docMk/>
            <pc:sldMk cId="357792078" sldId="321"/>
            <ac:grpSpMk id="15" creationId="{00000000-0000-0000-0000-000000000000}"/>
          </ac:grpSpMkLst>
        </pc:grpChg>
        <pc:picChg chg="add">
          <ac:chgData name="Erkan ŞİRİN" userId="7f10ce1d6aaf8c5d" providerId="LiveId" clId="{7FF9C8FB-BB96-424C-BF05-ACCF6E0AD37D}" dt="2019-05-08T10:57:04.983" v="19"/>
          <ac:picMkLst>
            <pc:docMk/>
            <pc:sldMk cId="357792078" sldId="321"/>
            <ac:picMk id="20" creationId="{7B0499BC-F07F-40C7-9763-603A0E023111}"/>
          </ac:picMkLst>
        </pc:picChg>
      </pc:sldChg>
      <pc:sldChg chg="addSp delSp">
        <pc:chgData name="Erkan ŞİRİN" userId="7f10ce1d6aaf8c5d" providerId="LiveId" clId="{7FF9C8FB-BB96-424C-BF05-ACCF6E0AD37D}" dt="2019-05-08T10:57:25.323" v="31"/>
        <pc:sldMkLst>
          <pc:docMk/>
          <pc:sldMk cId="375890859" sldId="322"/>
        </pc:sldMkLst>
        <pc:grpChg chg="del">
          <ac:chgData name="Erkan ŞİRİN" userId="7f10ce1d6aaf8c5d" providerId="LiveId" clId="{7FF9C8FB-BB96-424C-BF05-ACCF6E0AD37D}" dt="2019-05-08T10:57:24.622" v="30" actId="478"/>
          <ac:grpSpMkLst>
            <pc:docMk/>
            <pc:sldMk cId="375890859" sldId="322"/>
            <ac:grpSpMk id="15" creationId="{00000000-0000-0000-0000-000000000000}"/>
          </ac:grpSpMkLst>
        </pc:grpChg>
        <pc:picChg chg="add">
          <ac:chgData name="Erkan ŞİRİN" userId="7f10ce1d6aaf8c5d" providerId="LiveId" clId="{7FF9C8FB-BB96-424C-BF05-ACCF6E0AD37D}" dt="2019-05-08T10:57:25.323" v="31"/>
          <ac:picMkLst>
            <pc:docMk/>
            <pc:sldMk cId="375890859" sldId="322"/>
            <ac:picMk id="13" creationId="{46AE98A1-C83D-4117-93CB-FF1A8BC7B2C0}"/>
          </ac:picMkLst>
        </pc:picChg>
      </pc:sldChg>
      <pc:sldChg chg="addSp delSp">
        <pc:chgData name="Erkan ŞİRİN" userId="7f10ce1d6aaf8c5d" providerId="LiveId" clId="{7FF9C8FB-BB96-424C-BF05-ACCF6E0AD37D}" dt="2019-05-08T10:57:35.268" v="37"/>
        <pc:sldMkLst>
          <pc:docMk/>
          <pc:sldMk cId="217251809" sldId="323"/>
        </pc:sldMkLst>
        <pc:grpChg chg="del">
          <ac:chgData name="Erkan ŞİRİN" userId="7f10ce1d6aaf8c5d" providerId="LiveId" clId="{7FF9C8FB-BB96-424C-BF05-ACCF6E0AD37D}" dt="2019-05-08T10:57:34.745" v="36" actId="478"/>
          <ac:grpSpMkLst>
            <pc:docMk/>
            <pc:sldMk cId="217251809" sldId="323"/>
            <ac:grpSpMk id="15" creationId="{00000000-0000-0000-0000-000000000000}"/>
          </ac:grpSpMkLst>
        </pc:grpChg>
        <pc:picChg chg="add">
          <ac:chgData name="Erkan ŞİRİN" userId="7f10ce1d6aaf8c5d" providerId="LiveId" clId="{7FF9C8FB-BB96-424C-BF05-ACCF6E0AD37D}" dt="2019-05-08T10:57:35.268" v="37"/>
          <ac:picMkLst>
            <pc:docMk/>
            <pc:sldMk cId="217251809" sldId="323"/>
            <ac:picMk id="13" creationId="{D63CCA29-8008-4DF8-9323-890A264EB0FC}"/>
          </ac:picMkLst>
        </pc:picChg>
      </pc:sldChg>
      <pc:sldChg chg="addSp delSp">
        <pc:chgData name="Erkan ŞİRİN" userId="7f10ce1d6aaf8c5d" providerId="LiveId" clId="{7FF9C8FB-BB96-424C-BF05-ACCF6E0AD37D}" dt="2019-05-08T10:56:43.510" v="7"/>
        <pc:sldMkLst>
          <pc:docMk/>
          <pc:sldMk cId="1526527204" sldId="324"/>
        </pc:sldMkLst>
        <pc:grpChg chg="del">
          <ac:chgData name="Erkan ŞİRİN" userId="7f10ce1d6aaf8c5d" providerId="LiveId" clId="{7FF9C8FB-BB96-424C-BF05-ACCF6E0AD37D}" dt="2019-05-08T10:56:42.834" v="6" actId="478"/>
          <ac:grpSpMkLst>
            <pc:docMk/>
            <pc:sldMk cId="1526527204" sldId="324"/>
            <ac:grpSpMk id="15" creationId="{00000000-0000-0000-0000-000000000000}"/>
          </ac:grpSpMkLst>
        </pc:grpChg>
        <pc:picChg chg="add">
          <ac:chgData name="Erkan ŞİRİN" userId="7f10ce1d6aaf8c5d" providerId="LiveId" clId="{7FF9C8FB-BB96-424C-BF05-ACCF6E0AD37D}" dt="2019-05-08T10:56:43.510" v="7"/>
          <ac:picMkLst>
            <pc:docMk/>
            <pc:sldMk cId="1526527204" sldId="324"/>
            <ac:picMk id="13" creationId="{AFEC5E06-1304-4DE3-9231-0D97850D3B4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324" y="482515"/>
            <a:ext cx="4774603" cy="2539682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69625" y="3348644"/>
            <a:ext cx="9144000" cy="1471448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PairRDD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b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Transformations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2313B9DD-3810-4ECA-968D-C9BCB1A4D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2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combineByKey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()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975602" y="3517124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{(1,2),</a:t>
            </a:r>
          </a:p>
          <a:p>
            <a:pPr algn="ctr"/>
            <a:r>
              <a:rPr lang="tr-TR" dirty="0">
                <a:latin typeface="Consolas" panose="020B0609020204030204" pitchFamily="49" charset="0"/>
              </a:rPr>
              <a:t>(3,4),</a:t>
            </a:r>
          </a:p>
          <a:p>
            <a:pPr algn="ctr"/>
            <a:r>
              <a:rPr lang="tr-TR" dirty="0">
                <a:latin typeface="Consolas" panose="020B0609020204030204" pitchFamily="49" charset="0"/>
              </a:rPr>
              <a:t>(3,6)}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5110598" y="3901873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>
                <a:latin typeface="Consolas" panose="020B0609020204030204" pitchFamily="49" charset="0"/>
              </a:rPr>
              <a:t>combineByKey</a:t>
            </a:r>
            <a:r>
              <a:rPr lang="tr-TR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1" name="Sağ Ok 10"/>
          <p:cNvSpPr/>
          <p:nvPr/>
        </p:nvSpPr>
        <p:spPr>
          <a:xfrm>
            <a:off x="3651768" y="3820845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ağ Ok 18"/>
          <p:cNvSpPr/>
          <p:nvPr/>
        </p:nvSpPr>
        <p:spPr>
          <a:xfrm>
            <a:off x="7222572" y="3820845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kdörtgen 12"/>
          <p:cNvSpPr/>
          <p:nvPr/>
        </p:nvSpPr>
        <p:spPr>
          <a:xfrm>
            <a:off x="1409692" y="3151544"/>
            <a:ext cx="1357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Mevcut RDD</a:t>
            </a:r>
            <a:endParaRPr lang="en-US" dirty="0"/>
          </a:p>
        </p:txBody>
      </p:sp>
      <p:sp>
        <p:nvSpPr>
          <p:cNvPr id="21" name="Dikdörtgen 20"/>
          <p:cNvSpPr/>
          <p:nvPr/>
        </p:nvSpPr>
        <p:spPr>
          <a:xfrm>
            <a:off x="8935430" y="3474879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{(1,(2,1))</a:t>
            </a:r>
          </a:p>
          <a:p>
            <a:pPr algn="ctr"/>
            <a:r>
              <a:rPr lang="tr-TR" dirty="0">
                <a:latin typeface="Consolas" panose="020B0609020204030204" pitchFamily="49" charset="0"/>
              </a:rPr>
              <a:t>(3,(10,2))}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2" name="Dikdörtgen 21"/>
          <p:cNvSpPr/>
          <p:nvPr/>
        </p:nvSpPr>
        <p:spPr>
          <a:xfrm>
            <a:off x="9531295" y="3105547"/>
            <a:ext cx="1033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Yeni RDD</a:t>
            </a:r>
            <a:endParaRPr lang="en-US" dirty="0"/>
          </a:p>
        </p:txBody>
      </p:sp>
      <p:sp>
        <p:nvSpPr>
          <p:cNvPr id="17" name="Dikdörtgen 16"/>
          <p:cNvSpPr/>
          <p:nvPr/>
        </p:nvSpPr>
        <p:spPr>
          <a:xfrm>
            <a:off x="2426515" y="1221584"/>
            <a:ext cx="7471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result</a:t>
            </a:r>
            <a:r>
              <a:rPr lang="tr-TR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rdd.combineByKey</a:t>
            </a:r>
            <a:r>
              <a:rPr lang="en-US" dirty="0">
                <a:latin typeface="Consolas" panose="020B0609020204030204" pitchFamily="49" charset="0"/>
              </a:rPr>
              <a:t>((lambda value: (value,1)), (lambda </a:t>
            </a:r>
            <a:r>
              <a:rPr lang="en-US" dirty="0" err="1">
                <a:latin typeface="Consolas" panose="020B0609020204030204" pitchFamily="49" charset="0"/>
              </a:rPr>
              <a:t>acc</a:t>
            </a:r>
            <a:r>
              <a:rPr lang="en-US" dirty="0">
                <a:latin typeface="Consolas" panose="020B0609020204030204" pitchFamily="49" charset="0"/>
              </a:rPr>
              <a:t>, value: (</a:t>
            </a:r>
            <a:r>
              <a:rPr lang="en-US" dirty="0" err="1">
                <a:latin typeface="Consolas" panose="020B0609020204030204" pitchFamily="49" charset="0"/>
              </a:rPr>
              <a:t>acc</a:t>
            </a:r>
            <a:r>
              <a:rPr lang="en-US" dirty="0">
                <a:latin typeface="Consolas" panose="020B0609020204030204" pitchFamily="49" charset="0"/>
              </a:rPr>
              <a:t>[0] + value, </a:t>
            </a:r>
            <a:r>
              <a:rPr lang="en-US" dirty="0" err="1">
                <a:latin typeface="Consolas" panose="020B0609020204030204" pitchFamily="49" charset="0"/>
              </a:rPr>
              <a:t>acc</a:t>
            </a:r>
            <a:r>
              <a:rPr lang="en-US" dirty="0">
                <a:latin typeface="Consolas" panose="020B0609020204030204" pitchFamily="49" charset="0"/>
              </a:rPr>
              <a:t>[1] + 1)), (lambda acc1, acc2: (acc1[0] + acc2[0], acc1[1] + acc2[1])))</a:t>
            </a: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7B0499BC-F07F-40C7-9763-603A0E023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mapValues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PairRDD’nin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değerlerine belirtilen fonksiyonu uygular.</a:t>
            </a:r>
          </a:p>
          <a:p>
            <a:pPr algn="ctr"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Aşağıda değerleri 100 ile çarpıyor.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656810" y="2768647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{(1,2),</a:t>
            </a:r>
          </a:p>
          <a:p>
            <a:pPr algn="ctr"/>
            <a:r>
              <a:rPr lang="tr-TR" dirty="0">
                <a:latin typeface="Consolas" panose="020B0609020204030204" pitchFamily="49" charset="0"/>
              </a:rPr>
              <a:t>(3,4),</a:t>
            </a:r>
          </a:p>
          <a:p>
            <a:pPr algn="ctr"/>
            <a:r>
              <a:rPr lang="tr-TR" dirty="0">
                <a:latin typeface="Consolas" panose="020B0609020204030204" pitchFamily="49" charset="0"/>
              </a:rPr>
              <a:t>(3,6)}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4023680" y="3171069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 rdd1.mapValues(x =&gt; x*100)</a:t>
            </a:r>
          </a:p>
        </p:txBody>
      </p:sp>
      <p:sp>
        <p:nvSpPr>
          <p:cNvPr id="11" name="Sağ Ok 10"/>
          <p:cNvSpPr/>
          <p:nvPr/>
        </p:nvSpPr>
        <p:spPr>
          <a:xfrm>
            <a:off x="2996290" y="3072022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ağ Ok 18"/>
          <p:cNvSpPr/>
          <p:nvPr/>
        </p:nvSpPr>
        <p:spPr>
          <a:xfrm>
            <a:off x="7627552" y="3072022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kdörtgen 12"/>
          <p:cNvSpPr/>
          <p:nvPr/>
        </p:nvSpPr>
        <p:spPr>
          <a:xfrm>
            <a:off x="1090900" y="2403067"/>
            <a:ext cx="1357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Mevcut RDD</a:t>
            </a:r>
            <a:endParaRPr lang="en-US" dirty="0"/>
          </a:p>
        </p:txBody>
      </p:sp>
      <p:sp>
        <p:nvSpPr>
          <p:cNvPr id="21" name="Dikdörtgen 20"/>
          <p:cNvSpPr/>
          <p:nvPr/>
        </p:nvSpPr>
        <p:spPr>
          <a:xfrm>
            <a:off x="8866019" y="2726057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{(1,200), (3,400), (3,600)}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2" name="Dikdörtgen 21"/>
          <p:cNvSpPr/>
          <p:nvPr/>
        </p:nvSpPr>
        <p:spPr>
          <a:xfrm>
            <a:off x="9293719" y="2348017"/>
            <a:ext cx="1033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Yeni RDD</a:t>
            </a:r>
            <a:endParaRPr lang="en-US" dirty="0"/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77574273-45DE-45EA-8BCE-48B6FE258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81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keys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PairRDD’nin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anahtarlarını içeren RDD döner.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656810" y="2768647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{(1,2),</a:t>
            </a:r>
          </a:p>
          <a:p>
            <a:pPr algn="ctr"/>
            <a:r>
              <a:rPr lang="tr-TR" dirty="0">
                <a:latin typeface="Consolas" panose="020B0609020204030204" pitchFamily="49" charset="0"/>
              </a:rPr>
              <a:t>(3,4),</a:t>
            </a:r>
          </a:p>
          <a:p>
            <a:pPr algn="ctr"/>
            <a:r>
              <a:rPr lang="tr-TR" dirty="0">
                <a:latin typeface="Consolas" panose="020B0609020204030204" pitchFamily="49" charset="0"/>
              </a:rPr>
              <a:t>(3,6)}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4549197" y="3153050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 rdd1.keys()</a:t>
            </a:r>
          </a:p>
        </p:txBody>
      </p:sp>
      <p:sp>
        <p:nvSpPr>
          <p:cNvPr id="11" name="Sağ Ok 10"/>
          <p:cNvSpPr/>
          <p:nvPr/>
        </p:nvSpPr>
        <p:spPr>
          <a:xfrm>
            <a:off x="2996290" y="3072022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ağ Ok 18"/>
          <p:cNvSpPr/>
          <p:nvPr/>
        </p:nvSpPr>
        <p:spPr>
          <a:xfrm>
            <a:off x="6733263" y="3059052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kdörtgen 12"/>
          <p:cNvSpPr/>
          <p:nvPr/>
        </p:nvSpPr>
        <p:spPr>
          <a:xfrm>
            <a:off x="1090900" y="2403067"/>
            <a:ext cx="1357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Mevcut RDD</a:t>
            </a:r>
            <a:endParaRPr lang="en-US" dirty="0"/>
          </a:p>
        </p:txBody>
      </p:sp>
      <p:sp>
        <p:nvSpPr>
          <p:cNvPr id="21" name="Dikdörtgen 20"/>
          <p:cNvSpPr/>
          <p:nvPr/>
        </p:nvSpPr>
        <p:spPr>
          <a:xfrm>
            <a:off x="8244759" y="2657706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{(1,3,3)}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2" name="Dikdörtgen 21"/>
          <p:cNvSpPr/>
          <p:nvPr/>
        </p:nvSpPr>
        <p:spPr>
          <a:xfrm>
            <a:off x="8840624" y="2307357"/>
            <a:ext cx="1033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Yeni RDD</a:t>
            </a:r>
            <a:endParaRPr lang="en-US" dirty="0"/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ABDB5B26-1A3C-4B3D-BF6D-489CE0FC4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33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values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PairRDD’nin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değerlerini içeren bir RDD döner.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815345" y="3311611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{(1,2),</a:t>
            </a:r>
          </a:p>
          <a:p>
            <a:pPr algn="ctr"/>
            <a:r>
              <a:rPr lang="tr-TR" dirty="0">
                <a:latin typeface="Consolas" panose="020B0609020204030204" pitchFamily="49" charset="0"/>
              </a:rPr>
              <a:t>(3,4),</a:t>
            </a:r>
          </a:p>
          <a:p>
            <a:pPr algn="ctr"/>
            <a:r>
              <a:rPr lang="tr-TR" dirty="0">
                <a:latin typeface="Consolas" panose="020B0609020204030204" pitchFamily="49" charset="0"/>
              </a:rPr>
              <a:t>(3,6)}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4750271" y="373860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rdd1.values()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8184091" y="3311611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{(2,4,6)}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Sağ Ok 10"/>
          <p:cNvSpPr/>
          <p:nvPr/>
        </p:nvSpPr>
        <p:spPr>
          <a:xfrm>
            <a:off x="3359959" y="3657576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ağ Ok 18"/>
          <p:cNvSpPr/>
          <p:nvPr/>
        </p:nvSpPr>
        <p:spPr>
          <a:xfrm>
            <a:off x="6847069" y="3676726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kdörtgen 12"/>
          <p:cNvSpPr/>
          <p:nvPr/>
        </p:nvSpPr>
        <p:spPr>
          <a:xfrm>
            <a:off x="1249435" y="2946031"/>
            <a:ext cx="1357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Mevcut RDD</a:t>
            </a:r>
            <a:endParaRPr lang="en-US" dirty="0"/>
          </a:p>
        </p:txBody>
      </p:sp>
      <p:sp>
        <p:nvSpPr>
          <p:cNvPr id="20" name="Dikdörtgen 19"/>
          <p:cNvSpPr/>
          <p:nvPr/>
        </p:nvSpPr>
        <p:spPr>
          <a:xfrm>
            <a:off x="8618181" y="2942279"/>
            <a:ext cx="1033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Yeni RDD</a:t>
            </a:r>
            <a:endParaRPr lang="en-US" dirty="0"/>
          </a:p>
        </p:txBody>
      </p:sp>
      <p:pic>
        <p:nvPicPr>
          <p:cNvPr id="21" name="Resim 20">
            <a:extLst>
              <a:ext uri="{FF2B5EF4-FFF2-40B4-BE49-F238E27FC236}">
                <a16:creationId xmlns:a16="http://schemas.microsoft.com/office/drawing/2014/main" id="{826D8145-BBDE-473B-A390-5CB5CD198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6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sortByKey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Anahtara göre sıralanmış bir RDD döner.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815345" y="3311611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{(1,2),</a:t>
            </a:r>
          </a:p>
          <a:p>
            <a:pPr algn="ctr"/>
            <a:r>
              <a:rPr lang="tr-TR" dirty="0">
                <a:latin typeface="Consolas" panose="020B0609020204030204" pitchFamily="49" charset="0"/>
              </a:rPr>
              <a:t>(3,4),</a:t>
            </a:r>
          </a:p>
          <a:p>
            <a:pPr algn="ctr"/>
            <a:r>
              <a:rPr lang="tr-TR" dirty="0">
                <a:latin typeface="Consolas" panose="020B0609020204030204" pitchFamily="49" charset="0"/>
              </a:rPr>
              <a:t>(3,6)}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4570811" y="3738604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rdd1.sortByKey()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8370553" y="3333227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{(1,2), (3,4), (3,6)}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Sağ Ok 10"/>
          <p:cNvSpPr/>
          <p:nvPr/>
        </p:nvSpPr>
        <p:spPr>
          <a:xfrm>
            <a:off x="3284067" y="3657576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ağ Ok 18"/>
          <p:cNvSpPr/>
          <p:nvPr/>
        </p:nvSpPr>
        <p:spPr>
          <a:xfrm>
            <a:off x="6961133" y="3657576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kdörtgen 12"/>
          <p:cNvSpPr/>
          <p:nvPr/>
        </p:nvSpPr>
        <p:spPr>
          <a:xfrm>
            <a:off x="1249435" y="2946031"/>
            <a:ext cx="1357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Mevcut RDD</a:t>
            </a:r>
            <a:endParaRPr lang="en-US" dirty="0"/>
          </a:p>
        </p:txBody>
      </p:sp>
      <p:sp>
        <p:nvSpPr>
          <p:cNvPr id="20" name="Dikdörtgen 19"/>
          <p:cNvSpPr/>
          <p:nvPr/>
        </p:nvSpPr>
        <p:spPr>
          <a:xfrm>
            <a:off x="8880940" y="2942279"/>
            <a:ext cx="1033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Yeni RDD</a:t>
            </a:r>
            <a:endParaRPr lang="en-US" dirty="0"/>
          </a:p>
        </p:txBody>
      </p:sp>
      <p:pic>
        <p:nvPicPr>
          <p:cNvPr id="21" name="Resim 20">
            <a:extLst>
              <a:ext uri="{FF2B5EF4-FFF2-40B4-BE49-F238E27FC236}">
                <a16:creationId xmlns:a16="http://schemas.microsoft.com/office/drawing/2014/main" id="{B1BC7DB5-552B-467E-9B3F-6F3EF58D0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11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mapValues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ve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reduceByKey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Örneği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9245" y="1348061"/>
            <a:ext cx="105073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val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calismaSaat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 = </a:t>
            </a: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List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(("Ahmet",8),("Burcu",7),("Yesim",7),("Ahmet",9) ,("Yesim",6) ,("Yesim",8) ,("Burcu",5))</a:t>
            </a:r>
          </a:p>
          <a:p>
            <a:pPr>
              <a:lnSpc>
                <a:spcPct val="150000"/>
              </a:lnSpc>
            </a:pP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val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calismaRDD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 = </a:t>
            </a: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sc.parallelize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(</a:t>
            </a: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calismaSaat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tr-TR" sz="2000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calismaRDD.mapValues</a:t>
            </a: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(x =&gt; (x,1))</a:t>
            </a:r>
            <a:endParaRPr lang="tr-TR" sz="2000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	    </a:t>
            </a: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reduceByKey</a:t>
            </a: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((</a:t>
            </a:r>
            <a:r>
              <a:rPr lang="en-US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x,y</a:t>
            </a: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) =&gt; (x._1 + y._1, x._2 + y._2)).take(4)</a:t>
            </a:r>
          </a:p>
          <a:p>
            <a:pPr>
              <a:lnSpc>
                <a:spcPct val="150000"/>
              </a:lnSpc>
            </a:pPr>
            <a:endParaRPr lang="tr-TR" sz="2000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 Array[(String, (</a:t>
            </a:r>
            <a:r>
              <a:rPr lang="en-US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))] = Array((</a:t>
            </a:r>
            <a:r>
              <a:rPr lang="en-US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Burcu</a:t>
            </a: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,(12,2)), (</a:t>
            </a:r>
            <a:r>
              <a:rPr lang="en-US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Yesim</a:t>
            </a: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,(21,3)), (Ahmet,(17,2)))</a:t>
            </a:r>
            <a:endParaRPr lang="tr-TR" sz="2000" dirty="0">
              <a:solidFill>
                <a:srgbClr val="404041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E8B4654E-4BFB-4C8D-BF55-ACC63C74E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4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 fontScale="90000"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mapValues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ve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reduceByKey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Örneği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9245" y="1348061"/>
            <a:ext cx="105073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calisma_saat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 = [("Ahmet",8),("Burcu",7),("Yesim",7),("Ahmet",9) ,("Yesim",6) ,("Yesim",8) ,("Burcu",5)]</a:t>
            </a:r>
          </a:p>
          <a:p>
            <a:pPr>
              <a:lnSpc>
                <a:spcPct val="150000"/>
              </a:lnSpc>
            </a:pP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calisma_rdd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 = </a:t>
            </a: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sc.parallelize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(</a:t>
            </a: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calisma_saat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tr-TR" sz="2000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calisma_rdd</a:t>
            </a: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mapValues</a:t>
            </a: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(</a:t>
            </a: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lambda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 x:</a:t>
            </a: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 (x,1))</a:t>
            </a:r>
            <a:endParaRPr lang="tr-TR" sz="2000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	    </a:t>
            </a: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reduceByKey</a:t>
            </a: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(</a:t>
            </a: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lambda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x,y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 (x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[0]</a:t>
            </a: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 + y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[0]</a:t>
            </a: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, x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[1]</a:t>
            </a: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 + y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[1]</a:t>
            </a: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)).take(4)</a:t>
            </a:r>
          </a:p>
          <a:p>
            <a:pPr>
              <a:lnSpc>
                <a:spcPct val="150000"/>
              </a:lnSpc>
            </a:pPr>
            <a:endParaRPr lang="tr-TR" sz="2000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Burcu</a:t>
            </a: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,(12,2)), (</a:t>
            </a:r>
            <a:r>
              <a:rPr lang="en-US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Yesim</a:t>
            </a: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,(21,3)), (Ahmet,(17,2)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)]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46AE98A1-C83D-4117-93CB-FF1A8BC7B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4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Nasıl oldu bu iş?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514995"/>
              </p:ext>
            </p:extLst>
          </p:nvPr>
        </p:nvGraphicFramePr>
        <p:xfrm>
          <a:off x="857314" y="1476713"/>
          <a:ext cx="1991360" cy="294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key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value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Ahmet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Burcu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Yesim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dirty="0"/>
                        <a:t>Ahmet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tr-TR" dirty="0" err="1"/>
                        <a:t>Yesim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r>
                        <a:rPr lang="tr-TR" dirty="0" err="1"/>
                        <a:t>Yesim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dirty="0"/>
                        <a:t>Burcu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ağ Ok 2"/>
          <p:cNvSpPr/>
          <p:nvPr/>
        </p:nvSpPr>
        <p:spPr>
          <a:xfrm>
            <a:off x="3060158" y="3168563"/>
            <a:ext cx="1358537" cy="404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kdörtgen 8"/>
          <p:cNvSpPr/>
          <p:nvPr/>
        </p:nvSpPr>
        <p:spPr>
          <a:xfrm>
            <a:off x="2820976" y="2799231"/>
            <a:ext cx="2271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mapValues</a:t>
            </a:r>
            <a:r>
              <a:rPr lang="en-US" sz="1400" dirty="0">
                <a:latin typeface="Consolas" panose="020B0609020204030204" pitchFamily="49" charset="0"/>
              </a:rPr>
              <a:t>(x =&gt; (x,1))</a:t>
            </a:r>
          </a:p>
        </p:txBody>
      </p:sp>
      <p:graphicFrame>
        <p:nvGraphicFramePr>
          <p:cNvPr id="18" name="Tablo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610648"/>
              </p:ext>
            </p:extLst>
          </p:nvPr>
        </p:nvGraphicFramePr>
        <p:xfrm>
          <a:off x="5081430" y="1476713"/>
          <a:ext cx="1991360" cy="294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key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value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Ahmet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(8,1)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Burcu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(7,1)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Yesim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(7,1)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dirty="0"/>
                        <a:t>Ahmet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(9,1)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tr-TR" dirty="0" err="1"/>
                        <a:t>Yesim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(6,1)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r>
                        <a:rPr lang="tr-TR" dirty="0" err="1"/>
                        <a:t>Yesim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(8,1)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dirty="0"/>
                        <a:t>Burcu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(5,1)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Sağ Ok 18"/>
          <p:cNvSpPr/>
          <p:nvPr/>
        </p:nvSpPr>
        <p:spPr>
          <a:xfrm>
            <a:off x="7325508" y="3168563"/>
            <a:ext cx="1358537" cy="404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kdörtgen 19"/>
          <p:cNvSpPr/>
          <p:nvPr/>
        </p:nvSpPr>
        <p:spPr>
          <a:xfrm>
            <a:off x="7236797" y="2053945"/>
            <a:ext cx="28680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err="1">
                <a:latin typeface="Consolas" panose="020B0609020204030204" pitchFamily="49" charset="0"/>
              </a:rPr>
              <a:t>reduceByKey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0404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404041"/>
                </a:solidFill>
                <a:latin typeface="Consolas" panose="020B0609020204030204" pitchFamily="49" charset="0"/>
              </a:rPr>
              <a:t>x,y</a:t>
            </a:r>
            <a:r>
              <a:rPr lang="en-US" sz="1400" dirty="0">
                <a:solidFill>
                  <a:srgbClr val="404041"/>
                </a:solidFill>
                <a:latin typeface="Consolas" panose="020B0609020204030204" pitchFamily="49" charset="0"/>
              </a:rPr>
              <a:t>) =&gt; </a:t>
            </a:r>
            <a:endParaRPr lang="tr-TR" sz="1400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404041"/>
                </a:solidFill>
                <a:latin typeface="Consolas" panose="020B0609020204030204" pitchFamily="49" charset="0"/>
              </a:rPr>
              <a:t>(x._1 + y._1, x._2 + y._2)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graphicFrame>
        <p:nvGraphicFramePr>
          <p:cNvPr id="21" name="Tablo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951641"/>
              </p:ext>
            </p:extLst>
          </p:nvPr>
        </p:nvGraphicFramePr>
        <p:xfrm>
          <a:off x="9045531" y="2631897"/>
          <a:ext cx="1991360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key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value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Ahmet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(17,2)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Burcu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(12,2)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Yesim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(21,3)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2" name="Resim 21">
            <a:extLst>
              <a:ext uri="{FF2B5EF4-FFF2-40B4-BE49-F238E27FC236}">
                <a16:creationId xmlns:a16="http://schemas.microsoft.com/office/drawing/2014/main" id="{8743FD05-9A9E-4962-8E5B-DAE27703B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3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9" grpId="0" animBg="1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Wordcount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Örneği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9245" y="1348061"/>
            <a:ext cx="1050737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"Spark öğreniyorum.</a:t>
            </a:r>
          </a:p>
          <a:p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Hem </a:t>
            </a: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Python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 hem de </a:t>
            </a: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Scala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 ile Spark kullanmak çok heyecan verici.</a:t>
            </a:r>
          </a:p>
          <a:p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Kurs sonunda hem Spark hem de </a:t>
            </a: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Python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 ve </a:t>
            </a: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Scala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 yeteneklerimi geliştirmiş olacağım."</a:t>
            </a:r>
          </a:p>
          <a:p>
            <a:pPr>
              <a:lnSpc>
                <a:spcPct val="150000"/>
              </a:lnSpc>
            </a:pP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val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metinRDD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 = </a:t>
            </a: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sc.makeRDD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(metin)</a:t>
            </a:r>
          </a:p>
          <a:p>
            <a:pPr>
              <a:lnSpc>
                <a:spcPct val="150000"/>
              </a:lnSpc>
            </a:pP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metinRDD.flatMap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(x =&gt; </a:t>
            </a: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x.split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(" "))</a:t>
            </a:r>
          </a:p>
          <a:p>
            <a:pPr>
              <a:lnSpc>
                <a:spcPct val="150000"/>
              </a:lnSpc>
            </a:pP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	  </a:t>
            </a: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.map(x =&gt; (x,1))</a:t>
            </a:r>
            <a:endParaRPr lang="tr-TR" sz="2000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	  </a:t>
            </a: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reduceByKey</a:t>
            </a: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((</a:t>
            </a:r>
            <a:r>
              <a:rPr lang="en-US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x,y</a:t>
            </a: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) =&gt; 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x + y</a:t>
            </a: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).take(4)</a:t>
            </a:r>
          </a:p>
          <a:p>
            <a:pPr>
              <a:lnSpc>
                <a:spcPct val="150000"/>
              </a:lnSpc>
            </a:pPr>
            <a:endParaRPr lang="tr-TR" sz="2000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 Array[(String, </a:t>
            </a:r>
            <a:r>
              <a:rPr lang="en-US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)] = Array((verici.,1), (Python,2), (ile,1), (hem,3))</a:t>
            </a:r>
            <a:endParaRPr lang="tr-TR" sz="2000" dirty="0">
              <a:solidFill>
                <a:srgbClr val="404041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4EB5C454-411C-4110-8237-37C9187A9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6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Wordcount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Örneği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9245" y="1348061"/>
            <a:ext cx="10507372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"Spark öğreniyorum.</a:t>
            </a:r>
          </a:p>
          <a:p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Hem </a:t>
            </a: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Python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 hem de </a:t>
            </a: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Scala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 ile Spark kullanmak çok heyecan verici.</a:t>
            </a:r>
          </a:p>
          <a:p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Kurs sonunda hem Spark hem de </a:t>
            </a: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Python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 ve </a:t>
            </a: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Scala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 yeteneklerimi geliştirmiş olacağım."</a:t>
            </a:r>
          </a:p>
          <a:p>
            <a:pPr>
              <a:lnSpc>
                <a:spcPct val="150000"/>
              </a:lnSpc>
            </a:pP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metin_rdd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 = </a:t>
            </a: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sc.makeRDD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(metin)</a:t>
            </a:r>
          </a:p>
          <a:p>
            <a:pPr>
              <a:lnSpc>
                <a:spcPct val="150000"/>
              </a:lnSpc>
            </a:pP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metin_rdd.flatMap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(</a:t>
            </a: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lambda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 x: </a:t>
            </a: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x.split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(" "))</a:t>
            </a: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.map(</a:t>
            </a: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lambda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 x:</a:t>
            </a: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 (x,1)).</a:t>
            </a:r>
            <a:r>
              <a:rPr lang="en-US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reduceByKey</a:t>
            </a: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(</a:t>
            </a: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lambda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x,y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x + y</a:t>
            </a: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).take(4)</a:t>
            </a:r>
          </a:p>
          <a:p>
            <a:pPr>
              <a:lnSpc>
                <a:spcPct val="150000"/>
              </a:lnSpc>
            </a:pPr>
            <a:endParaRPr lang="tr-TR" sz="2000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(verici.,1), (Python,2), (ile,1), (hem,3)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D63CCA29-8008-4DF8-9323-890A264EB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Anahtar-değer ikilileriyle çalışmak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1008426"/>
            <a:ext cx="990852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Genelde kümeleme(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aggregation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) operasyonları için kullanılır.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RDD’nin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çift(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pair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) haline getirilmesi için ön hazırlık gerektirebilir.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Bu yapı üzerinde Spark daha özel operasyonlara imkan verir.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PairRDD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olarak adlandırılır.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Temel veri yapısı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Tuple’dır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. 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(yas, 35)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Örnek anahtar-değer operasyonlar: </a:t>
            </a:r>
          </a:p>
          <a:p>
            <a:pPr lvl="1">
              <a:lnSpc>
                <a:spcPct val="150000"/>
              </a:lnSpc>
            </a:pPr>
            <a:r>
              <a:rPr lang="tr-TR" dirty="0">
                <a:solidFill>
                  <a:srgbClr val="404041"/>
                </a:solidFill>
                <a:latin typeface="Roboto"/>
              </a:rPr>
              <a:t>En çok yorum yapan kim? </a:t>
            </a:r>
          </a:p>
          <a:p>
            <a:pPr lvl="1">
              <a:lnSpc>
                <a:spcPct val="150000"/>
              </a:lnSpc>
            </a:pPr>
            <a:r>
              <a:rPr lang="tr-TR" dirty="0">
                <a:solidFill>
                  <a:srgbClr val="404041"/>
                </a:solidFill>
                <a:latin typeface="Roboto"/>
              </a:rPr>
              <a:t>En fazla puan alan film hangisi? </a:t>
            </a:r>
          </a:p>
          <a:p>
            <a:pPr lvl="1">
              <a:lnSpc>
                <a:spcPct val="150000"/>
              </a:lnSpc>
            </a:pPr>
            <a:r>
              <a:rPr lang="tr-TR" dirty="0">
                <a:solidFill>
                  <a:srgbClr val="404041"/>
                </a:solidFill>
                <a:latin typeface="Roboto"/>
              </a:rPr>
              <a:t>Mesleklere göre ortalama kazanç nedir?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8A641F81-F3A5-46F9-AEAF-76F28887C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10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40931" y="2066383"/>
            <a:ext cx="9144000" cy="1191824"/>
          </a:xfrm>
        </p:spPr>
        <p:txBody>
          <a:bodyPr>
            <a:normAutofit fontScale="90000"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İki RDD için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PairRDD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b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Transformations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EAC5A706-ED0E-4C49-ADF2-C8D6C5256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4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928189"/>
          </a:xfrm>
        </p:spPr>
        <p:txBody>
          <a:bodyPr>
            <a:normAutofit fontScale="90000"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İkili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PairRDD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b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Transformations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4022711" y="1481532"/>
            <a:ext cx="50037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subtractByKey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join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rightOuterJoin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leftOuterJoin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cogroup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E303F36D-5476-4BC7-BC8C-A68B1FE08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81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subtractByKey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Diğer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RDD’de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bulunan anahtarlara ait elemanları çıkarır.</a:t>
            </a:r>
          </a:p>
        </p:txBody>
      </p:sp>
      <p:sp>
        <p:nvSpPr>
          <p:cNvPr id="11" name="Sağ Ok 10"/>
          <p:cNvSpPr/>
          <p:nvPr/>
        </p:nvSpPr>
        <p:spPr>
          <a:xfrm rot="1540306">
            <a:off x="3620394" y="2513757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ağ Ok 18"/>
          <p:cNvSpPr/>
          <p:nvPr/>
        </p:nvSpPr>
        <p:spPr>
          <a:xfrm rot="20078261">
            <a:off x="3620394" y="4229983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 1"/>
          <p:cNvGrpSpPr/>
          <p:nvPr/>
        </p:nvGrpSpPr>
        <p:grpSpPr>
          <a:xfrm>
            <a:off x="1038713" y="1795085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{(1,2),(3,4),(3,6)}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grpSp>
        <p:nvGrpSpPr>
          <p:cNvPr id="14" name="Grup 13"/>
          <p:cNvGrpSpPr/>
          <p:nvPr/>
        </p:nvGrpSpPr>
        <p:grpSpPr>
          <a:xfrm>
            <a:off x="1038713" y="3694460"/>
            <a:ext cx="2225477" cy="1560954"/>
            <a:chOff x="3942891" y="2973975"/>
            <a:chExt cx="2225477" cy="1560954"/>
          </a:xfrm>
        </p:grpSpPr>
        <p:sp>
          <p:nvSpPr>
            <p:cNvPr id="18" name="Dikdörtgen 17"/>
            <p:cNvSpPr/>
            <p:nvPr/>
          </p:nvSpPr>
          <p:spPr>
            <a:xfrm>
              <a:off x="3942891" y="3311610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{(3,9)}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0" name="Dikdörtgen 19"/>
            <p:cNvSpPr/>
            <p:nvPr/>
          </p:nvSpPr>
          <p:spPr>
            <a:xfrm>
              <a:off x="4626184" y="2973975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rdd2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172107" y="3477453"/>
            <a:ext cx="3307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rdd1.subtractByKey(rdd2)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Dikdörtgen 22"/>
          <p:cNvSpPr/>
          <p:nvPr/>
        </p:nvSpPr>
        <p:spPr>
          <a:xfrm>
            <a:off x="7644464" y="3000963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{(1,2)}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C3959BC3-786A-4038-9467-9DA8C6811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84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join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İki RDD arasında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inner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join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operasyonu gerçekleştirir.</a:t>
            </a:r>
          </a:p>
        </p:txBody>
      </p:sp>
      <p:sp>
        <p:nvSpPr>
          <p:cNvPr id="11" name="Sağ Ok 10"/>
          <p:cNvSpPr/>
          <p:nvPr/>
        </p:nvSpPr>
        <p:spPr>
          <a:xfrm rot="1540306">
            <a:off x="3620394" y="2513757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ağ Ok 18"/>
          <p:cNvSpPr/>
          <p:nvPr/>
        </p:nvSpPr>
        <p:spPr>
          <a:xfrm rot="20078261">
            <a:off x="3620394" y="4229983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 1"/>
          <p:cNvGrpSpPr/>
          <p:nvPr/>
        </p:nvGrpSpPr>
        <p:grpSpPr>
          <a:xfrm>
            <a:off x="1038713" y="1795085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{(1,2),(3,4),(3,6)}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grpSp>
        <p:nvGrpSpPr>
          <p:cNvPr id="14" name="Grup 13"/>
          <p:cNvGrpSpPr/>
          <p:nvPr/>
        </p:nvGrpSpPr>
        <p:grpSpPr>
          <a:xfrm>
            <a:off x="1038713" y="3694460"/>
            <a:ext cx="2225477" cy="1560954"/>
            <a:chOff x="3942891" y="2973975"/>
            <a:chExt cx="2225477" cy="1560954"/>
          </a:xfrm>
        </p:grpSpPr>
        <p:sp>
          <p:nvSpPr>
            <p:cNvPr id="18" name="Dikdörtgen 17"/>
            <p:cNvSpPr/>
            <p:nvPr/>
          </p:nvSpPr>
          <p:spPr>
            <a:xfrm>
              <a:off x="3942891" y="3311610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{(3,9)}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0" name="Dikdörtgen 19"/>
            <p:cNvSpPr/>
            <p:nvPr/>
          </p:nvSpPr>
          <p:spPr>
            <a:xfrm>
              <a:off x="4626184" y="2973975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rdd2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337447" y="3474978"/>
            <a:ext cx="3307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rdd1.join(rdd2)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Dikdörtgen 22"/>
          <p:cNvSpPr/>
          <p:nvPr/>
        </p:nvSpPr>
        <p:spPr>
          <a:xfrm>
            <a:off x="7644464" y="3000963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{((3,(4,9)), (3,(6,9)))}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3145475F-B442-4145-A0C9-47525920D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10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rightOuterJoin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Sağdakinin anahtarlarını koruyarak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join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gerçekleşir.</a:t>
            </a:r>
          </a:p>
        </p:txBody>
      </p:sp>
      <p:sp>
        <p:nvSpPr>
          <p:cNvPr id="11" name="Sağ Ok 10"/>
          <p:cNvSpPr/>
          <p:nvPr/>
        </p:nvSpPr>
        <p:spPr>
          <a:xfrm rot="1540306">
            <a:off x="3620394" y="2513757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ağ Ok 18"/>
          <p:cNvSpPr/>
          <p:nvPr/>
        </p:nvSpPr>
        <p:spPr>
          <a:xfrm rot="20078261">
            <a:off x="3620394" y="4229983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 1"/>
          <p:cNvGrpSpPr/>
          <p:nvPr/>
        </p:nvGrpSpPr>
        <p:grpSpPr>
          <a:xfrm>
            <a:off x="1038713" y="1795085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{(1,2),(3,4),(3,6)}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grpSp>
        <p:nvGrpSpPr>
          <p:cNvPr id="14" name="Grup 13"/>
          <p:cNvGrpSpPr/>
          <p:nvPr/>
        </p:nvGrpSpPr>
        <p:grpSpPr>
          <a:xfrm>
            <a:off x="1038713" y="3694460"/>
            <a:ext cx="2225477" cy="1560954"/>
            <a:chOff x="3942891" y="2973975"/>
            <a:chExt cx="2225477" cy="1560954"/>
          </a:xfrm>
        </p:grpSpPr>
        <p:sp>
          <p:nvSpPr>
            <p:cNvPr id="18" name="Dikdörtgen 17"/>
            <p:cNvSpPr/>
            <p:nvPr/>
          </p:nvSpPr>
          <p:spPr>
            <a:xfrm>
              <a:off x="3942891" y="3311610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{(3,9)}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0" name="Dikdörtgen 19"/>
            <p:cNvSpPr/>
            <p:nvPr/>
          </p:nvSpPr>
          <p:spPr>
            <a:xfrm>
              <a:off x="4626184" y="2973975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rdd2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109545" y="3474978"/>
            <a:ext cx="3534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rdd1.rightOuterJoin(rdd2)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Dikdörtgen 22"/>
          <p:cNvSpPr/>
          <p:nvPr/>
        </p:nvSpPr>
        <p:spPr>
          <a:xfrm>
            <a:off x="7644464" y="3000963"/>
            <a:ext cx="2392915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(3,(Some(4),9)), (3,(Some(6),9))</a:t>
            </a:r>
            <a:r>
              <a:rPr lang="tr-TR" dirty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8E8B1C5F-6F27-43A4-A711-63D7157F7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66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leftOuterJoin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Soldakinin anahtarlarını koruyarak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join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gerçekleşir.</a:t>
            </a:r>
          </a:p>
        </p:txBody>
      </p:sp>
      <p:sp>
        <p:nvSpPr>
          <p:cNvPr id="11" name="Sağ Ok 10"/>
          <p:cNvSpPr/>
          <p:nvPr/>
        </p:nvSpPr>
        <p:spPr>
          <a:xfrm rot="1540306">
            <a:off x="3620394" y="2513757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ağ Ok 18"/>
          <p:cNvSpPr/>
          <p:nvPr/>
        </p:nvSpPr>
        <p:spPr>
          <a:xfrm rot="20078261">
            <a:off x="3620394" y="4229983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 1"/>
          <p:cNvGrpSpPr/>
          <p:nvPr/>
        </p:nvGrpSpPr>
        <p:grpSpPr>
          <a:xfrm>
            <a:off x="1038713" y="1795085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{(1,2),(3,4),(3,6)}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grpSp>
        <p:nvGrpSpPr>
          <p:cNvPr id="14" name="Grup 13"/>
          <p:cNvGrpSpPr/>
          <p:nvPr/>
        </p:nvGrpSpPr>
        <p:grpSpPr>
          <a:xfrm>
            <a:off x="1038713" y="3694460"/>
            <a:ext cx="2225477" cy="1560954"/>
            <a:chOff x="3942891" y="2973975"/>
            <a:chExt cx="2225477" cy="1560954"/>
          </a:xfrm>
        </p:grpSpPr>
        <p:sp>
          <p:nvSpPr>
            <p:cNvPr id="18" name="Dikdörtgen 17"/>
            <p:cNvSpPr/>
            <p:nvPr/>
          </p:nvSpPr>
          <p:spPr>
            <a:xfrm>
              <a:off x="3942891" y="3311610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{(3,9)}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0" name="Dikdörtgen 19"/>
            <p:cNvSpPr/>
            <p:nvPr/>
          </p:nvSpPr>
          <p:spPr>
            <a:xfrm>
              <a:off x="4626184" y="2973975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rdd2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109545" y="3474978"/>
            <a:ext cx="3534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rdd1.leftOuterJoin(rdd2)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Dikdörtgen 22"/>
          <p:cNvSpPr/>
          <p:nvPr/>
        </p:nvSpPr>
        <p:spPr>
          <a:xfrm>
            <a:off x="7644464" y="3000963"/>
            <a:ext cx="2392915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(1,(2,None)), (3,(4,Some(9))), (3,(6,Some(9)))</a:t>
            </a:r>
            <a:r>
              <a:rPr lang="tr-TR" dirty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AD3B465A-96D4-4C76-86A0-8BAD7BC73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cogroup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ağ Ok 10"/>
          <p:cNvSpPr/>
          <p:nvPr/>
        </p:nvSpPr>
        <p:spPr>
          <a:xfrm rot="1540306">
            <a:off x="3620394" y="2513757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ağ Ok 18"/>
          <p:cNvSpPr/>
          <p:nvPr/>
        </p:nvSpPr>
        <p:spPr>
          <a:xfrm rot="20078261">
            <a:off x="3620394" y="4229983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 1"/>
          <p:cNvGrpSpPr/>
          <p:nvPr/>
        </p:nvGrpSpPr>
        <p:grpSpPr>
          <a:xfrm>
            <a:off x="1038713" y="1795085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{(1,2),(3,4),(3,6)}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grpSp>
        <p:nvGrpSpPr>
          <p:cNvPr id="14" name="Grup 13"/>
          <p:cNvGrpSpPr/>
          <p:nvPr/>
        </p:nvGrpSpPr>
        <p:grpSpPr>
          <a:xfrm>
            <a:off x="1038713" y="3694460"/>
            <a:ext cx="2225477" cy="1560954"/>
            <a:chOff x="3942891" y="2973975"/>
            <a:chExt cx="2225477" cy="1560954"/>
          </a:xfrm>
        </p:grpSpPr>
        <p:sp>
          <p:nvSpPr>
            <p:cNvPr id="18" name="Dikdörtgen 17"/>
            <p:cNvSpPr/>
            <p:nvPr/>
          </p:nvSpPr>
          <p:spPr>
            <a:xfrm>
              <a:off x="3942891" y="3311610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{(3,9)}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0" name="Dikdörtgen 19"/>
            <p:cNvSpPr/>
            <p:nvPr/>
          </p:nvSpPr>
          <p:spPr>
            <a:xfrm>
              <a:off x="4626184" y="2973975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rdd2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109545" y="3474978"/>
            <a:ext cx="3534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rdd1.cogroup(rdd2)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Dikdörtgen 22"/>
          <p:cNvSpPr/>
          <p:nvPr/>
        </p:nvSpPr>
        <p:spPr>
          <a:xfrm>
            <a:off x="6362191" y="4014764"/>
            <a:ext cx="5635076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(1,(</a:t>
            </a:r>
            <a:r>
              <a:rPr lang="en-US" dirty="0" err="1">
                <a:latin typeface="Consolas" panose="020B0609020204030204" pitchFamily="49" charset="0"/>
              </a:rPr>
              <a:t>CompactBuffer</a:t>
            </a:r>
            <a:r>
              <a:rPr lang="en-US" dirty="0">
                <a:latin typeface="Consolas" panose="020B0609020204030204" pitchFamily="49" charset="0"/>
              </a:rPr>
              <a:t>(2),</a:t>
            </a:r>
            <a:r>
              <a:rPr lang="en-US" dirty="0" err="1">
                <a:latin typeface="Consolas" panose="020B0609020204030204" pitchFamily="49" charset="0"/>
              </a:rPr>
              <a:t>CompactBuffer</a:t>
            </a:r>
            <a:r>
              <a:rPr lang="en-US" dirty="0">
                <a:latin typeface="Consolas" panose="020B0609020204030204" pitchFamily="49" charset="0"/>
              </a:rPr>
              <a:t>()), (3,(</a:t>
            </a:r>
            <a:r>
              <a:rPr lang="en-US" dirty="0" err="1">
                <a:latin typeface="Consolas" panose="020B0609020204030204" pitchFamily="49" charset="0"/>
              </a:rPr>
              <a:t>CompactBuffer</a:t>
            </a:r>
            <a:r>
              <a:rPr lang="en-US" dirty="0">
                <a:latin typeface="Consolas" panose="020B0609020204030204" pitchFamily="49" charset="0"/>
              </a:rPr>
              <a:t>(4, 6),</a:t>
            </a:r>
            <a:r>
              <a:rPr lang="en-US" dirty="0" err="1">
                <a:latin typeface="Consolas" panose="020B0609020204030204" pitchFamily="49" charset="0"/>
              </a:rPr>
              <a:t>CompactBuffer</a:t>
            </a:r>
            <a:r>
              <a:rPr lang="en-US" dirty="0">
                <a:latin typeface="Consolas" panose="020B0609020204030204" pitchFamily="49" charset="0"/>
              </a:rPr>
              <a:t>(9)))</a:t>
            </a:r>
            <a:r>
              <a:rPr lang="tr-TR" dirty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E2797DFC-1BD3-41E7-90ED-949AD6C10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3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Anahtar-değer ikilileriyle çalışmak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1870575"/>
            <a:ext cx="990852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u="sng" dirty="0">
                <a:solidFill>
                  <a:srgbClr val="404041"/>
                </a:solidFill>
                <a:latin typeface="Roboto"/>
              </a:rPr>
              <a:t>ÖRNEK:</a:t>
            </a:r>
            <a:endParaRPr lang="tr-TR" sz="2000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val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 yaslar = </a:t>
            </a: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List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(("Ahmet",35),("Burcu",27),("Yesim",25))</a:t>
            </a:r>
          </a:p>
          <a:p>
            <a:pPr>
              <a:lnSpc>
                <a:spcPct val="150000"/>
              </a:lnSpc>
            </a:pP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val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yasRDD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 = </a:t>
            </a: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sc.parallelize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(yaslar)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yasRDD.filter</a:t>
            </a: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{case (</a:t>
            </a:r>
            <a:r>
              <a:rPr lang="en-US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key,value</a:t>
            </a: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) =&gt; value &lt; 30}.take(3)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res1: Array[(String, </a:t>
            </a:r>
            <a:r>
              <a:rPr lang="en-US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)] = Array((Burcu,27), (Ye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im,25))</a:t>
            </a:r>
            <a:endParaRPr lang="tr-TR" sz="2000" dirty="0">
              <a:solidFill>
                <a:srgbClr val="404041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A10B8818-807D-473D-AB55-D0C5EDCE3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0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4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 fontScale="90000"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Anahtar-değer ikilileriyle çalışmak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1870575"/>
            <a:ext cx="990852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u="sng" dirty="0">
                <a:solidFill>
                  <a:srgbClr val="404041"/>
                </a:solidFill>
                <a:latin typeface="Roboto"/>
              </a:rPr>
              <a:t>ÖRNEK:</a:t>
            </a:r>
            <a:endParaRPr lang="tr-TR" sz="2000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yaslar = [("Ahmet",35),("Burcu",27),("Yesim",25)]</a:t>
            </a:r>
          </a:p>
          <a:p>
            <a:pPr>
              <a:lnSpc>
                <a:spcPct val="150000"/>
              </a:lnSpc>
            </a:pP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yas_rdd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 = </a:t>
            </a: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sc.parallelize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(yaslar)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yas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_</a:t>
            </a: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rdd.filter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(</a:t>
            </a: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lambda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key_value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: </a:t>
            </a:r>
            <a:r>
              <a:rPr lang="tr-TR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key_value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[1] </a:t>
            </a: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&lt; 30</a:t>
            </a:r>
            <a:r>
              <a:rPr lang="tr-TR" sz="2000" dirty="0">
                <a:solidFill>
                  <a:srgbClr val="40404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.take(3)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[('</a:t>
            </a:r>
            <a:r>
              <a:rPr lang="en-US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Burcu</a:t>
            </a: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', 27), ('</a:t>
            </a:r>
            <a:r>
              <a:rPr lang="en-US" sz="2000" dirty="0" err="1">
                <a:solidFill>
                  <a:srgbClr val="404041"/>
                </a:solidFill>
                <a:latin typeface="Consolas" panose="020B0609020204030204" pitchFamily="49" charset="0"/>
              </a:rPr>
              <a:t>Yesim</a:t>
            </a:r>
            <a:r>
              <a:rPr lang="en-US" sz="2000" dirty="0">
                <a:solidFill>
                  <a:srgbClr val="404041"/>
                </a:solidFill>
                <a:latin typeface="Consolas" panose="020B0609020204030204" pitchFamily="49" charset="0"/>
              </a:rPr>
              <a:t>', 25)]</a:t>
            </a:r>
            <a:endParaRPr lang="tr-TR" sz="2000" dirty="0">
              <a:solidFill>
                <a:srgbClr val="404041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AFEC5E06-1304-4DE3-9231-0D97850D3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2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48301" y="1824645"/>
            <a:ext cx="9144000" cy="1191824"/>
          </a:xfrm>
        </p:spPr>
        <p:txBody>
          <a:bodyPr>
            <a:normAutofit fontScale="90000"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Tek Bir RDD için </a:t>
            </a:r>
            <a:b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PairRDD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Transformations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2DF527CD-82B1-4E1B-82CA-46BDE590C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5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928189"/>
          </a:xfrm>
        </p:spPr>
        <p:txBody>
          <a:bodyPr>
            <a:normAutofit fontScale="90000"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Tek Bir RDD için </a:t>
            </a:r>
            <a:b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PairRDD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Transformations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3676454" y="1337840"/>
            <a:ext cx="37329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reduceByKey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groupByKey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combineByKey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mapValues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keys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values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sortByKey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AB188617-8AF6-480E-B34A-CEA626B61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4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reduceByKey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1053566"/>
            <a:ext cx="99085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Anahtar için değerleri birleştirir. Her bir anahtara ait değerlerin toplamını içeren bir RDD döner.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815345" y="3311611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{(1,2),</a:t>
            </a:r>
          </a:p>
          <a:p>
            <a:pPr algn="ctr"/>
            <a:r>
              <a:rPr lang="tr-TR" dirty="0">
                <a:latin typeface="Consolas" panose="020B0609020204030204" pitchFamily="49" charset="0"/>
              </a:rPr>
              <a:t>(3,4),</a:t>
            </a:r>
          </a:p>
          <a:p>
            <a:pPr algn="ctr"/>
            <a:r>
              <a:rPr lang="tr-TR" dirty="0">
                <a:latin typeface="Consolas" panose="020B0609020204030204" pitchFamily="49" charset="0"/>
              </a:rPr>
              <a:t>(3,6)}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4351461" y="3682000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>
                <a:latin typeface="Consolas" panose="020B0609020204030204" pitchFamily="49" charset="0"/>
              </a:rPr>
              <a:t>reduceByKey</a:t>
            </a:r>
            <a:r>
              <a:rPr lang="tr-TR" dirty="0">
                <a:latin typeface="Consolas" panose="020B0609020204030204" pitchFamily="49" charset="0"/>
              </a:rPr>
              <a:t>((</a:t>
            </a:r>
            <a:r>
              <a:rPr lang="tr-TR" dirty="0" err="1">
                <a:latin typeface="Consolas" panose="020B0609020204030204" pitchFamily="49" charset="0"/>
              </a:rPr>
              <a:t>x,y</a:t>
            </a:r>
            <a:r>
              <a:rPr lang="tr-TR" dirty="0">
                <a:latin typeface="Consolas" panose="020B0609020204030204" pitchFamily="49" charset="0"/>
              </a:rPr>
              <a:t>) =&gt; </a:t>
            </a:r>
            <a:r>
              <a:rPr lang="tr-TR" dirty="0" err="1">
                <a:latin typeface="Consolas" panose="020B0609020204030204" pitchFamily="49" charset="0"/>
              </a:rPr>
              <a:t>x+y</a:t>
            </a:r>
            <a:r>
              <a:rPr lang="tr-TR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Sağ Ok 10"/>
          <p:cNvSpPr/>
          <p:nvPr/>
        </p:nvSpPr>
        <p:spPr>
          <a:xfrm>
            <a:off x="3164939" y="3657576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ağ Ok 18"/>
          <p:cNvSpPr/>
          <p:nvPr/>
        </p:nvSpPr>
        <p:spPr>
          <a:xfrm>
            <a:off x="7903235" y="3657576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kdörtgen 12"/>
          <p:cNvSpPr/>
          <p:nvPr/>
        </p:nvSpPr>
        <p:spPr>
          <a:xfrm>
            <a:off x="1249435" y="2946031"/>
            <a:ext cx="1357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Mevcut RDD</a:t>
            </a:r>
            <a:endParaRPr lang="en-US" dirty="0"/>
          </a:p>
        </p:txBody>
      </p:sp>
      <p:sp>
        <p:nvSpPr>
          <p:cNvPr id="21" name="Dikdörtgen 20"/>
          <p:cNvSpPr/>
          <p:nvPr/>
        </p:nvSpPr>
        <p:spPr>
          <a:xfrm>
            <a:off x="9228876" y="3311611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{(1,2),</a:t>
            </a:r>
          </a:p>
          <a:p>
            <a:pPr algn="ctr"/>
            <a:r>
              <a:rPr lang="tr-TR" dirty="0">
                <a:latin typeface="Consolas" panose="020B0609020204030204" pitchFamily="49" charset="0"/>
              </a:rPr>
              <a:t>(3,10}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2" name="Dikdörtgen 21"/>
          <p:cNvSpPr/>
          <p:nvPr/>
        </p:nvSpPr>
        <p:spPr>
          <a:xfrm>
            <a:off x="9810111" y="2956190"/>
            <a:ext cx="1033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Yeni RDD</a:t>
            </a:r>
            <a:endParaRPr lang="en-US" dirty="0"/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06C2AE09-99B7-4350-96D2-9C07E89F6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8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groupByKey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Anahtar için değerleri gruplar.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815345" y="3311611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{(1,2),</a:t>
            </a:r>
          </a:p>
          <a:p>
            <a:pPr algn="ctr"/>
            <a:r>
              <a:rPr lang="tr-TR" dirty="0">
                <a:latin typeface="Consolas" panose="020B0609020204030204" pitchFamily="49" charset="0"/>
              </a:rPr>
              <a:t>(3,4),</a:t>
            </a:r>
          </a:p>
          <a:p>
            <a:pPr algn="ctr"/>
            <a:r>
              <a:rPr lang="tr-TR" dirty="0">
                <a:latin typeface="Consolas" panose="020B0609020204030204" pitchFamily="49" charset="0"/>
              </a:rPr>
              <a:t>(3,6)}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4950341" y="3696360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>
                <a:latin typeface="Consolas" panose="020B0609020204030204" pitchFamily="49" charset="0"/>
              </a:rPr>
              <a:t>groupByKey</a:t>
            </a:r>
            <a:r>
              <a:rPr lang="tr-TR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1" name="Sağ Ok 10"/>
          <p:cNvSpPr/>
          <p:nvPr/>
        </p:nvSpPr>
        <p:spPr>
          <a:xfrm>
            <a:off x="3491511" y="3615332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ağ Ok 18"/>
          <p:cNvSpPr/>
          <p:nvPr/>
        </p:nvSpPr>
        <p:spPr>
          <a:xfrm>
            <a:off x="7062315" y="3615332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kdörtgen 12"/>
          <p:cNvSpPr/>
          <p:nvPr/>
        </p:nvSpPr>
        <p:spPr>
          <a:xfrm>
            <a:off x="1249435" y="2946031"/>
            <a:ext cx="1357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Mevcut RDD</a:t>
            </a:r>
            <a:endParaRPr lang="en-US" dirty="0"/>
          </a:p>
        </p:txBody>
      </p:sp>
      <p:sp>
        <p:nvSpPr>
          <p:cNvPr id="21" name="Dikdörtgen 20"/>
          <p:cNvSpPr/>
          <p:nvPr/>
        </p:nvSpPr>
        <p:spPr>
          <a:xfrm>
            <a:off x="8775173" y="3269366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{(1,(2)),</a:t>
            </a:r>
          </a:p>
          <a:p>
            <a:pPr algn="ctr"/>
            <a:r>
              <a:rPr lang="tr-TR" dirty="0">
                <a:latin typeface="Consolas" panose="020B0609020204030204" pitchFamily="49" charset="0"/>
              </a:rPr>
              <a:t>(3,(4,6))}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2" name="Dikdörtgen 21"/>
          <p:cNvSpPr/>
          <p:nvPr/>
        </p:nvSpPr>
        <p:spPr>
          <a:xfrm>
            <a:off x="9202873" y="2891326"/>
            <a:ext cx="1033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Yeni RDD</a:t>
            </a:r>
            <a:endParaRPr lang="en-US" dirty="0"/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E693449C-7340-4D19-AF27-890E2491D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22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combineByKey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975602" y="3517124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{(1,2),</a:t>
            </a:r>
          </a:p>
          <a:p>
            <a:pPr algn="ctr"/>
            <a:r>
              <a:rPr lang="tr-TR" dirty="0">
                <a:latin typeface="Consolas" panose="020B0609020204030204" pitchFamily="49" charset="0"/>
              </a:rPr>
              <a:t>(3,4),</a:t>
            </a:r>
          </a:p>
          <a:p>
            <a:pPr algn="ctr"/>
            <a:r>
              <a:rPr lang="tr-TR" dirty="0">
                <a:latin typeface="Consolas" panose="020B0609020204030204" pitchFamily="49" charset="0"/>
              </a:rPr>
              <a:t>(3,6)}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5110598" y="3901873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>
                <a:latin typeface="Consolas" panose="020B0609020204030204" pitchFamily="49" charset="0"/>
              </a:rPr>
              <a:t>combineByKey</a:t>
            </a:r>
            <a:r>
              <a:rPr lang="tr-TR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1" name="Sağ Ok 10"/>
          <p:cNvSpPr/>
          <p:nvPr/>
        </p:nvSpPr>
        <p:spPr>
          <a:xfrm>
            <a:off x="3651768" y="3820845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ağ Ok 18"/>
          <p:cNvSpPr/>
          <p:nvPr/>
        </p:nvSpPr>
        <p:spPr>
          <a:xfrm>
            <a:off x="7222572" y="3820845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kdörtgen 12"/>
          <p:cNvSpPr/>
          <p:nvPr/>
        </p:nvSpPr>
        <p:spPr>
          <a:xfrm>
            <a:off x="1409692" y="3151544"/>
            <a:ext cx="1357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Mevcut RDD</a:t>
            </a:r>
            <a:endParaRPr lang="en-US" dirty="0"/>
          </a:p>
        </p:txBody>
      </p:sp>
      <p:sp>
        <p:nvSpPr>
          <p:cNvPr id="21" name="Dikdörtgen 20"/>
          <p:cNvSpPr/>
          <p:nvPr/>
        </p:nvSpPr>
        <p:spPr>
          <a:xfrm>
            <a:off x="8935430" y="3474879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{(1,(2,1))</a:t>
            </a:r>
          </a:p>
          <a:p>
            <a:pPr algn="ctr"/>
            <a:r>
              <a:rPr lang="tr-TR" dirty="0">
                <a:latin typeface="Consolas" panose="020B0609020204030204" pitchFamily="49" charset="0"/>
              </a:rPr>
              <a:t>(3,(10,2))}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2" name="Dikdörtgen 21"/>
          <p:cNvSpPr/>
          <p:nvPr/>
        </p:nvSpPr>
        <p:spPr>
          <a:xfrm>
            <a:off x="9531295" y="3105547"/>
            <a:ext cx="1033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Yeni RDD</a:t>
            </a:r>
            <a:endParaRPr lang="en-US" dirty="0"/>
          </a:p>
        </p:txBody>
      </p:sp>
      <p:sp>
        <p:nvSpPr>
          <p:cNvPr id="14" name="Dikdörtgen 13"/>
          <p:cNvSpPr/>
          <p:nvPr/>
        </p:nvSpPr>
        <p:spPr>
          <a:xfrm>
            <a:off x="1629831" y="1598656"/>
            <a:ext cx="100241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result = </a:t>
            </a:r>
            <a:r>
              <a:rPr lang="en-US" dirty="0" err="1">
                <a:latin typeface="Consolas" panose="020B0609020204030204" pitchFamily="49" charset="0"/>
              </a:rPr>
              <a:t>rdd.combineByKey</a:t>
            </a:r>
            <a:r>
              <a:rPr lang="en-US" dirty="0">
                <a:latin typeface="Consolas" panose="020B0609020204030204" pitchFamily="49" charset="0"/>
              </a:rPr>
              <a:t>((v) =&gt; (v,1),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acc</a:t>
            </a:r>
            <a:r>
              <a:rPr lang="en-US" dirty="0">
                <a:latin typeface="Consolas" panose="020B0609020204030204" pitchFamily="49" charset="0"/>
              </a:rPr>
              <a:t>: (</a:t>
            </a:r>
            <a:r>
              <a:rPr lang="en-US" dirty="0" err="1">
                <a:latin typeface="Consolas" panose="020B0609020204030204" pitchFamily="49" charset="0"/>
              </a:rPr>
              <a:t>Int,Int</a:t>
            </a:r>
            <a:r>
              <a:rPr lang="en-US" dirty="0">
                <a:latin typeface="Consolas" panose="020B0609020204030204" pitchFamily="49" charset="0"/>
              </a:rPr>
              <a:t>), v) =&gt; (acc._1 + , acc._2 + 1),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(acc1:(</a:t>
            </a:r>
            <a:r>
              <a:rPr lang="en-US" dirty="0" err="1">
                <a:latin typeface="Consolas" panose="020B0609020204030204" pitchFamily="49" charset="0"/>
              </a:rPr>
              <a:t>Int,Int</a:t>
            </a:r>
            <a:r>
              <a:rPr lang="en-US" dirty="0">
                <a:latin typeface="Consolas" panose="020B0609020204030204" pitchFamily="49" charset="0"/>
              </a:rPr>
              <a:t>), acc2:(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,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)) =&gt; (acc1._1 + acc2._1, acc1._2 + acc2._2))</a:t>
            </a: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8EE1B7BD-0268-4556-9433-F1BE56593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3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10475</TotalTime>
  <Words>1237</Words>
  <Application>Microsoft Office PowerPoint</Application>
  <PresentationFormat>Geniş ekran</PresentationFormat>
  <Paragraphs>233</Paragraphs>
  <Slides>26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Roboto</vt:lpstr>
      <vt:lpstr>Verdana</vt:lpstr>
      <vt:lpstr>Wingdings</vt:lpstr>
      <vt:lpstr>Office Teması</vt:lpstr>
      <vt:lpstr>PairRDD  Transformations</vt:lpstr>
      <vt:lpstr>Anahtar-değer ikilileriyle çalışmak</vt:lpstr>
      <vt:lpstr>Anahtar-değer ikilileriyle çalışmak</vt:lpstr>
      <vt:lpstr>Anahtar-değer ikilileriyle çalışmak Python</vt:lpstr>
      <vt:lpstr>Tek Bir RDD için  PairRDD Transformations</vt:lpstr>
      <vt:lpstr>Tek Bir RDD için  PairRDD Transformations</vt:lpstr>
      <vt:lpstr>reduceByKey()</vt:lpstr>
      <vt:lpstr>groupByKey()</vt:lpstr>
      <vt:lpstr>combineByKey()</vt:lpstr>
      <vt:lpstr>combineByKey() Python</vt:lpstr>
      <vt:lpstr>mapValues()</vt:lpstr>
      <vt:lpstr>keys()</vt:lpstr>
      <vt:lpstr>values()</vt:lpstr>
      <vt:lpstr>sortByKey()</vt:lpstr>
      <vt:lpstr>mapValues ve reduceByKey Örneği</vt:lpstr>
      <vt:lpstr>mapValues ve reduceByKey Örneği Python</vt:lpstr>
      <vt:lpstr>Nasıl oldu bu iş?</vt:lpstr>
      <vt:lpstr>Wordcount Örneği</vt:lpstr>
      <vt:lpstr>Wordcount Örneği Python</vt:lpstr>
      <vt:lpstr>İki RDD için PairRDD  Transformations</vt:lpstr>
      <vt:lpstr>İkili PairRDD  Transformations</vt:lpstr>
      <vt:lpstr>subtractByKey()</vt:lpstr>
      <vt:lpstr>join()</vt:lpstr>
      <vt:lpstr>rightOuterJoin()</vt:lpstr>
      <vt:lpstr>leftOuterJoin()</vt:lpstr>
      <vt:lpstr>cogroup()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183</cp:revision>
  <dcterms:created xsi:type="dcterms:W3CDTF">2018-03-04T09:30:49Z</dcterms:created>
  <dcterms:modified xsi:type="dcterms:W3CDTF">2019-05-08T10:58:04Z</dcterms:modified>
</cp:coreProperties>
</file>