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167" autoAdjust="0"/>
  </p:normalViewPr>
  <p:slideViewPr>
    <p:cSldViewPr snapToGrid="0">
      <p:cViewPr varScale="1">
        <p:scale>
          <a:sx n="64" d="100"/>
          <a:sy n="64" d="100"/>
        </p:scale>
        <p:origin x="5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8DBEDBC-6B40-438D-A94C-0E46FADC445A}"/>
    <pc:docChg chg="custSel modSld">
      <pc:chgData name="Erkan ŞİRİN" userId="7f10ce1d6aaf8c5d" providerId="LiveId" clId="{D8DBEDBC-6B40-438D-A94C-0E46FADC445A}" dt="2019-05-08T10:58:29.530" v="7"/>
      <pc:docMkLst>
        <pc:docMk/>
      </pc:docMkLst>
      <pc:sldChg chg="addSp delSp">
        <pc:chgData name="Erkan ŞİRİN" userId="7f10ce1d6aaf8c5d" providerId="LiveId" clId="{D8DBEDBC-6B40-438D-A94C-0E46FADC445A}" dt="2019-05-08T10:58:16.462" v="1"/>
        <pc:sldMkLst>
          <pc:docMk/>
          <pc:sldMk cId="171602295" sldId="282"/>
        </pc:sldMkLst>
        <pc:grpChg chg="del">
          <ac:chgData name="Erkan ŞİRİN" userId="7f10ce1d6aaf8c5d" providerId="LiveId" clId="{D8DBEDBC-6B40-438D-A94C-0E46FADC445A}" dt="2019-05-08T10:58:15.522" v="0" actId="478"/>
          <ac:grpSpMkLst>
            <pc:docMk/>
            <pc:sldMk cId="171602295" sldId="282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16.462" v="1"/>
          <ac:picMkLst>
            <pc:docMk/>
            <pc:sldMk cId="171602295" sldId="282"/>
            <ac:picMk id="13" creationId="{9ECD3A5C-4BED-402A-BEDF-89E741423E9F}"/>
          </ac:picMkLst>
        </pc:picChg>
      </pc:sldChg>
      <pc:sldChg chg="addSp delSp">
        <pc:chgData name="Erkan ŞİRİN" userId="7f10ce1d6aaf8c5d" providerId="LiveId" clId="{D8DBEDBC-6B40-438D-A94C-0E46FADC445A}" dt="2019-05-08T10:58:20.902" v="3"/>
        <pc:sldMkLst>
          <pc:docMk/>
          <pc:sldMk cId="1857520888" sldId="291"/>
        </pc:sldMkLst>
        <pc:grpChg chg="del">
          <ac:chgData name="Erkan ŞİRİN" userId="7f10ce1d6aaf8c5d" providerId="LiveId" clId="{D8DBEDBC-6B40-438D-A94C-0E46FADC445A}" dt="2019-05-08T10:58:20.208" v="2" actId="478"/>
          <ac:grpSpMkLst>
            <pc:docMk/>
            <pc:sldMk cId="1857520888" sldId="291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0.902" v="3"/>
          <ac:picMkLst>
            <pc:docMk/>
            <pc:sldMk cId="1857520888" sldId="291"/>
            <ac:picMk id="16" creationId="{A16F4191-1DAA-4FF6-B465-B8F10EE63FC0}"/>
          </ac:picMkLst>
        </pc:picChg>
      </pc:sldChg>
      <pc:sldChg chg="addSp delSp">
        <pc:chgData name="Erkan ŞİRİN" userId="7f10ce1d6aaf8c5d" providerId="LiveId" clId="{D8DBEDBC-6B40-438D-A94C-0E46FADC445A}" dt="2019-05-08T10:58:25.744" v="5"/>
        <pc:sldMkLst>
          <pc:docMk/>
          <pc:sldMk cId="3873237610" sldId="292"/>
        </pc:sldMkLst>
        <pc:grpChg chg="del">
          <ac:chgData name="Erkan ŞİRİN" userId="7f10ce1d6aaf8c5d" providerId="LiveId" clId="{D8DBEDBC-6B40-438D-A94C-0E46FADC445A}" dt="2019-05-08T10:58:24.171" v="4" actId="478"/>
          <ac:grpSpMkLst>
            <pc:docMk/>
            <pc:sldMk cId="3873237610" sldId="292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5.744" v="5"/>
          <ac:picMkLst>
            <pc:docMk/>
            <pc:sldMk cId="3873237610" sldId="292"/>
            <ac:picMk id="18" creationId="{FFB724D6-B83B-4FE6-9380-0F8ED999E4FA}"/>
          </ac:picMkLst>
        </pc:picChg>
      </pc:sldChg>
      <pc:sldChg chg="addSp delSp">
        <pc:chgData name="Erkan ŞİRİN" userId="7f10ce1d6aaf8c5d" providerId="LiveId" clId="{D8DBEDBC-6B40-438D-A94C-0E46FADC445A}" dt="2019-05-08T10:58:29.530" v="7"/>
        <pc:sldMkLst>
          <pc:docMk/>
          <pc:sldMk cId="2476733096" sldId="293"/>
        </pc:sldMkLst>
        <pc:grpChg chg="del">
          <ac:chgData name="Erkan ŞİRİN" userId="7f10ce1d6aaf8c5d" providerId="LiveId" clId="{D8DBEDBC-6B40-438D-A94C-0E46FADC445A}" dt="2019-05-08T10:58:28.594" v="6" actId="478"/>
          <ac:grpSpMkLst>
            <pc:docMk/>
            <pc:sldMk cId="2476733096" sldId="293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9.530" v="7"/>
          <ac:picMkLst>
            <pc:docMk/>
            <pc:sldMk cId="2476733096" sldId="293"/>
            <ac:picMk id="22" creationId="{828A429A-E826-4210-9B43-7F4FFFBEFE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8251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801" y="3585882"/>
            <a:ext cx="9144000" cy="803904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ECD3A5C-4BED-402A-BEDF-89E74142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innerJoin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219610" y="1496010"/>
            <a:ext cx="1972236" cy="1819835"/>
          </a:xfrm>
          <a:prstGeom prst="ellipse">
            <a:avLst/>
          </a:prstGeom>
          <a:solidFill>
            <a:srgbClr val="70AD47">
              <a:alpha val="47059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Roboto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7511524" y="1560713"/>
            <a:ext cx="1972236" cy="1819835"/>
          </a:xfrm>
          <a:prstGeom prst="ellipse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Roboto"/>
              </a:rPr>
              <a:t>B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415509" y="3595341"/>
            <a:ext cx="4271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Sadece iki </a:t>
            </a:r>
            <a:r>
              <a:rPr lang="tr-TR" dirty="0" err="1"/>
              <a:t>RDD’den</a:t>
            </a:r>
            <a:r>
              <a:rPr lang="tr-TR" dirty="0"/>
              <a:t> anahtarları eşleşenlerden oluşan bir RDD meydana gelir.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1180793" y="1646451"/>
            <a:ext cx="43098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İki farklı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birleştirmek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için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Pair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RDD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kullanılan en yaygın operasyonlardan birisidir.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16F4191-1DAA-4FF6-B465-B8F10EE6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9857"/>
              </p:ext>
            </p:extLst>
          </p:nvPr>
        </p:nvGraphicFramePr>
        <p:xfrm>
          <a:off x="754223" y="1293223"/>
          <a:ext cx="9662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orderItemOrderId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orderItemQuantity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orderItemSubTotal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orderItemProductPrice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3411153" y="766855"/>
            <a:ext cx="452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Siparişler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order_items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23" name="Dikdörtgen 22"/>
          <p:cNvSpPr/>
          <p:nvPr/>
        </p:nvSpPr>
        <p:spPr>
          <a:xfrm>
            <a:off x="4495942" y="2587796"/>
            <a:ext cx="2308645" cy="716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Ürünün adı ne?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031067" y="4416292"/>
            <a:ext cx="57300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Ürün tablosuna bakmaya ihtiyacımız var.</a:t>
            </a:r>
            <a:endParaRPr lang="tr-TR" dirty="0">
              <a:solidFill>
                <a:prstClr val="black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7020562" y="2913620"/>
            <a:ext cx="3180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Nasıl bir şey? Resim?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1782167" y="3077418"/>
            <a:ext cx="2497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Kategorisi nedir?</a:t>
            </a:r>
            <a:endParaRPr lang="tr-TR" dirty="0">
              <a:solidFill>
                <a:prstClr val="black"/>
              </a:solidFill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FFB724D6-B83B-4FE6-9380-0F8ED999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8324"/>
              </p:ext>
            </p:extLst>
          </p:nvPr>
        </p:nvGraphicFramePr>
        <p:xfrm>
          <a:off x="754222" y="797156"/>
          <a:ext cx="9662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orderItemOrderId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orderItemQuantity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orderItemSubTotal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orderItemProductPrice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65554"/>
              </p:ext>
            </p:extLst>
          </p:nvPr>
        </p:nvGraphicFramePr>
        <p:xfrm>
          <a:off x="754223" y="3743556"/>
          <a:ext cx="966276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productCategoryId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productDescription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productPrice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productImage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Diamondback Women's Serene Classic Comfort Bi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http://images.acmesports.sports/Diamondback+Women%27s+Serene+Classic+Comfort+Bike+2014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Pelican</a:t>
                      </a:r>
                      <a:r>
                        <a:rPr lang="tr-TR" sz="1200" dirty="0"/>
                        <a:t> </a:t>
                      </a:r>
                      <a:r>
                        <a:rPr lang="tr-TR" sz="1200" dirty="0" err="1"/>
                        <a:t>Sunstream</a:t>
                      </a:r>
                      <a:r>
                        <a:rPr lang="tr-TR" sz="1200" dirty="0"/>
                        <a:t> 100 Kayak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http://images.acmesports.sports/Pelican+Sunstream+100+Kayak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Dikdörtgen 13"/>
          <p:cNvSpPr/>
          <p:nvPr/>
        </p:nvSpPr>
        <p:spPr>
          <a:xfrm>
            <a:off x="3321009" y="335491"/>
            <a:ext cx="452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Siparişler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order_items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3321009" y="3218060"/>
            <a:ext cx="3466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Ürün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products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738880" y="797156"/>
            <a:ext cx="1666240" cy="1112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749662" y="3784312"/>
            <a:ext cx="1434738" cy="179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Bağlayıcı 12"/>
          <p:cNvCxnSpPr>
            <a:stCxn id="3" idx="2"/>
            <a:endCxn id="18" idx="0"/>
          </p:cNvCxnSpPr>
          <p:nvPr/>
        </p:nvCxnSpPr>
        <p:spPr>
          <a:xfrm flipH="1">
            <a:off x="1467031" y="1909676"/>
            <a:ext cx="3104969" cy="18746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1173421" y="33814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404041"/>
                </a:solidFill>
                <a:latin typeface="Roboto"/>
              </a:rPr>
              <a:t>pk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419172" y="192087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404041"/>
                </a:solidFill>
                <a:latin typeface="Roboto"/>
              </a:rPr>
              <a:t>fk</a:t>
            </a:r>
            <a:endParaRPr lang="tr-TR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828A429A-E826-4210-9B43-7F4FFFBE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10199</TotalTime>
  <Words>171</Words>
  <Application>Microsoft Office PowerPoint</Application>
  <PresentationFormat>Geniş ekran</PresentationFormat>
  <Paragraphs>69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Verdana</vt:lpstr>
      <vt:lpstr>Office Teması</vt:lpstr>
      <vt:lpstr>RDD Join</vt:lpstr>
      <vt:lpstr>Join(innerJoin)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192</cp:revision>
  <dcterms:created xsi:type="dcterms:W3CDTF">2018-03-04T09:30:49Z</dcterms:created>
  <dcterms:modified xsi:type="dcterms:W3CDTF">2019-05-08T10:58:38Z</dcterms:modified>
</cp:coreProperties>
</file>