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70" r:id="rId3"/>
    <p:sldId id="268" r:id="rId4"/>
    <p:sldId id="266" r:id="rId5"/>
    <p:sldId id="267" r:id="rId6"/>
    <p:sldId id="27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1579" autoAdjust="0"/>
  </p:normalViewPr>
  <p:slideViewPr>
    <p:cSldViewPr snapToGrid="0">
      <p:cViewPr varScale="1">
        <p:scale>
          <a:sx n="91" d="100"/>
          <a:sy n="91" d="100"/>
        </p:scale>
        <p:origin x="44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24" y="471790"/>
            <a:ext cx="4774603" cy="2539682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69625" y="3348645"/>
            <a:ext cx="9144000" cy="1107741"/>
          </a:xfrm>
        </p:spPr>
        <p:txBody>
          <a:bodyPr>
            <a:normAutofit fontScale="90000"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Machine Learning</a:t>
            </a:r>
            <a:b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Kütüphanesi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Stack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1941112" y="2329492"/>
            <a:ext cx="8382082" cy="2990954"/>
            <a:chOff x="1941112" y="2329492"/>
            <a:chExt cx="8382082" cy="2990954"/>
          </a:xfrm>
        </p:grpSpPr>
        <p:grpSp>
          <p:nvGrpSpPr>
            <p:cNvPr id="22" name="Grup 21"/>
            <p:cNvGrpSpPr/>
            <p:nvPr/>
          </p:nvGrpSpPr>
          <p:grpSpPr>
            <a:xfrm>
              <a:off x="1941112" y="3513700"/>
              <a:ext cx="8382082" cy="1806746"/>
              <a:chOff x="1329212" y="4400117"/>
              <a:chExt cx="11958267" cy="699782"/>
            </a:xfrm>
          </p:grpSpPr>
          <p:sp>
            <p:nvSpPr>
              <p:cNvPr id="23" name="Dikdörtgen 22"/>
              <p:cNvSpPr/>
              <p:nvPr/>
            </p:nvSpPr>
            <p:spPr>
              <a:xfrm>
                <a:off x="1329212" y="4400117"/>
                <a:ext cx="11958267" cy="6997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Dikdörtgen 23"/>
              <p:cNvSpPr/>
              <p:nvPr/>
            </p:nvSpPr>
            <p:spPr>
              <a:xfrm>
                <a:off x="1393256" y="4417521"/>
                <a:ext cx="11851199" cy="66303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638676" y="4480528"/>
                <a:ext cx="11605778" cy="393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b="1" dirty="0" err="1" smtClean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sz="2400" b="1" dirty="0" smtClean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2400" b="1" dirty="0" err="1" smtClean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Core</a:t>
                </a:r>
                <a:r>
                  <a:rPr lang="tr-T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r>
                  <a:rPr lang="tr-TR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Unstructured</a:t>
                </a:r>
                <a:r>
                  <a:rPr lang="tr-T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tr-T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RDD,</a:t>
                </a:r>
                <a:r>
                  <a:rPr lang="tr-TR" dirty="0"/>
                  <a:t> </a:t>
                </a:r>
                <a:r>
                  <a:rPr lang="tr-TR" dirty="0" err="1"/>
                  <a:t>Accumulators</a:t>
                </a:r>
                <a:r>
                  <a:rPr lang="tr-TR" dirty="0"/>
                  <a:t>, </a:t>
                </a:r>
                <a:r>
                  <a:rPr lang="tr-TR" dirty="0" err="1"/>
                  <a:t>and</a:t>
                </a:r>
                <a:r>
                  <a:rPr lang="tr-TR" dirty="0"/>
                  <a:t> Broadcast </a:t>
                </a:r>
                <a:r>
                  <a:rPr lang="tr-TR" dirty="0" err="1" smtClean="0"/>
                  <a:t>variables</a:t>
                </a:r>
                <a:endParaRPr lang="tr-TR" dirty="0" smtClean="0"/>
              </a:p>
              <a:p>
                <a:pPr algn="ctr"/>
                <a:r>
                  <a:rPr lang="tr-TR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Structured</a:t>
                </a:r>
                <a:r>
                  <a:rPr lang="tr-T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tr-T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dirty="0" err="1" smtClean="0"/>
                  <a:t>DataFrames</a:t>
                </a:r>
                <a:r>
                  <a:rPr lang="tr-TR" dirty="0"/>
                  <a:t>, </a:t>
                </a:r>
                <a:r>
                  <a:rPr lang="tr-TR" dirty="0" err="1"/>
                  <a:t>Datasets</a:t>
                </a:r>
                <a:r>
                  <a:rPr lang="tr-TR" dirty="0"/>
                  <a:t>, </a:t>
                </a:r>
                <a:r>
                  <a:rPr lang="tr-TR" dirty="0" err="1"/>
                  <a:t>Spark</a:t>
                </a:r>
                <a:r>
                  <a:rPr lang="tr-TR" dirty="0"/>
                  <a:t> SQL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Grup 37"/>
            <p:cNvGrpSpPr/>
            <p:nvPr/>
          </p:nvGrpSpPr>
          <p:grpSpPr>
            <a:xfrm>
              <a:off x="1957836" y="2338820"/>
              <a:ext cx="1960704" cy="1061407"/>
              <a:chOff x="857316" y="4427827"/>
              <a:chExt cx="10492046" cy="643194"/>
            </a:xfrm>
          </p:grpSpPr>
          <p:sp>
            <p:nvSpPr>
              <p:cNvPr id="39" name="Dikdörtgen 38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Dikdörtgen 39"/>
              <p:cNvSpPr/>
              <p:nvPr/>
            </p:nvSpPr>
            <p:spPr>
              <a:xfrm>
                <a:off x="1008048" y="4454716"/>
                <a:ext cx="10244737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Metin kutusu 40"/>
              <p:cNvSpPr txBox="1"/>
              <p:nvPr/>
            </p:nvSpPr>
            <p:spPr>
              <a:xfrm>
                <a:off x="1085805" y="4557560"/>
                <a:ext cx="9915457" cy="35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b="1" dirty="0" err="1" smtClean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b="1" dirty="0" smtClean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SQL</a:t>
                </a:r>
                <a:endParaRPr lang="en-US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4" name="Grup 53"/>
            <p:cNvGrpSpPr/>
            <p:nvPr/>
          </p:nvGrpSpPr>
          <p:grpSpPr>
            <a:xfrm>
              <a:off x="3930649" y="2341990"/>
              <a:ext cx="2079506" cy="1061407"/>
              <a:chOff x="857316" y="4427827"/>
              <a:chExt cx="10642779" cy="643194"/>
            </a:xfrm>
          </p:grpSpPr>
          <p:sp>
            <p:nvSpPr>
              <p:cNvPr id="55" name="Dikdörtgen 54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Dikdörtgen 55"/>
              <p:cNvSpPr/>
              <p:nvPr/>
            </p:nvSpPr>
            <p:spPr>
              <a:xfrm>
                <a:off x="992102" y="4454716"/>
                <a:ext cx="10357260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Metin kutusu 56"/>
              <p:cNvSpPr txBox="1"/>
              <p:nvPr/>
            </p:nvSpPr>
            <p:spPr>
              <a:xfrm>
                <a:off x="1085807" y="4557560"/>
                <a:ext cx="10414288" cy="35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b="1" dirty="0" err="1" smtClean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b="1" dirty="0" smtClean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b="1" dirty="0" err="1" smtClean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MLlib</a:t>
                </a:r>
                <a:endParaRPr lang="en-US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8" name="Grup 57"/>
            <p:cNvGrpSpPr/>
            <p:nvPr/>
          </p:nvGrpSpPr>
          <p:grpSpPr>
            <a:xfrm>
              <a:off x="6037196" y="2334736"/>
              <a:ext cx="2129332" cy="1061407"/>
              <a:chOff x="857316" y="4427827"/>
              <a:chExt cx="10642779" cy="643194"/>
            </a:xfrm>
          </p:grpSpPr>
          <p:sp>
            <p:nvSpPr>
              <p:cNvPr id="59" name="Dikdörtgen 58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Dikdörtgen 59"/>
              <p:cNvSpPr/>
              <p:nvPr/>
            </p:nvSpPr>
            <p:spPr>
              <a:xfrm>
                <a:off x="1008048" y="4454716"/>
                <a:ext cx="10341314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Metin kutusu 60"/>
              <p:cNvSpPr txBox="1"/>
              <p:nvPr/>
            </p:nvSpPr>
            <p:spPr>
              <a:xfrm>
                <a:off x="1085807" y="4557560"/>
                <a:ext cx="10414288" cy="35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b="1" dirty="0" err="1" smtClean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b="1" dirty="0" smtClean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b="1" dirty="0" err="1" smtClean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Streaming</a:t>
                </a:r>
                <a:endParaRPr lang="en-US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" name="Grup 61"/>
            <p:cNvGrpSpPr/>
            <p:nvPr/>
          </p:nvGrpSpPr>
          <p:grpSpPr>
            <a:xfrm>
              <a:off x="8193862" y="2329492"/>
              <a:ext cx="2129332" cy="1061407"/>
              <a:chOff x="857316" y="4427827"/>
              <a:chExt cx="10642779" cy="643194"/>
            </a:xfrm>
          </p:grpSpPr>
          <p:sp>
            <p:nvSpPr>
              <p:cNvPr id="63" name="Dikdörtgen 62"/>
              <p:cNvSpPr/>
              <p:nvPr/>
            </p:nvSpPr>
            <p:spPr>
              <a:xfrm>
                <a:off x="857316" y="4427827"/>
                <a:ext cx="10642779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Dikdörtgen 63"/>
              <p:cNvSpPr/>
              <p:nvPr/>
            </p:nvSpPr>
            <p:spPr>
              <a:xfrm>
                <a:off x="1008046" y="4454716"/>
                <a:ext cx="10341314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Metin kutusu 64"/>
              <p:cNvSpPr txBox="1"/>
              <p:nvPr/>
            </p:nvSpPr>
            <p:spPr>
              <a:xfrm>
                <a:off x="1085807" y="4557560"/>
                <a:ext cx="10414288" cy="35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b="1" dirty="0" err="1" smtClean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b="1" dirty="0" smtClean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b="1" dirty="0" err="1" smtClean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GraphX</a:t>
                </a:r>
                <a:endParaRPr lang="en-US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20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1828800"/>
            <a:ext cx="9144000" cy="2124475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B0F0"/>
                </a:solidFill>
              </a:rPr>
              <a:t>Spark makes big data machine learning </a:t>
            </a:r>
            <a:r>
              <a:rPr lang="en-US" sz="4400" b="1" dirty="0" smtClean="0">
                <a:solidFill>
                  <a:srgbClr val="00B0F0"/>
                </a:solidFill>
              </a:rPr>
              <a:t>simple</a:t>
            </a:r>
            <a:r>
              <a:rPr lang="tr-TR" sz="4400" b="1" dirty="0" smtClean="0">
                <a:solidFill>
                  <a:srgbClr val="00B0F0"/>
                </a:solidFill>
              </a:rPr>
              <a:t>.</a:t>
            </a:r>
            <a:r>
              <a:rPr lang="en-US" sz="4400" b="1" dirty="0" smtClean="0">
                <a:solidFill>
                  <a:srgbClr val="00B0F0"/>
                </a:solidFill>
              </a:rPr>
              <a:t> </a:t>
            </a:r>
            <a:endParaRPr lang="en-US" sz="4200" b="1" dirty="0">
              <a:solidFill>
                <a:srgbClr val="00B0F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8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Neler Yapabiliriz?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884255"/>
            <a:ext cx="99085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Veri toplama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Veri temizliği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Özellik çıkarımı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Özellik seçimi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Bir çok makine öğrenmesi modelini büyük veri üzerinde çalıştırma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Modelleri eğitme, test etme ve ayarlama (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tuning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Elde edilen modelleri canlı ortamda kullanma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Kolay, pratik ve hızlı biçimde uygulama</a:t>
            </a:r>
          </a:p>
        </p:txBody>
      </p:sp>
    </p:spTree>
    <p:extLst>
      <p:ext uri="{BB962C8B-B14F-4D97-AF65-F5344CB8AC3E}">
        <p14:creationId xmlns:p14="http://schemas.microsoft.com/office/powerpoint/2010/main" val="9829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17500" y="419132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İki Kütüphane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4615" y="1736766"/>
            <a:ext cx="40862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Dataframe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tabanlı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Geliştirme devam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Daha kullanışlı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Pipeline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Scikit-learn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örnek alınıyor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5420339" y="1283143"/>
            <a:ext cx="46205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org.apache.spark.mllib</a:t>
            </a:r>
            <a:r>
              <a:rPr lang="tr-TR" sz="2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874615" y="1256364"/>
            <a:ext cx="3634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00B0F0"/>
                </a:solidFill>
                <a:latin typeface="Consolas" panose="020B0609020204030204" pitchFamily="49" charset="0"/>
              </a:rPr>
              <a:t>org.apache.spark.ml </a:t>
            </a:r>
            <a:endParaRPr lang="en-US" sz="2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5687710" y="1902514"/>
            <a:ext cx="45808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RDD tabanlı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Geliştirme yok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Sadece hatalarla ilgileniyor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7240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17500" y="419132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MLlib</a:t>
            </a:r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İçeriği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238703" y="1356851"/>
            <a:ext cx="6705600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Basic statistics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Pipelines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Extracting, transforming and selecting features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Classification and Regression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Clustering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Collaborative filtering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Frequent Pattern Mining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Model selection and tuning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22119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3194</TotalTime>
  <Words>189</Words>
  <Application>Microsoft Office PowerPoint</Application>
  <PresentationFormat>Geniş ekran</PresentationFormat>
  <Paragraphs>58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Constantia</vt:lpstr>
      <vt:lpstr>Roboto</vt:lpstr>
      <vt:lpstr>Verdana</vt:lpstr>
      <vt:lpstr>Wingdings</vt:lpstr>
      <vt:lpstr>Office Teması</vt:lpstr>
      <vt:lpstr>Machine Learning Kütüphanesi</vt:lpstr>
      <vt:lpstr>Spark Stack</vt:lpstr>
      <vt:lpstr>Spark makes big data machine learning simple. </vt:lpstr>
      <vt:lpstr>Neler Yapabiliriz?</vt:lpstr>
      <vt:lpstr>İki Kütüphane</vt:lpstr>
      <vt:lpstr>MLlib İçeriği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80</cp:revision>
  <dcterms:created xsi:type="dcterms:W3CDTF">2018-03-04T09:30:49Z</dcterms:created>
  <dcterms:modified xsi:type="dcterms:W3CDTF">2018-04-07T07:22:07Z</dcterms:modified>
</cp:coreProperties>
</file>