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7" r:id="rId3"/>
    <p:sldId id="272" r:id="rId4"/>
    <p:sldId id="263" r:id="rId5"/>
    <p:sldId id="265" r:id="rId6"/>
    <p:sldId id="274" r:id="rId7"/>
    <p:sldId id="266" r:id="rId8"/>
    <p:sldId id="268" r:id="rId9"/>
    <p:sldId id="275" r:id="rId10"/>
    <p:sldId id="279" r:id="rId11"/>
    <p:sldId id="280" r:id="rId12"/>
    <p:sldId id="281" r:id="rId13"/>
    <p:sldId id="276" r:id="rId14"/>
    <p:sldId id="277" r:id="rId15"/>
    <p:sldId id="278" r:id="rId16"/>
    <p:sldId id="273" r:id="rId17"/>
    <p:sldId id="283" r:id="rId18"/>
    <p:sldId id="270" r:id="rId19"/>
    <p:sldId id="282" r:id="rId20"/>
    <p:sldId id="285" r:id="rId21"/>
    <p:sldId id="289" r:id="rId22"/>
    <p:sldId id="288" r:id="rId23"/>
    <p:sldId id="286" r:id="rId24"/>
    <p:sldId id="287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95A4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4" autoAdjust="0"/>
    <p:restoredTop sz="90856" autoAdjust="0"/>
  </p:normalViewPr>
  <p:slideViewPr>
    <p:cSldViewPr snapToGrid="0">
      <p:cViewPr varScale="1">
        <p:scale>
          <a:sx n="62" d="100"/>
          <a:sy n="62" d="100"/>
        </p:scale>
        <p:origin x="87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E53A5C46-356E-4979-84CC-A3A2C94FC68F}"/>
    <pc:docChg chg="custSel addSld delSld modSld">
      <pc:chgData name="Erkan ŞİRİN" userId="7f10ce1d6aaf8c5d" providerId="LiveId" clId="{E53A5C46-356E-4979-84CC-A3A2C94FC68F}" dt="2019-05-07T11:03:51.265" v="61" actId="2696"/>
      <pc:docMkLst>
        <pc:docMk/>
      </pc:docMkLst>
      <pc:sldChg chg="addSp delSp">
        <pc:chgData name="Erkan ŞİRİN" userId="7f10ce1d6aaf8c5d" providerId="LiveId" clId="{E53A5C46-356E-4979-84CC-A3A2C94FC68F}" dt="2019-05-07T10:51:20.871" v="1"/>
        <pc:sldMkLst>
          <pc:docMk/>
          <pc:sldMk cId="1416118015" sldId="257"/>
        </pc:sldMkLst>
        <pc:grpChg chg="del">
          <ac:chgData name="Erkan ŞİRİN" userId="7f10ce1d6aaf8c5d" providerId="LiveId" clId="{E53A5C46-356E-4979-84CC-A3A2C94FC68F}" dt="2019-05-07T10:51:20.219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1:20.219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1:20.871" v="1"/>
          <ac:picMkLst>
            <pc:docMk/>
            <pc:sldMk cId="1416118015" sldId="257"/>
            <ac:picMk id="17" creationId="{FE6E8A76-A9FF-4F61-90E0-B86912C27930}"/>
          </ac:picMkLst>
        </pc:picChg>
      </pc:sldChg>
      <pc:sldChg chg="addSp delSp modSp">
        <pc:chgData name="Erkan ŞİRİN" userId="7f10ce1d6aaf8c5d" providerId="LiveId" clId="{E53A5C46-356E-4979-84CC-A3A2C94FC68F}" dt="2019-05-07T10:51:38.959" v="8"/>
        <pc:sldMkLst>
          <pc:docMk/>
          <pc:sldMk cId="3880778730" sldId="263"/>
        </pc:sldMkLst>
        <pc:spChg chg="mod">
          <ac:chgData name="Erkan ŞİRİN" userId="7f10ce1d6aaf8c5d" providerId="LiveId" clId="{E53A5C46-356E-4979-84CC-A3A2C94FC68F}" dt="2019-05-07T10:51:20.929" v="2" actId="27636"/>
          <ac:spMkLst>
            <pc:docMk/>
            <pc:sldMk cId="3880778730" sldId="263"/>
            <ac:spMk id="57" creationId="{00000000-0000-0000-0000-000000000000}"/>
          </ac:spMkLst>
        </pc:spChg>
        <pc:grpChg chg="del">
          <ac:chgData name="Erkan ŞİRİN" userId="7f10ce1d6aaf8c5d" providerId="LiveId" clId="{E53A5C46-356E-4979-84CC-A3A2C94FC68F}" dt="2019-05-07T10:51:38.103" v="7" actId="478"/>
          <ac:grpSpMkLst>
            <pc:docMk/>
            <pc:sldMk cId="3880778730" sldId="263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1:38.103" v="7" actId="478"/>
          <ac:grpSpMkLst>
            <pc:docMk/>
            <pc:sldMk cId="3880778730" sldId="263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1:38.959" v="8"/>
          <ac:picMkLst>
            <pc:docMk/>
            <pc:sldMk cId="3880778730" sldId="263"/>
            <ac:picMk id="17" creationId="{F8239888-3402-4F6A-9B6C-67A62F3A5218}"/>
          </ac:picMkLst>
        </pc:picChg>
      </pc:sldChg>
      <pc:sldChg chg="addSp delSp">
        <pc:chgData name="Erkan ŞİRİN" userId="7f10ce1d6aaf8c5d" providerId="LiveId" clId="{E53A5C46-356E-4979-84CC-A3A2C94FC68F}" dt="2019-05-07T10:51:45.831" v="10"/>
        <pc:sldMkLst>
          <pc:docMk/>
          <pc:sldMk cId="2055615954" sldId="265"/>
        </pc:sldMkLst>
        <pc:grpChg chg="del">
          <ac:chgData name="Erkan ŞİRİN" userId="7f10ce1d6aaf8c5d" providerId="LiveId" clId="{E53A5C46-356E-4979-84CC-A3A2C94FC68F}" dt="2019-05-07T10:51:45.125" v="9" actId="478"/>
          <ac:grpSpMkLst>
            <pc:docMk/>
            <pc:sldMk cId="2055615954" sldId="265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1:45.125" v="9" actId="478"/>
          <ac:grpSpMkLst>
            <pc:docMk/>
            <pc:sldMk cId="2055615954" sldId="265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1:45.831" v="10"/>
          <ac:picMkLst>
            <pc:docMk/>
            <pc:sldMk cId="2055615954" sldId="265"/>
            <ac:picMk id="17" creationId="{8EA2D525-D560-4FCF-928B-2FD15C6C771D}"/>
          </ac:picMkLst>
        </pc:picChg>
      </pc:sldChg>
      <pc:sldChg chg="addSp delSp">
        <pc:chgData name="Erkan ŞİRİN" userId="7f10ce1d6aaf8c5d" providerId="LiveId" clId="{E53A5C46-356E-4979-84CC-A3A2C94FC68F}" dt="2019-05-07T10:51:59.428" v="13"/>
        <pc:sldMkLst>
          <pc:docMk/>
          <pc:sldMk cId="249675604" sldId="266"/>
        </pc:sldMkLst>
        <pc:grpChg chg="del">
          <ac:chgData name="Erkan ŞİRİN" userId="7f10ce1d6aaf8c5d" providerId="LiveId" clId="{E53A5C46-356E-4979-84CC-A3A2C94FC68F}" dt="2019-05-07T10:51:58.643" v="12" actId="478"/>
          <ac:grpSpMkLst>
            <pc:docMk/>
            <pc:sldMk cId="249675604" sldId="266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1:58.643" v="12" actId="478"/>
          <ac:grpSpMkLst>
            <pc:docMk/>
            <pc:sldMk cId="249675604" sldId="266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1:59.428" v="13"/>
          <ac:picMkLst>
            <pc:docMk/>
            <pc:sldMk cId="249675604" sldId="266"/>
            <ac:picMk id="41" creationId="{73834032-37E8-45B7-AF60-9F33075D848B}"/>
          </ac:picMkLst>
        </pc:picChg>
      </pc:sldChg>
      <pc:sldChg chg="addSp delSp">
        <pc:chgData name="Erkan ŞİRİN" userId="7f10ce1d6aaf8c5d" providerId="LiveId" clId="{E53A5C46-356E-4979-84CC-A3A2C94FC68F}" dt="2019-05-07T10:51:26.995" v="4"/>
        <pc:sldMkLst>
          <pc:docMk/>
          <pc:sldMk cId="1761738569" sldId="267"/>
        </pc:sldMkLst>
        <pc:grpChg chg="del">
          <ac:chgData name="Erkan ŞİRİN" userId="7f10ce1d6aaf8c5d" providerId="LiveId" clId="{E53A5C46-356E-4979-84CC-A3A2C94FC68F}" dt="2019-05-07T10:51:26.354" v="3" actId="478"/>
          <ac:grpSpMkLst>
            <pc:docMk/>
            <pc:sldMk cId="1761738569" sldId="267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1:26.354" v="3" actId="478"/>
          <ac:grpSpMkLst>
            <pc:docMk/>
            <pc:sldMk cId="1761738569" sldId="267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1:26.995" v="4"/>
          <ac:picMkLst>
            <pc:docMk/>
            <pc:sldMk cId="1761738569" sldId="267"/>
            <ac:picMk id="262" creationId="{F77ECBC3-329F-4767-987C-C5E1246DE32F}"/>
          </ac:picMkLst>
        </pc:picChg>
      </pc:sldChg>
      <pc:sldChg chg="addSp delSp">
        <pc:chgData name="Erkan ŞİRİN" userId="7f10ce1d6aaf8c5d" providerId="LiveId" clId="{E53A5C46-356E-4979-84CC-A3A2C94FC68F}" dt="2019-05-07T10:52:05.863" v="15"/>
        <pc:sldMkLst>
          <pc:docMk/>
          <pc:sldMk cId="1431343537" sldId="268"/>
        </pc:sldMkLst>
        <pc:grpChg chg="del">
          <ac:chgData name="Erkan ŞİRİN" userId="7f10ce1d6aaf8c5d" providerId="LiveId" clId="{E53A5C46-356E-4979-84CC-A3A2C94FC68F}" dt="2019-05-07T10:52:05.429" v="14" actId="478"/>
          <ac:grpSpMkLst>
            <pc:docMk/>
            <pc:sldMk cId="1431343537" sldId="268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2:05.429" v="14" actId="478"/>
          <ac:grpSpMkLst>
            <pc:docMk/>
            <pc:sldMk cId="1431343537" sldId="268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2:05.863" v="15"/>
          <ac:picMkLst>
            <pc:docMk/>
            <pc:sldMk cId="1431343537" sldId="268"/>
            <ac:picMk id="17" creationId="{8E589949-AFBD-43EE-B167-3D5A5E712052}"/>
          </ac:picMkLst>
        </pc:picChg>
      </pc:sldChg>
      <pc:sldChg chg="addSp delSp">
        <pc:chgData name="Erkan ŞİRİN" userId="7f10ce1d6aaf8c5d" providerId="LiveId" clId="{E53A5C46-356E-4979-84CC-A3A2C94FC68F}" dt="2019-05-07T10:53:21.338" v="43"/>
        <pc:sldMkLst>
          <pc:docMk/>
          <pc:sldMk cId="854149221" sldId="270"/>
        </pc:sldMkLst>
        <pc:grpChg chg="del">
          <ac:chgData name="Erkan ŞİRİN" userId="7f10ce1d6aaf8c5d" providerId="LiveId" clId="{E53A5C46-356E-4979-84CC-A3A2C94FC68F}" dt="2019-05-07T10:53:20.592" v="42" actId="478"/>
          <ac:grpSpMkLst>
            <pc:docMk/>
            <pc:sldMk cId="854149221" sldId="270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3:20.592" v="42" actId="478"/>
          <ac:grpSpMkLst>
            <pc:docMk/>
            <pc:sldMk cId="854149221" sldId="270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3:21.338" v="43"/>
          <ac:picMkLst>
            <pc:docMk/>
            <pc:sldMk cId="854149221" sldId="270"/>
            <ac:picMk id="17" creationId="{8262D727-C678-4F89-9738-43903E0F5957}"/>
          </ac:picMkLst>
        </pc:picChg>
      </pc:sldChg>
      <pc:sldChg chg="addSp delSp">
        <pc:chgData name="Erkan ŞİRİN" userId="7f10ce1d6aaf8c5d" providerId="LiveId" clId="{E53A5C46-356E-4979-84CC-A3A2C94FC68F}" dt="2019-05-07T10:51:32.368" v="6"/>
        <pc:sldMkLst>
          <pc:docMk/>
          <pc:sldMk cId="2330588037" sldId="272"/>
        </pc:sldMkLst>
        <pc:grpChg chg="del">
          <ac:chgData name="Erkan ŞİRİN" userId="7f10ce1d6aaf8c5d" providerId="LiveId" clId="{E53A5C46-356E-4979-84CC-A3A2C94FC68F}" dt="2019-05-07T10:51:31.901" v="5" actId="478"/>
          <ac:grpSpMkLst>
            <pc:docMk/>
            <pc:sldMk cId="2330588037" sldId="272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1:31.901" v="5" actId="478"/>
          <ac:grpSpMkLst>
            <pc:docMk/>
            <pc:sldMk cId="2330588037" sldId="272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1:32.368" v="6"/>
          <ac:picMkLst>
            <pc:docMk/>
            <pc:sldMk cId="2330588037" sldId="272"/>
            <ac:picMk id="16" creationId="{62968AF3-B1F1-433D-B79D-529F0C6591C3}"/>
          </ac:picMkLst>
        </pc:picChg>
      </pc:sldChg>
      <pc:sldChg chg="addSp delSp">
        <pc:chgData name="Erkan ŞİRİN" userId="7f10ce1d6aaf8c5d" providerId="LiveId" clId="{E53A5C46-356E-4979-84CC-A3A2C94FC68F}" dt="2019-05-07T10:53:06.498" v="39"/>
        <pc:sldMkLst>
          <pc:docMk/>
          <pc:sldMk cId="1298527607" sldId="273"/>
        </pc:sldMkLst>
        <pc:grpChg chg="del">
          <ac:chgData name="Erkan ŞİRİN" userId="7f10ce1d6aaf8c5d" providerId="LiveId" clId="{E53A5C46-356E-4979-84CC-A3A2C94FC68F}" dt="2019-05-07T10:53:05.808" v="38" actId="478"/>
          <ac:grpSpMkLst>
            <pc:docMk/>
            <pc:sldMk cId="1298527607" sldId="273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3:05.808" v="38" actId="478"/>
          <ac:grpSpMkLst>
            <pc:docMk/>
            <pc:sldMk cId="1298527607" sldId="273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3:06.498" v="39"/>
          <ac:picMkLst>
            <pc:docMk/>
            <pc:sldMk cId="1298527607" sldId="273"/>
            <ac:picMk id="17" creationId="{055224D9-32F4-45B5-8346-14AC7B863EBF}"/>
          </ac:picMkLst>
        </pc:picChg>
      </pc:sldChg>
      <pc:sldChg chg="delSp">
        <pc:chgData name="Erkan ŞİRİN" userId="7f10ce1d6aaf8c5d" providerId="LiveId" clId="{E53A5C46-356E-4979-84CC-A3A2C94FC68F}" dt="2019-05-07T10:51:51.401" v="11" actId="478"/>
        <pc:sldMkLst>
          <pc:docMk/>
          <pc:sldMk cId="3948264696" sldId="274"/>
        </pc:sldMkLst>
        <pc:grpChg chg="del">
          <ac:chgData name="Erkan ŞİRİN" userId="7f10ce1d6aaf8c5d" providerId="LiveId" clId="{E53A5C46-356E-4979-84CC-A3A2C94FC68F}" dt="2019-05-07T10:51:51.401" v="11" actId="478"/>
          <ac:grpSpMkLst>
            <pc:docMk/>
            <pc:sldMk cId="3948264696" sldId="274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1:51.401" v="11" actId="478"/>
          <ac:grpSpMkLst>
            <pc:docMk/>
            <pc:sldMk cId="3948264696" sldId="274"/>
            <ac:grpSpMk id="15" creationId="{00000000-0000-0000-0000-000000000000}"/>
          </ac:grpSpMkLst>
        </pc:grpChg>
      </pc:sldChg>
      <pc:sldChg chg="addSp delSp">
        <pc:chgData name="Erkan ŞİRİN" userId="7f10ce1d6aaf8c5d" providerId="LiveId" clId="{E53A5C46-356E-4979-84CC-A3A2C94FC68F}" dt="2019-05-07T10:52:12.262" v="17"/>
        <pc:sldMkLst>
          <pc:docMk/>
          <pc:sldMk cId="168291708" sldId="275"/>
        </pc:sldMkLst>
        <pc:grpChg chg="del">
          <ac:chgData name="Erkan ŞİRİN" userId="7f10ce1d6aaf8c5d" providerId="LiveId" clId="{E53A5C46-356E-4979-84CC-A3A2C94FC68F}" dt="2019-05-07T10:52:11.412" v="16" actId="478"/>
          <ac:grpSpMkLst>
            <pc:docMk/>
            <pc:sldMk cId="168291708" sldId="275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2:11.412" v="16" actId="478"/>
          <ac:grpSpMkLst>
            <pc:docMk/>
            <pc:sldMk cId="168291708" sldId="275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2:12.262" v="17"/>
          <ac:picMkLst>
            <pc:docMk/>
            <pc:sldMk cId="168291708" sldId="275"/>
            <ac:picMk id="17" creationId="{39FA9374-9F95-4F38-896D-4F63A0C1CF49}"/>
          </ac:picMkLst>
        </pc:picChg>
      </pc:sldChg>
      <pc:sldChg chg="addSp delSp">
        <pc:chgData name="Erkan ŞİRİN" userId="7f10ce1d6aaf8c5d" providerId="LiveId" clId="{E53A5C46-356E-4979-84CC-A3A2C94FC68F}" dt="2019-05-07T10:52:48.920" v="33"/>
        <pc:sldMkLst>
          <pc:docMk/>
          <pc:sldMk cId="2705736077" sldId="276"/>
        </pc:sldMkLst>
        <pc:grpChg chg="del">
          <ac:chgData name="Erkan ŞİRİN" userId="7f10ce1d6aaf8c5d" providerId="LiveId" clId="{E53A5C46-356E-4979-84CC-A3A2C94FC68F}" dt="2019-05-07T10:52:48.459" v="32" actId="478"/>
          <ac:grpSpMkLst>
            <pc:docMk/>
            <pc:sldMk cId="2705736077" sldId="276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2:48.459" v="32" actId="478"/>
          <ac:grpSpMkLst>
            <pc:docMk/>
            <pc:sldMk cId="2705736077" sldId="276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2:48.920" v="33"/>
          <ac:picMkLst>
            <pc:docMk/>
            <pc:sldMk cId="2705736077" sldId="276"/>
            <ac:picMk id="17" creationId="{127C836C-9DE7-4EFB-B24F-809F178BA0DC}"/>
          </ac:picMkLst>
        </pc:picChg>
      </pc:sldChg>
      <pc:sldChg chg="addSp delSp">
        <pc:chgData name="Erkan ŞİRİN" userId="7f10ce1d6aaf8c5d" providerId="LiveId" clId="{E53A5C46-356E-4979-84CC-A3A2C94FC68F}" dt="2019-05-07T10:52:53.788" v="35"/>
        <pc:sldMkLst>
          <pc:docMk/>
          <pc:sldMk cId="3439609695" sldId="277"/>
        </pc:sldMkLst>
        <pc:grpChg chg="del">
          <ac:chgData name="Erkan ŞİRİN" userId="7f10ce1d6aaf8c5d" providerId="LiveId" clId="{E53A5C46-356E-4979-84CC-A3A2C94FC68F}" dt="2019-05-07T10:52:53.291" v="34" actId="478"/>
          <ac:grpSpMkLst>
            <pc:docMk/>
            <pc:sldMk cId="3439609695" sldId="277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2:53.291" v="34" actId="478"/>
          <ac:grpSpMkLst>
            <pc:docMk/>
            <pc:sldMk cId="3439609695" sldId="277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2:53.788" v="35"/>
          <ac:picMkLst>
            <pc:docMk/>
            <pc:sldMk cId="3439609695" sldId="277"/>
            <ac:picMk id="19" creationId="{CEECDE7D-F565-41BD-B972-FCE173CF5895}"/>
          </ac:picMkLst>
        </pc:picChg>
      </pc:sldChg>
      <pc:sldChg chg="addSp delSp">
        <pc:chgData name="Erkan ŞİRİN" userId="7f10ce1d6aaf8c5d" providerId="LiveId" clId="{E53A5C46-356E-4979-84CC-A3A2C94FC68F}" dt="2019-05-07T10:53:00.704" v="37"/>
        <pc:sldMkLst>
          <pc:docMk/>
          <pc:sldMk cId="609757669" sldId="278"/>
        </pc:sldMkLst>
        <pc:grpChg chg="del">
          <ac:chgData name="Erkan ŞİRİN" userId="7f10ce1d6aaf8c5d" providerId="LiveId" clId="{E53A5C46-356E-4979-84CC-A3A2C94FC68F}" dt="2019-05-07T10:52:59.795" v="36" actId="478"/>
          <ac:grpSpMkLst>
            <pc:docMk/>
            <pc:sldMk cId="609757669" sldId="278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2:59.795" v="36" actId="478"/>
          <ac:grpSpMkLst>
            <pc:docMk/>
            <pc:sldMk cId="609757669" sldId="278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3:00.704" v="37"/>
          <ac:picMkLst>
            <pc:docMk/>
            <pc:sldMk cId="609757669" sldId="278"/>
            <ac:picMk id="17" creationId="{03C8DDA7-60CC-4E46-8E77-2F04B6958BF4}"/>
          </ac:picMkLst>
        </pc:picChg>
      </pc:sldChg>
      <pc:sldChg chg="addSp delSp">
        <pc:chgData name="Erkan ŞİRİN" userId="7f10ce1d6aaf8c5d" providerId="LiveId" clId="{E53A5C46-356E-4979-84CC-A3A2C94FC68F}" dt="2019-05-07T10:52:18.796" v="19"/>
        <pc:sldMkLst>
          <pc:docMk/>
          <pc:sldMk cId="1878701459" sldId="279"/>
        </pc:sldMkLst>
        <pc:grpChg chg="del">
          <ac:chgData name="Erkan ŞİRİN" userId="7f10ce1d6aaf8c5d" providerId="LiveId" clId="{E53A5C46-356E-4979-84CC-A3A2C94FC68F}" dt="2019-05-07T10:52:18.056" v="18" actId="478"/>
          <ac:grpSpMkLst>
            <pc:docMk/>
            <pc:sldMk cId="1878701459" sldId="279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2:18.056" v="18" actId="478"/>
          <ac:grpSpMkLst>
            <pc:docMk/>
            <pc:sldMk cId="1878701459" sldId="279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2:18.796" v="19"/>
          <ac:picMkLst>
            <pc:docMk/>
            <pc:sldMk cId="1878701459" sldId="279"/>
            <ac:picMk id="17" creationId="{F40B463A-A51C-493B-902A-F2A8A977341B}"/>
          </ac:picMkLst>
        </pc:picChg>
      </pc:sldChg>
      <pc:sldChg chg="addSp delSp">
        <pc:chgData name="Erkan ŞİRİN" userId="7f10ce1d6aaf8c5d" providerId="LiveId" clId="{E53A5C46-356E-4979-84CC-A3A2C94FC68F}" dt="2019-05-07T10:52:25.094" v="21"/>
        <pc:sldMkLst>
          <pc:docMk/>
          <pc:sldMk cId="830215775" sldId="280"/>
        </pc:sldMkLst>
        <pc:grpChg chg="del">
          <ac:chgData name="Erkan ŞİRİN" userId="7f10ce1d6aaf8c5d" providerId="LiveId" clId="{E53A5C46-356E-4979-84CC-A3A2C94FC68F}" dt="2019-05-07T10:52:24.470" v="20" actId="478"/>
          <ac:grpSpMkLst>
            <pc:docMk/>
            <pc:sldMk cId="830215775" sldId="280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2:24.470" v="20" actId="478"/>
          <ac:grpSpMkLst>
            <pc:docMk/>
            <pc:sldMk cId="830215775" sldId="280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2:25.094" v="21"/>
          <ac:picMkLst>
            <pc:docMk/>
            <pc:sldMk cId="830215775" sldId="280"/>
            <ac:picMk id="17" creationId="{08A24D17-9241-4C96-8BCB-3799B08900F7}"/>
          </ac:picMkLst>
        </pc:picChg>
      </pc:sldChg>
      <pc:sldChg chg="addSp delSp modSp">
        <pc:chgData name="Erkan ŞİRİN" userId="7f10ce1d6aaf8c5d" providerId="LiveId" clId="{E53A5C46-356E-4979-84CC-A3A2C94FC68F}" dt="2019-05-07T10:52:43.464" v="31"/>
        <pc:sldMkLst>
          <pc:docMk/>
          <pc:sldMk cId="1641086002" sldId="281"/>
        </pc:sldMkLst>
        <pc:spChg chg="mod">
          <ac:chgData name="Erkan ŞİRİN" userId="7f10ce1d6aaf8c5d" providerId="LiveId" clId="{E53A5C46-356E-4979-84CC-A3A2C94FC68F}" dt="2019-05-07T10:52:38.334" v="29" actId="20577"/>
          <ac:spMkLst>
            <pc:docMk/>
            <pc:sldMk cId="1641086002" sldId="281"/>
            <ac:spMk id="27" creationId="{00000000-0000-0000-0000-000000000000}"/>
          </ac:spMkLst>
        </pc:spChg>
        <pc:grpChg chg="del">
          <ac:chgData name="Erkan ŞİRİN" userId="7f10ce1d6aaf8c5d" providerId="LiveId" clId="{E53A5C46-356E-4979-84CC-A3A2C94FC68F}" dt="2019-05-07T10:52:42.929" v="30" actId="478"/>
          <ac:grpSpMkLst>
            <pc:docMk/>
            <pc:sldMk cId="1641086002" sldId="281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2:42.929" v="30" actId="478"/>
          <ac:grpSpMkLst>
            <pc:docMk/>
            <pc:sldMk cId="1641086002" sldId="281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2:43.464" v="31"/>
          <ac:picMkLst>
            <pc:docMk/>
            <pc:sldMk cId="1641086002" sldId="281"/>
            <ac:picMk id="17" creationId="{CE4A6876-B187-4804-ABFE-9EE930E33F4A}"/>
          </ac:picMkLst>
        </pc:picChg>
      </pc:sldChg>
      <pc:sldChg chg="addSp delSp">
        <pc:chgData name="Erkan ŞİRİN" userId="7f10ce1d6aaf8c5d" providerId="LiveId" clId="{E53A5C46-356E-4979-84CC-A3A2C94FC68F}" dt="2019-05-07T10:53:29.165" v="45"/>
        <pc:sldMkLst>
          <pc:docMk/>
          <pc:sldMk cId="914450941" sldId="282"/>
        </pc:sldMkLst>
        <pc:grpChg chg="del">
          <ac:chgData name="Erkan ŞİRİN" userId="7f10ce1d6aaf8c5d" providerId="LiveId" clId="{E53A5C46-356E-4979-84CC-A3A2C94FC68F}" dt="2019-05-07T10:53:28.340" v="44" actId="478"/>
          <ac:grpSpMkLst>
            <pc:docMk/>
            <pc:sldMk cId="914450941" sldId="282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3:28.340" v="44" actId="478"/>
          <ac:grpSpMkLst>
            <pc:docMk/>
            <pc:sldMk cId="914450941" sldId="282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3:29.165" v="45"/>
          <ac:picMkLst>
            <pc:docMk/>
            <pc:sldMk cId="914450941" sldId="282"/>
            <ac:picMk id="17" creationId="{1FC67AF2-4595-409D-82E6-0C4AE17895D2}"/>
          </ac:picMkLst>
        </pc:picChg>
      </pc:sldChg>
      <pc:sldChg chg="addSp delSp">
        <pc:chgData name="Erkan ŞİRİN" userId="7f10ce1d6aaf8c5d" providerId="LiveId" clId="{E53A5C46-356E-4979-84CC-A3A2C94FC68F}" dt="2019-05-07T10:53:13.098" v="41"/>
        <pc:sldMkLst>
          <pc:docMk/>
          <pc:sldMk cId="730217623" sldId="283"/>
        </pc:sldMkLst>
        <pc:grpChg chg="del">
          <ac:chgData name="Erkan ŞİRİN" userId="7f10ce1d6aaf8c5d" providerId="LiveId" clId="{E53A5C46-356E-4979-84CC-A3A2C94FC68F}" dt="2019-05-07T10:53:12.324" v="40" actId="478"/>
          <ac:grpSpMkLst>
            <pc:docMk/>
            <pc:sldMk cId="730217623" sldId="283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3:12.324" v="40" actId="478"/>
          <ac:grpSpMkLst>
            <pc:docMk/>
            <pc:sldMk cId="730217623" sldId="283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3:13.098" v="41"/>
          <ac:picMkLst>
            <pc:docMk/>
            <pc:sldMk cId="730217623" sldId="283"/>
            <ac:picMk id="17" creationId="{A9E8E401-61AB-42D9-816B-A3E48AE78E36}"/>
          </ac:picMkLst>
        </pc:picChg>
      </pc:sldChg>
      <pc:sldChg chg="delSp del">
        <pc:chgData name="Erkan ŞİRİN" userId="7f10ce1d6aaf8c5d" providerId="LiveId" clId="{E53A5C46-356E-4979-84CC-A3A2C94FC68F}" dt="2019-05-07T11:03:51.265" v="61" actId="2696"/>
        <pc:sldMkLst>
          <pc:docMk/>
          <pc:sldMk cId="4058336237" sldId="284"/>
        </pc:sldMkLst>
        <pc:grpChg chg="del">
          <ac:chgData name="Erkan ŞİRİN" userId="7f10ce1d6aaf8c5d" providerId="LiveId" clId="{E53A5C46-356E-4979-84CC-A3A2C94FC68F}" dt="2019-05-07T10:53:47.211" v="48" actId="478"/>
          <ac:grpSpMkLst>
            <pc:docMk/>
            <pc:sldMk cId="4058336237" sldId="284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3:47.211" v="48" actId="478"/>
          <ac:grpSpMkLst>
            <pc:docMk/>
            <pc:sldMk cId="4058336237" sldId="284"/>
            <ac:grpSpMk id="15" creationId="{00000000-0000-0000-0000-000000000000}"/>
          </ac:grpSpMkLst>
        </pc:grpChg>
      </pc:sldChg>
      <pc:sldChg chg="addSp delSp">
        <pc:chgData name="Erkan ŞİRİN" userId="7f10ce1d6aaf8c5d" providerId="LiveId" clId="{E53A5C46-356E-4979-84CC-A3A2C94FC68F}" dt="2019-05-07T10:53:36.421" v="47"/>
        <pc:sldMkLst>
          <pc:docMk/>
          <pc:sldMk cId="1541766767" sldId="285"/>
        </pc:sldMkLst>
        <pc:grpChg chg="del">
          <ac:chgData name="Erkan ŞİRİN" userId="7f10ce1d6aaf8c5d" providerId="LiveId" clId="{E53A5C46-356E-4979-84CC-A3A2C94FC68F}" dt="2019-05-07T10:53:35.589" v="46" actId="478"/>
          <ac:grpSpMkLst>
            <pc:docMk/>
            <pc:sldMk cId="1541766767" sldId="285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3:35.589" v="46" actId="478"/>
          <ac:grpSpMkLst>
            <pc:docMk/>
            <pc:sldMk cId="1541766767" sldId="285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3:36.421" v="47"/>
          <ac:picMkLst>
            <pc:docMk/>
            <pc:sldMk cId="1541766767" sldId="285"/>
            <ac:picMk id="17" creationId="{CC9B7453-A916-4140-9763-CC006BC29ACE}"/>
          </ac:picMkLst>
        </pc:picChg>
      </pc:sldChg>
      <pc:sldChg chg="addSp delSp">
        <pc:chgData name="Erkan ŞİRİN" userId="7f10ce1d6aaf8c5d" providerId="LiveId" clId="{E53A5C46-356E-4979-84CC-A3A2C94FC68F}" dt="2019-05-07T10:53:53.146" v="50"/>
        <pc:sldMkLst>
          <pc:docMk/>
          <pc:sldMk cId="20570779" sldId="286"/>
        </pc:sldMkLst>
        <pc:grpChg chg="del">
          <ac:chgData name="Erkan ŞİRİN" userId="7f10ce1d6aaf8c5d" providerId="LiveId" clId="{E53A5C46-356E-4979-84CC-A3A2C94FC68F}" dt="2019-05-07T10:53:51.980" v="49" actId="478"/>
          <ac:grpSpMkLst>
            <pc:docMk/>
            <pc:sldMk cId="20570779" sldId="286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3:51.980" v="49" actId="478"/>
          <ac:grpSpMkLst>
            <pc:docMk/>
            <pc:sldMk cId="20570779" sldId="286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3:53.146" v="50"/>
          <ac:picMkLst>
            <pc:docMk/>
            <pc:sldMk cId="20570779" sldId="286"/>
            <ac:picMk id="17" creationId="{9C3AB74E-95E6-46DF-AF12-569CA34CE938}"/>
          </ac:picMkLst>
        </pc:picChg>
      </pc:sldChg>
      <pc:sldChg chg="addSp delSp">
        <pc:chgData name="Erkan ŞİRİN" userId="7f10ce1d6aaf8c5d" providerId="LiveId" clId="{E53A5C46-356E-4979-84CC-A3A2C94FC68F}" dt="2019-05-07T10:54:05.824" v="54"/>
        <pc:sldMkLst>
          <pc:docMk/>
          <pc:sldMk cId="639339330" sldId="287"/>
        </pc:sldMkLst>
        <pc:grpChg chg="del">
          <ac:chgData name="Erkan ŞİRİN" userId="7f10ce1d6aaf8c5d" providerId="LiveId" clId="{E53A5C46-356E-4979-84CC-A3A2C94FC68F}" dt="2019-05-07T10:54:05.032" v="53" actId="478"/>
          <ac:grpSpMkLst>
            <pc:docMk/>
            <pc:sldMk cId="639339330" sldId="287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4:05.032" v="53" actId="478"/>
          <ac:grpSpMkLst>
            <pc:docMk/>
            <pc:sldMk cId="639339330" sldId="287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4:05.824" v="54"/>
          <ac:picMkLst>
            <pc:docMk/>
            <pc:sldMk cId="639339330" sldId="287"/>
            <ac:picMk id="17" creationId="{A91F8B91-5CA2-4A92-A59D-EEC04643833F}"/>
          </ac:picMkLst>
        </pc:picChg>
      </pc:sldChg>
      <pc:sldChg chg="addSp delSp del">
        <pc:chgData name="Erkan ŞİRİN" userId="7f10ce1d6aaf8c5d" providerId="LiveId" clId="{E53A5C46-356E-4979-84CC-A3A2C94FC68F}" dt="2019-05-07T10:58:41.878" v="58" actId="2696"/>
        <pc:sldMkLst>
          <pc:docMk/>
          <pc:sldMk cId="66817533" sldId="288"/>
        </pc:sldMkLst>
        <pc:grpChg chg="del">
          <ac:chgData name="Erkan ŞİRİN" userId="7f10ce1d6aaf8c5d" providerId="LiveId" clId="{E53A5C46-356E-4979-84CC-A3A2C94FC68F}" dt="2019-05-07T10:53:58.605" v="51" actId="478"/>
          <ac:grpSpMkLst>
            <pc:docMk/>
            <pc:sldMk cId="66817533" sldId="288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3:58.605" v="51" actId="478"/>
          <ac:grpSpMkLst>
            <pc:docMk/>
            <pc:sldMk cId="66817533" sldId="288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3:59.099" v="52"/>
          <ac:picMkLst>
            <pc:docMk/>
            <pc:sldMk cId="66817533" sldId="288"/>
            <ac:picMk id="17" creationId="{ACF1932F-C9B2-43D3-BBF1-079D41F312FE}"/>
          </ac:picMkLst>
        </pc:picChg>
      </pc:sldChg>
      <pc:sldChg chg="add">
        <pc:chgData name="Erkan ŞİRİN" userId="7f10ce1d6aaf8c5d" providerId="LiveId" clId="{E53A5C46-356E-4979-84CC-A3A2C94FC68F}" dt="2019-05-07T11:03:40.638" v="59"/>
        <pc:sldMkLst>
          <pc:docMk/>
          <pc:sldMk cId="3187938450" sldId="288"/>
        </pc:sldMkLst>
      </pc:sldChg>
      <pc:sldChg chg="addSp delSp del">
        <pc:chgData name="Erkan ŞİRİN" userId="7f10ce1d6aaf8c5d" providerId="LiveId" clId="{E53A5C46-356E-4979-84CC-A3A2C94FC68F}" dt="2019-05-07T10:58:41.863" v="57" actId="2696"/>
        <pc:sldMkLst>
          <pc:docMk/>
          <pc:sldMk cId="519409362" sldId="289"/>
        </pc:sldMkLst>
        <pc:grpChg chg="del">
          <ac:chgData name="Erkan ŞİRİN" userId="7f10ce1d6aaf8c5d" providerId="LiveId" clId="{E53A5C46-356E-4979-84CC-A3A2C94FC68F}" dt="2019-05-07T10:54:17.042" v="55" actId="478"/>
          <ac:grpSpMkLst>
            <pc:docMk/>
            <pc:sldMk cId="519409362" sldId="289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4:17.042" v="55" actId="478"/>
          <ac:grpSpMkLst>
            <pc:docMk/>
            <pc:sldMk cId="519409362" sldId="289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4:18.038" v="56"/>
          <ac:picMkLst>
            <pc:docMk/>
            <pc:sldMk cId="519409362" sldId="289"/>
            <ac:picMk id="17" creationId="{F0B52FE5-3125-4BDC-995A-BD7916BAB788}"/>
          </ac:picMkLst>
        </pc:picChg>
      </pc:sldChg>
      <pc:sldChg chg="add">
        <pc:chgData name="Erkan ŞİRİN" userId="7f10ce1d6aaf8c5d" providerId="LiveId" clId="{E53A5C46-356E-4979-84CC-A3A2C94FC68F}" dt="2019-05-07T11:03:48.901" v="60"/>
        <pc:sldMkLst>
          <pc:docMk/>
          <pc:sldMk cId="2153035458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29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ublic-repo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veribilimi.co/data/iris_with_pk.csv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jpg"/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12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999241"/>
            <a:ext cx="9144000" cy="797160"/>
          </a:xfrm>
        </p:spPr>
        <p:txBody>
          <a:bodyPr>
            <a:noAutofit/>
          </a:bodyPr>
          <a:lstStyle/>
          <a:p>
            <a:r>
              <a:rPr lang="tr-TR" sz="4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</a:t>
            </a:r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NiFi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94" y="2126921"/>
            <a:ext cx="3743472" cy="2303675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FE6E8A76-A9FF-4F61-90E0-B86912C27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NiFi’nin</a:t>
            </a:r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En Çarpıcı Özellikleri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İçerik Yer Tutucusu 2"/>
          <p:cNvSpPr txBox="1">
            <a:spLocks/>
          </p:cNvSpPr>
          <p:nvPr/>
        </p:nvSpPr>
        <p:spPr>
          <a:xfrm>
            <a:off x="857314" y="923624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Veri Akışı Yönetimi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Arayüz</a:t>
            </a:r>
            <a:r>
              <a:rPr lang="tr-TR" dirty="0">
                <a:latin typeface="Roboto"/>
              </a:rPr>
              <a:t> sayesinde karmaşık veri akışları kolaylaşır.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Yönetim ve izlemeyi gerçek zamanlı mümkün kılar.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Yapılan güncellemeler anında işleme alınır.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Template</a:t>
            </a:r>
            <a:r>
              <a:rPr lang="tr-TR" dirty="0">
                <a:latin typeface="Roboto"/>
              </a:rPr>
              <a:t> sayesinde tekrar </a:t>
            </a:r>
            <a:r>
              <a:rPr lang="tr-TR">
                <a:latin typeface="Roboto"/>
              </a:rPr>
              <a:t>kullanılabilirlik mümkün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F40B463A-A51C-493B-902A-F2A8A9773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0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NiFi’nin</a:t>
            </a:r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En Çarpıcı Özellikleri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İçerik Yer Tutucusu 2"/>
          <p:cNvSpPr txBox="1">
            <a:spLocks/>
          </p:cNvSpPr>
          <p:nvPr/>
        </p:nvSpPr>
        <p:spPr>
          <a:xfrm>
            <a:off x="857314" y="923624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Kullanım Kolaylığı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Teslimat garantisi: Geniş ölçekte çok yüksek akış hızında bile veriyi teslim etme garantisi. Bu, amaca uygun kalıcı yazma önceliği </a:t>
            </a:r>
            <a:r>
              <a:rPr lang="tr-TR" dirty="0" err="1">
                <a:latin typeface="Roboto"/>
              </a:rPr>
              <a:t>logları</a:t>
            </a:r>
            <a:r>
              <a:rPr lang="tr-TR" dirty="0">
                <a:latin typeface="Roboto"/>
              </a:rPr>
              <a:t> ve </a:t>
            </a:r>
            <a:r>
              <a:rPr lang="tr-TR" dirty="0" err="1">
                <a:latin typeface="Roboto"/>
              </a:rPr>
              <a:t>content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repository’nin</a:t>
            </a:r>
            <a:r>
              <a:rPr lang="tr-TR" dirty="0">
                <a:latin typeface="Roboto"/>
              </a:rPr>
              <a:t> etkin kullanımıyla sağlanır.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Tamponlama</a:t>
            </a:r>
            <a:r>
              <a:rPr lang="tr-TR" dirty="0">
                <a:latin typeface="Roboto"/>
              </a:rPr>
              <a:t> 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Kuyruk </a:t>
            </a:r>
            <a:r>
              <a:rPr lang="tr-TR" dirty="0" err="1">
                <a:latin typeface="Roboto"/>
              </a:rPr>
              <a:t>önceliklendirme</a:t>
            </a:r>
            <a:r>
              <a:rPr lang="tr-TR" dirty="0">
                <a:latin typeface="Roboto"/>
              </a:rPr>
              <a:t> (eski önce veya yeni önce)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Bazen verinin olduğu gibi aktarılması bazen de bazı kayıpları göze alarak bir an önce aktarılması gerekebilir.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Veri menşeini tutma; akış boyunca verinin başına ne gelmişse kayıt tutulur. Bu, uyumluluk, hata bulma ve optimizasyon için önemli.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Her aşamada detaylı tarihçe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08A24D17-9241-4C96-8BCB-3799B0890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1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NiFi’nin</a:t>
            </a:r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En Çarpıcı Özellikleri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İçerik Yer Tutucusu 2"/>
          <p:cNvSpPr txBox="1">
            <a:spLocks/>
          </p:cNvSpPr>
          <p:nvPr/>
        </p:nvSpPr>
        <p:spPr>
          <a:xfrm>
            <a:off x="857314" y="923624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Güvenlik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Sitemden sisteme: her aşamada verinin güvenle değişimi mümkün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Kullanıcıdan sisteme: 2 yönlü SSL kimlik doğrulama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Multi-</a:t>
            </a:r>
            <a:r>
              <a:rPr lang="tr-TR" dirty="0" err="1">
                <a:latin typeface="Roboto"/>
              </a:rPr>
              <a:t>tenant</a:t>
            </a:r>
            <a:r>
              <a:rPr lang="tr-TR" dirty="0">
                <a:latin typeface="Roboto"/>
              </a:rPr>
              <a:t> erişim yetkilendirme</a:t>
            </a:r>
          </a:p>
          <a:p>
            <a:pPr marL="342900" lvl="1" indent="-342900" algn="l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tr-TR" sz="2400" dirty="0">
                <a:latin typeface="Roboto"/>
              </a:rPr>
              <a:t>Genişleyebilir Mimari</a:t>
            </a:r>
          </a:p>
          <a:p>
            <a:pPr marL="800100" lvl="2" indent="-342900" algn="l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tr-TR" sz="2200" dirty="0">
                <a:latin typeface="Roboto"/>
              </a:rPr>
              <a:t>Genişleyebilme</a:t>
            </a:r>
          </a:p>
          <a:p>
            <a:pPr marL="800100" lvl="2" indent="-342900" algn="l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tr-TR" sz="2200" dirty="0">
                <a:latin typeface="Roboto"/>
              </a:rPr>
              <a:t>Genişlerken muhtemel hata ve çatışmaları önleme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Esnek Ölçekleme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Yatay ölçekleme: Veri akış debisine uygun olarak </a:t>
            </a:r>
            <a:r>
              <a:rPr lang="tr-TR" dirty="0" err="1">
                <a:latin typeface="Roboto"/>
              </a:rPr>
              <a:t>cluster</a:t>
            </a:r>
            <a:r>
              <a:rPr lang="tr-TR" dirty="0">
                <a:latin typeface="Roboto"/>
              </a:rPr>
              <a:t> genişleyip daralabilir.</a:t>
            </a: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CE4A6876-B187-4804-ABFE-9EE930E33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8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Mimari Yapı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48" y="858921"/>
            <a:ext cx="9707914" cy="4911307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8277001" y="5748786"/>
            <a:ext cx="3327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https://nifi.apache.org/docs.html</a:t>
            </a: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127C836C-9DE7-4EFB-B24F-809F178BA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3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Cluster Mimari Yapı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8277001" y="5748786"/>
            <a:ext cx="3327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https://nifi.apache.org/docs.html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73" y="896358"/>
            <a:ext cx="9688277" cy="4334480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7263382" y="991500"/>
            <a:ext cx="394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Noto Serif"/>
              </a:rPr>
              <a:t>Zero-Master Clustering paradigması</a:t>
            </a:r>
            <a:endParaRPr lang="en-US" dirty="0"/>
          </a:p>
        </p:txBody>
      </p:sp>
      <p:sp>
        <p:nvSpPr>
          <p:cNvPr id="18" name="Dikdörtgen 17"/>
          <p:cNvSpPr/>
          <p:nvPr/>
        </p:nvSpPr>
        <p:spPr>
          <a:xfrm>
            <a:off x="7263382" y="13865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Noto Serif"/>
              </a:rPr>
              <a:t>Apache </a:t>
            </a:r>
            <a:r>
              <a:rPr lang="en-US" dirty="0" err="1">
                <a:latin typeface="Noto Serif"/>
              </a:rPr>
              <a:t>ZooKeeper</a:t>
            </a:r>
            <a:r>
              <a:rPr lang="en-US" dirty="0">
                <a:latin typeface="Noto Serif"/>
              </a:rPr>
              <a:t> </a:t>
            </a:r>
            <a:r>
              <a:rPr lang="tr-TR" dirty="0">
                <a:latin typeface="Noto Serif"/>
              </a:rPr>
              <a:t>birini</a:t>
            </a:r>
          </a:p>
          <a:p>
            <a:r>
              <a:rPr lang="en-US" dirty="0">
                <a:latin typeface="Noto Serif"/>
              </a:rPr>
              <a:t>Cluster Coordinator</a:t>
            </a:r>
            <a:r>
              <a:rPr lang="tr-TR" dirty="0">
                <a:latin typeface="Noto Serif"/>
              </a:rPr>
              <a:t> seçer</a:t>
            </a:r>
            <a:endParaRPr lang="en-US" dirty="0"/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CEECDE7D-F565-41BD-B972-FCE173CF5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0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Cluster Mimari Yapı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8277001" y="5748786"/>
            <a:ext cx="3327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https://nifi.apache.org/docs.html</a:t>
            </a:r>
          </a:p>
        </p:txBody>
      </p:sp>
      <p:sp>
        <p:nvSpPr>
          <p:cNvPr id="19" name="İçerik Yer Tutucusu 2"/>
          <p:cNvSpPr txBox="1">
            <a:spLocks/>
          </p:cNvSpPr>
          <p:nvPr/>
        </p:nvSpPr>
        <p:spPr>
          <a:xfrm>
            <a:off x="1577667" y="1011122"/>
            <a:ext cx="9070528" cy="416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Bütün </a:t>
            </a:r>
            <a:r>
              <a:rPr lang="tr-TR" dirty="0" err="1">
                <a:latin typeface="Roboto"/>
              </a:rPr>
              <a:t>node’lar</a:t>
            </a:r>
            <a:r>
              <a:rPr lang="tr-TR" dirty="0">
                <a:latin typeface="Roboto"/>
              </a:rPr>
              <a:t> eşit ve kardeş.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Bir </a:t>
            </a:r>
            <a:r>
              <a:rPr lang="tr-TR" dirty="0" err="1">
                <a:latin typeface="Roboto"/>
              </a:rPr>
              <a:t>node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ZooKeeper</a:t>
            </a:r>
            <a:r>
              <a:rPr lang="tr-TR" dirty="0">
                <a:latin typeface="Roboto"/>
              </a:rPr>
              <a:t> tarafından koordinatör seçilir.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Tüm </a:t>
            </a:r>
            <a:r>
              <a:rPr lang="tr-TR" dirty="0" err="1">
                <a:latin typeface="Roboto"/>
              </a:rPr>
              <a:t>node’lar</a:t>
            </a:r>
            <a:r>
              <a:rPr lang="tr-TR" dirty="0">
                <a:latin typeface="Roboto"/>
              </a:rPr>
              <a:t> koordinatöre nabız bilgisi gönderir.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İkinci bir </a:t>
            </a:r>
            <a:r>
              <a:rPr lang="tr-TR" dirty="0" err="1">
                <a:latin typeface="Roboto"/>
              </a:rPr>
              <a:t>node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ZooKeeper</a:t>
            </a:r>
            <a:r>
              <a:rPr lang="tr-TR" dirty="0">
                <a:latin typeface="Roboto"/>
              </a:rPr>
              <a:t> tarafından </a:t>
            </a:r>
            <a:r>
              <a:rPr lang="tr-TR" dirty="0" err="1">
                <a:latin typeface="Roboto"/>
              </a:rPr>
              <a:t>PrimaryNode</a:t>
            </a:r>
            <a:r>
              <a:rPr lang="tr-TR" dirty="0">
                <a:latin typeface="Roboto"/>
              </a:rPr>
              <a:t> seçilir.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Web </a:t>
            </a:r>
            <a:r>
              <a:rPr lang="tr-TR" dirty="0" err="1">
                <a:latin typeface="Roboto"/>
              </a:rPr>
              <a:t>arayüzüne</a:t>
            </a:r>
            <a:r>
              <a:rPr lang="tr-TR" dirty="0">
                <a:latin typeface="Roboto"/>
              </a:rPr>
              <a:t> herhangi bir </a:t>
            </a:r>
            <a:r>
              <a:rPr lang="tr-TR" dirty="0" err="1">
                <a:latin typeface="Roboto"/>
              </a:rPr>
              <a:t>node</a:t>
            </a:r>
            <a:r>
              <a:rPr lang="tr-TR" dirty="0">
                <a:latin typeface="Roboto"/>
              </a:rPr>
              <a:t> üzerinden erişilir.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Yapılan değişiklikler </a:t>
            </a:r>
            <a:r>
              <a:rPr lang="tr-TR" dirty="0" err="1">
                <a:latin typeface="Roboto"/>
              </a:rPr>
              <a:t>cluster</a:t>
            </a:r>
            <a:r>
              <a:rPr lang="tr-TR" dirty="0">
                <a:latin typeface="Roboto"/>
              </a:rPr>
              <a:t> içinde güncellenir.</a:t>
            </a:r>
            <a:endParaRPr lang="en-US" dirty="0">
              <a:latin typeface="Roboto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03C8DDA7-60CC-4E46-8E77-2F04B6958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57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470313" y="325820"/>
            <a:ext cx="5177927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Temel Bileşenler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İçerik Yer Tutucusu 2"/>
          <p:cNvSpPr txBox="1">
            <a:spLocks/>
          </p:cNvSpPr>
          <p:nvPr/>
        </p:nvSpPr>
        <p:spPr>
          <a:xfrm>
            <a:off x="857314" y="923624"/>
            <a:ext cx="85731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Flowfiles</a:t>
            </a:r>
            <a:r>
              <a:rPr lang="tr-TR" dirty="0">
                <a:latin typeface="Roboto"/>
              </a:rPr>
              <a:t>: 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Veri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Nitelikler ve orijinal veri (bilginin kendisi)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Flowfile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Processor</a:t>
            </a:r>
            <a:r>
              <a:rPr lang="tr-TR" dirty="0">
                <a:latin typeface="Roboto"/>
              </a:rPr>
              <a:t>: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Bilgiyi işleyen en temel bileşen (gönderme, alma, bölme, birleştirme, yönlendirme, okuma</a:t>
            </a:r>
            <a:r>
              <a:rPr lang="tr-TR">
                <a:latin typeface="Roboto"/>
              </a:rPr>
              <a:t>, </a:t>
            </a:r>
          </a:p>
          <a:p>
            <a:pPr lvl="1" algn="l">
              <a:lnSpc>
                <a:spcPct val="150000"/>
              </a:lnSpc>
            </a:pPr>
            <a:r>
              <a:rPr lang="tr-TR">
                <a:latin typeface="Roboto"/>
              </a:rPr>
              <a:t>format </a:t>
            </a:r>
            <a:r>
              <a:rPr lang="tr-TR" dirty="0">
                <a:latin typeface="Roboto"/>
              </a:rPr>
              <a:t>değiştirme, yazma, nitelik değiştirme vb.)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Connections</a:t>
            </a:r>
            <a:r>
              <a:rPr lang="tr-TR" dirty="0">
                <a:latin typeface="Roboto"/>
              </a:rPr>
              <a:t>: 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Processor’ler</a:t>
            </a:r>
            <a:r>
              <a:rPr lang="tr-TR" dirty="0">
                <a:latin typeface="Roboto"/>
              </a:rPr>
              <a:t> arası bağlantı</a:t>
            </a:r>
          </a:p>
          <a:p>
            <a:pPr marL="363538" lvl="1" indent="-363538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latin typeface="Roboto"/>
              </a:rPr>
              <a:t>Flow</a:t>
            </a:r>
            <a:r>
              <a:rPr lang="tr-TR" sz="2400" dirty="0">
                <a:latin typeface="Roboto"/>
              </a:rPr>
              <a:t> Controller: </a:t>
            </a:r>
          </a:p>
          <a:p>
            <a:pPr marL="820738" lvl="2" indent="-363538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latin typeface="Roboto"/>
              </a:rPr>
              <a:t>Processor’ler</a:t>
            </a:r>
            <a:r>
              <a:rPr lang="tr-TR" sz="2200" dirty="0">
                <a:latin typeface="Roboto"/>
              </a:rPr>
              <a:t> arasındaki akışı düzenler.</a:t>
            </a:r>
          </a:p>
          <a:p>
            <a:pPr marL="363538" lvl="1" indent="-363538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latin typeface="Roboto"/>
              </a:rPr>
              <a:t>Process</a:t>
            </a:r>
            <a:r>
              <a:rPr lang="tr-TR" sz="2400" dirty="0">
                <a:latin typeface="Roboto"/>
              </a:rPr>
              <a:t> </a:t>
            </a:r>
            <a:r>
              <a:rPr lang="tr-TR" sz="2400" dirty="0" err="1">
                <a:latin typeface="Roboto"/>
              </a:rPr>
              <a:t>Group</a:t>
            </a:r>
            <a:r>
              <a:rPr lang="tr-TR" sz="2400" dirty="0">
                <a:latin typeface="Roboto"/>
              </a:rPr>
              <a:t>: </a:t>
            </a:r>
          </a:p>
          <a:p>
            <a:pPr marL="820738" lvl="2" indent="-363538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latin typeface="Roboto"/>
              </a:rPr>
              <a:t>Bir dizi </a:t>
            </a:r>
            <a:r>
              <a:rPr lang="tr-TR" sz="2200" dirty="0" err="1">
                <a:latin typeface="Roboto"/>
              </a:rPr>
              <a:t>processor</a:t>
            </a:r>
            <a:r>
              <a:rPr lang="tr-TR" sz="2200" dirty="0">
                <a:latin typeface="Roboto"/>
              </a:rPr>
              <a:t> ile bunların bağlantılarından ve dışarıyla bağlantı sağladığı portlardan oluşur.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055224D9-32F4-45B5-8346-14AC7B863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2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470313" y="325820"/>
            <a:ext cx="5177927" cy="53310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Processor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48" y="923624"/>
            <a:ext cx="6088243" cy="4721804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6" y="858921"/>
            <a:ext cx="4581525" cy="542925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A9E8E401-61AB-42D9-816B-A3E48AE78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17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432606" y="222125"/>
            <a:ext cx="5177927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Kullanıcı Ara Yüzü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82" y="755226"/>
            <a:ext cx="11269813" cy="4708983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8262D727-C678-4F89-9738-43903E0F5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49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432606" y="222125"/>
            <a:ext cx="5177927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Kullanıcı Ara Yüzü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81" y="819929"/>
            <a:ext cx="10236273" cy="4917896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1FC67AF2-4595-409D-82E6-0C4AE1789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5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up 133"/>
          <p:cNvGrpSpPr/>
          <p:nvPr/>
        </p:nvGrpSpPr>
        <p:grpSpPr>
          <a:xfrm>
            <a:off x="3015232" y="1136954"/>
            <a:ext cx="927860" cy="1291816"/>
            <a:chOff x="1756113" y="3900989"/>
            <a:chExt cx="1318346" cy="1895117"/>
          </a:xfrm>
        </p:grpSpPr>
        <p:grpSp>
          <p:nvGrpSpPr>
            <p:cNvPr id="135" name="Grup 134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37" name="Yamuk 136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amuk 137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kdörtgen 138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Dikdörtgen 139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Düz Bağlayıcı 14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Düz Bağlayıcı 14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Düz Bağlayıcı 14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Metin kutusu 135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Grup 144"/>
          <p:cNvGrpSpPr/>
          <p:nvPr/>
        </p:nvGrpSpPr>
        <p:grpSpPr>
          <a:xfrm>
            <a:off x="3814076" y="1125868"/>
            <a:ext cx="790073" cy="1315920"/>
            <a:chOff x="1833207" y="3865628"/>
            <a:chExt cx="1122572" cy="1930478"/>
          </a:xfrm>
        </p:grpSpPr>
        <p:grpSp>
          <p:nvGrpSpPr>
            <p:cNvPr id="146" name="Grup 14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48" name="Yamuk 14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Yamuk 14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Dikdörtgen 14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Dikdörtgen 15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Yuvarlatılmış Dikdörtgen 15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Düz Bağlayıcı 15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Düz Bağlayıcı 15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Düz Bağlayıcı 15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Metin kutusu 146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6" name="Grup 155"/>
          <p:cNvGrpSpPr/>
          <p:nvPr/>
        </p:nvGrpSpPr>
        <p:grpSpPr>
          <a:xfrm>
            <a:off x="4494555" y="1161706"/>
            <a:ext cx="927860" cy="1291816"/>
            <a:chOff x="1756113" y="3900989"/>
            <a:chExt cx="1318346" cy="1895117"/>
          </a:xfrm>
        </p:grpSpPr>
        <p:grpSp>
          <p:nvGrpSpPr>
            <p:cNvPr id="157" name="Grup 156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59" name="Yamuk 15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amuk 15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Dikdörtgen 16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Dikdörtgen 161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Düz Bağlayıcı 16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Düz Bağlayıcı 16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Düz Bağlayıcı 16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Metin kutusu 157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7" name="Grup 166"/>
          <p:cNvGrpSpPr/>
          <p:nvPr/>
        </p:nvGrpSpPr>
        <p:grpSpPr>
          <a:xfrm>
            <a:off x="5245155" y="1154414"/>
            <a:ext cx="964576" cy="1303200"/>
            <a:chOff x="1709237" y="3884287"/>
            <a:chExt cx="1370514" cy="1911819"/>
          </a:xfrm>
        </p:grpSpPr>
        <p:grpSp>
          <p:nvGrpSpPr>
            <p:cNvPr id="168" name="Grup 167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70" name="Yamuk 16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Yamuk 17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Dikdörtgen 17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Dikdörtgen 17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Yuvarlatılmış Dikdörtgen 17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5" name="Düz Bağlayıcı 17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Düz Bağlayıcı 17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Düz Bağlayıcı 17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Metin kutusu 168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8" name="Grup 177"/>
          <p:cNvGrpSpPr/>
          <p:nvPr/>
        </p:nvGrpSpPr>
        <p:grpSpPr>
          <a:xfrm>
            <a:off x="6053586" y="1168979"/>
            <a:ext cx="927860" cy="1291816"/>
            <a:chOff x="1756113" y="3900989"/>
            <a:chExt cx="1318346" cy="1895117"/>
          </a:xfrm>
        </p:grpSpPr>
        <p:grpSp>
          <p:nvGrpSpPr>
            <p:cNvPr id="179" name="Grup 178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81" name="Yamuk 18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Yamuk 18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Dikdörtgen 18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Dikdörtgen 183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Yuvarlatılmış Dikdörtgen 18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Düz Bağlayıcı 18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Düz Bağlayıcı 18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Düz Bağlayıcı 18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Metin kutusu 179"/>
            <p:cNvSpPr txBox="1"/>
            <p:nvPr/>
          </p:nvSpPr>
          <p:spPr>
            <a:xfrm>
              <a:off x="1756113" y="3900989"/>
              <a:ext cx="1318346" cy="36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9" name="Grup 188"/>
          <p:cNvGrpSpPr/>
          <p:nvPr/>
        </p:nvGrpSpPr>
        <p:grpSpPr>
          <a:xfrm>
            <a:off x="6860830" y="1154026"/>
            <a:ext cx="790073" cy="1315920"/>
            <a:chOff x="1833207" y="3865628"/>
            <a:chExt cx="1122572" cy="1930478"/>
          </a:xfrm>
        </p:grpSpPr>
        <p:grpSp>
          <p:nvGrpSpPr>
            <p:cNvPr id="190" name="Grup 18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92" name="Yamuk 19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Yamuk 19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Dikdörtgen 19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Dikdörtgen 19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Yuvarlatılmış Dikdörtgen 19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7" name="Düz Bağlayıcı 19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Düz Bağlayıcı 19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Düz Bağlayıcı 19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Metin kutusu 190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0" name="Grup 199"/>
          <p:cNvGrpSpPr/>
          <p:nvPr/>
        </p:nvGrpSpPr>
        <p:grpSpPr>
          <a:xfrm>
            <a:off x="7560932" y="1167303"/>
            <a:ext cx="927860" cy="1291816"/>
            <a:chOff x="1756113" y="3900989"/>
            <a:chExt cx="1318346" cy="1895117"/>
          </a:xfrm>
        </p:grpSpPr>
        <p:grpSp>
          <p:nvGrpSpPr>
            <p:cNvPr id="201" name="Grup 200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03" name="Yamuk 20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Yamuk 20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Dikdörtgen 20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Dikdörtgen 20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Düz Bağlayıcı 20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Düz Bağlayıcı 20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Düz Bağlayıcı 20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Metin kutusu 201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8281318" y="1168979"/>
            <a:ext cx="964576" cy="1303200"/>
            <a:chOff x="1709237" y="3884287"/>
            <a:chExt cx="1370514" cy="1911819"/>
          </a:xfrm>
        </p:grpSpPr>
        <p:grpSp>
          <p:nvGrpSpPr>
            <p:cNvPr id="212" name="Grup 211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14" name="Yamuk 21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Yamuk 21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Dikdörtgen 21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Dikdörtgen 21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Yuvarlatılmış Dikdörtgen 21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9" name="Düz Bağlayıcı 21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Düz Bağlayıcı 21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Düz Bağlayıcı 22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Metin kutusu 212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" name="Düz Bağlayıcı 9"/>
          <p:cNvCxnSpPr/>
          <p:nvPr/>
        </p:nvCxnSpPr>
        <p:spPr>
          <a:xfrm>
            <a:off x="1523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706464" y="221398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Niçin NiFi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up 24"/>
          <p:cNvGrpSpPr/>
          <p:nvPr/>
        </p:nvGrpSpPr>
        <p:grpSpPr>
          <a:xfrm>
            <a:off x="2778604" y="840192"/>
            <a:ext cx="927860" cy="1291816"/>
            <a:chOff x="1756113" y="3900989"/>
            <a:chExt cx="1318346" cy="1895117"/>
          </a:xfrm>
        </p:grpSpPr>
        <p:grpSp>
          <p:nvGrpSpPr>
            <p:cNvPr id="26" name="Grup 2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8" name="Yamuk 2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Yamuk 2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Dikdörtgen 2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Yuvarlatılmış Dikdörtgen 3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Düz Bağlayıcı 3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3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Metin kutusu 26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Uygulama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up 45"/>
          <p:cNvGrpSpPr/>
          <p:nvPr/>
        </p:nvGrpSpPr>
        <p:grpSpPr>
          <a:xfrm>
            <a:off x="3577448" y="829106"/>
            <a:ext cx="790073" cy="1315920"/>
            <a:chOff x="1833207" y="3865628"/>
            <a:chExt cx="1122572" cy="1930478"/>
          </a:xfrm>
        </p:grpSpPr>
        <p:grpSp>
          <p:nvGrpSpPr>
            <p:cNvPr id="47" name="Grup 46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49" name="Yamuk 4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Yamuk 4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ikdörtgen 5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Dikdörtgen 51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Yuvarlatılmış Dikdörtgen 5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Düz Bağlayıcı 5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Düz Bağlayıcı 5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Düz Bağlayıcı 5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Metin kutusu 47"/>
            <p:cNvSpPr txBox="1"/>
            <p:nvPr/>
          </p:nvSpPr>
          <p:spPr>
            <a:xfrm>
              <a:off x="1833207" y="3865628"/>
              <a:ext cx="1122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Web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up 56"/>
          <p:cNvGrpSpPr/>
          <p:nvPr/>
        </p:nvGrpSpPr>
        <p:grpSpPr>
          <a:xfrm>
            <a:off x="4257927" y="864944"/>
            <a:ext cx="927860" cy="1291816"/>
            <a:chOff x="1756113" y="3900989"/>
            <a:chExt cx="1318346" cy="1895117"/>
          </a:xfrm>
        </p:grpSpPr>
        <p:grpSp>
          <p:nvGrpSpPr>
            <p:cNvPr id="58" name="Grup 57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60" name="Yamuk 5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amuk 6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Dikdörtgen 6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Dikdörtgen 6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Yuvarlatılmış Dikdörtgen 6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Düz Bağlayıcı 6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6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Metin kutusu 58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Veritabanı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Grup 67"/>
          <p:cNvGrpSpPr/>
          <p:nvPr/>
        </p:nvGrpSpPr>
        <p:grpSpPr>
          <a:xfrm>
            <a:off x="5008527" y="857652"/>
            <a:ext cx="964576" cy="1303200"/>
            <a:chOff x="1709237" y="3884287"/>
            <a:chExt cx="1370514" cy="1911819"/>
          </a:xfrm>
        </p:grpSpPr>
        <p:grpSp>
          <p:nvGrpSpPr>
            <p:cNvPr id="69" name="Grup 68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71" name="Yamuk 7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Yamuk 7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Dikdörtgen 7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Dikdörtgen 73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Yuvarlatılmış Dikdörtgen 7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Düz Bağlayıcı 7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Düz Bağlayıcı 7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Düz Bağlayıcı 7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Metin kutusu 69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Veritabanı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up 78"/>
          <p:cNvGrpSpPr/>
          <p:nvPr/>
        </p:nvGrpSpPr>
        <p:grpSpPr>
          <a:xfrm>
            <a:off x="5816958" y="872217"/>
            <a:ext cx="927860" cy="1291816"/>
            <a:chOff x="1756113" y="3900989"/>
            <a:chExt cx="1318346" cy="1895117"/>
          </a:xfrm>
        </p:grpSpPr>
        <p:grpSp>
          <p:nvGrpSpPr>
            <p:cNvPr id="80" name="Grup 7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82" name="Yamuk 8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Yamuk 8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Dikdörtgen 8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Dikdörtgen 8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Yuvarlatılmış Dikdörtgen 8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Düz Bağlayıcı 8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Düz Bağlayıcı 8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Düz Bağlayıcı 8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Metin kutusu 80"/>
            <p:cNvSpPr txBox="1"/>
            <p:nvPr/>
          </p:nvSpPr>
          <p:spPr>
            <a:xfrm>
              <a:off x="1756113" y="3900989"/>
              <a:ext cx="1318346" cy="36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dirty="0">
                  <a:latin typeface="Arial" panose="020B0604020202020204" pitchFamily="34" charset="0"/>
                  <a:cs typeface="Arial" panose="020B0604020202020204" pitchFamily="34" charset="0"/>
                </a:rPr>
                <a:t>Uygulama-2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up 89"/>
          <p:cNvGrpSpPr/>
          <p:nvPr/>
        </p:nvGrpSpPr>
        <p:grpSpPr>
          <a:xfrm>
            <a:off x="6624202" y="857264"/>
            <a:ext cx="790073" cy="1315920"/>
            <a:chOff x="1833207" y="3865628"/>
            <a:chExt cx="1122572" cy="1930478"/>
          </a:xfrm>
        </p:grpSpPr>
        <p:grpSp>
          <p:nvGrpSpPr>
            <p:cNvPr id="91" name="Grup 90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Metin kutusu 91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Web-2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up 100"/>
          <p:cNvGrpSpPr/>
          <p:nvPr/>
        </p:nvGrpSpPr>
        <p:grpSpPr>
          <a:xfrm>
            <a:off x="7324304" y="870541"/>
            <a:ext cx="927860" cy="1291816"/>
            <a:chOff x="1756113" y="3900989"/>
            <a:chExt cx="1318346" cy="1895117"/>
          </a:xfrm>
        </p:grpSpPr>
        <p:grpSp>
          <p:nvGrpSpPr>
            <p:cNvPr id="102" name="Grup 101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04" name="Yamuk 10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Yamuk 10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Dikdörtgen 10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Dikdörtgen 10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Yuvarlatılmış Dikdörtgen 10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Düz Bağlayıcı 10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Düz Bağlayıcı 10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Düz Bağlayıcı 11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Metin kutusu 102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Güvenlik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up 111"/>
          <p:cNvGrpSpPr/>
          <p:nvPr/>
        </p:nvGrpSpPr>
        <p:grpSpPr>
          <a:xfrm>
            <a:off x="8044690" y="872217"/>
            <a:ext cx="964576" cy="1303200"/>
            <a:chOff x="1709237" y="3884287"/>
            <a:chExt cx="1370514" cy="1911819"/>
          </a:xfrm>
        </p:grpSpPr>
        <p:grpSp>
          <p:nvGrpSpPr>
            <p:cNvPr id="113" name="Grup 112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15" name="Yamuk 114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Yamuk 115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Dikdörtgen 116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Dikdörtgen 117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Yuvarlatılmış Dikdörtgen 11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Düz Bağlayıcı 11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Düz Bağlayıcı 12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Düz Bağlayıcı 12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Metin kutusu 113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Eposta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ikdörtgen 2"/>
          <p:cNvSpPr/>
          <p:nvPr/>
        </p:nvSpPr>
        <p:spPr>
          <a:xfrm>
            <a:off x="2944281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Hadoop</a:t>
            </a:r>
            <a:endParaRPr lang="en-US" dirty="0"/>
          </a:p>
        </p:txBody>
      </p:sp>
      <p:sp>
        <p:nvSpPr>
          <p:cNvPr id="123" name="Dikdörtgen 122"/>
          <p:cNvSpPr/>
          <p:nvPr/>
        </p:nvSpPr>
        <p:spPr>
          <a:xfrm>
            <a:off x="4249944" y="4771452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 Ambarı</a:t>
            </a:r>
            <a:endParaRPr lang="en-US" dirty="0"/>
          </a:p>
        </p:txBody>
      </p:sp>
      <p:grpSp>
        <p:nvGrpSpPr>
          <p:cNvPr id="9" name="Grup 8"/>
          <p:cNvGrpSpPr/>
          <p:nvPr/>
        </p:nvGrpSpPr>
        <p:grpSpPr>
          <a:xfrm>
            <a:off x="5555607" y="4503662"/>
            <a:ext cx="1282839" cy="924763"/>
            <a:chOff x="4241605" y="4333037"/>
            <a:chExt cx="1282839" cy="924763"/>
          </a:xfrm>
        </p:grpSpPr>
        <p:sp>
          <p:nvSpPr>
            <p:cNvPr id="125" name="Dikdörtgen 124"/>
            <p:cNvSpPr/>
            <p:nvPr/>
          </p:nvSpPr>
          <p:spPr>
            <a:xfrm>
              <a:off x="4496241" y="4333037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  <p:sp>
          <p:nvSpPr>
            <p:cNvPr id="124" name="Dikdörtgen 123"/>
            <p:cNvSpPr/>
            <p:nvPr/>
          </p:nvSpPr>
          <p:spPr>
            <a:xfrm>
              <a:off x="4368923" y="4462084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  <p:sp>
          <p:nvSpPr>
            <p:cNvPr id="126" name="Dikdörtgen 125"/>
            <p:cNvSpPr/>
            <p:nvPr/>
          </p:nvSpPr>
          <p:spPr>
            <a:xfrm>
              <a:off x="4241605" y="4610100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</p:grpSp>
      <p:sp>
        <p:nvSpPr>
          <p:cNvPr id="127" name="Dikdörtgen 126"/>
          <p:cNvSpPr/>
          <p:nvPr/>
        </p:nvSpPr>
        <p:spPr>
          <a:xfrm>
            <a:off x="6965764" y="4771452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Kurumsal Arama Motoru</a:t>
            </a:r>
            <a:endParaRPr lang="en-US" sz="1400" dirty="0"/>
          </a:p>
        </p:txBody>
      </p:sp>
      <p:sp>
        <p:nvSpPr>
          <p:cNvPr id="128" name="Dikdörtgen 127"/>
          <p:cNvSpPr/>
          <p:nvPr/>
        </p:nvSpPr>
        <p:spPr>
          <a:xfrm>
            <a:off x="8151750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29" name="Dikdörtgen 128"/>
          <p:cNvSpPr/>
          <p:nvPr/>
        </p:nvSpPr>
        <p:spPr>
          <a:xfrm>
            <a:off x="9317302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0" name="Dikdörtgen 129"/>
          <p:cNvSpPr/>
          <p:nvPr/>
        </p:nvSpPr>
        <p:spPr>
          <a:xfrm>
            <a:off x="8304150" y="49149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1" name="Dikdörtgen 130"/>
          <p:cNvSpPr/>
          <p:nvPr/>
        </p:nvSpPr>
        <p:spPr>
          <a:xfrm>
            <a:off x="9469702" y="49149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2" name="Dikdörtgen 131"/>
          <p:cNvSpPr/>
          <p:nvPr/>
        </p:nvSpPr>
        <p:spPr>
          <a:xfrm>
            <a:off x="8456550" y="50673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3" name="Dikdörtgen 132"/>
          <p:cNvSpPr/>
          <p:nvPr/>
        </p:nvSpPr>
        <p:spPr>
          <a:xfrm>
            <a:off x="9622102" y="50673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223" name="Oval 222"/>
          <p:cNvSpPr/>
          <p:nvPr/>
        </p:nvSpPr>
        <p:spPr>
          <a:xfrm>
            <a:off x="3171728" y="1557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3893001" y="15528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4704600" y="15517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447593" y="1557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6223295" y="158696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6944568" y="158239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7756167" y="158131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8499160" y="158696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3478624" y="217758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4199897" y="217300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5011496" y="21719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5754489" y="217758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6530191" y="22071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7251464" y="22025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8063063" y="22014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8806056" y="22071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3294772" y="156338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3111801" y="17151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4034572" y="1578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3954869" y="17847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4584700" y="51890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4773098" y="50561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4925498" y="52085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7339562" y="51916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7598399" y="510741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7511601" y="52476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8503873" y="17423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7756167" y="176511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6979442" y="17269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6231736" y="174979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5463527" y="17348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4715821" y="17577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4015577" y="17344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3267871" y="17572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kdörtgen 1"/>
          <p:cNvSpPr/>
          <p:nvPr/>
        </p:nvSpPr>
        <p:spPr>
          <a:xfrm>
            <a:off x="4199896" y="3131517"/>
            <a:ext cx="3210895" cy="5701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348" y="3084885"/>
            <a:ext cx="1224189" cy="680310"/>
          </a:xfrm>
          <a:prstGeom prst="rect">
            <a:avLst/>
          </a:prstGeom>
        </p:spPr>
      </p:pic>
      <p:pic>
        <p:nvPicPr>
          <p:cNvPr id="239" name="Resim 2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919" y="2502417"/>
            <a:ext cx="879969" cy="541519"/>
          </a:xfrm>
          <a:prstGeom prst="rect">
            <a:avLst/>
          </a:prstGeom>
        </p:spPr>
      </p:pic>
      <p:pic>
        <p:nvPicPr>
          <p:cNvPr id="260" name="Resim 2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58" y="3863669"/>
            <a:ext cx="879969" cy="541519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475382" y="2046107"/>
            <a:ext cx="1363872" cy="788534"/>
          </a:xfrm>
          <a:prstGeom prst="rect">
            <a:avLst/>
          </a:prstGeom>
        </p:spPr>
      </p:pic>
      <p:pic>
        <p:nvPicPr>
          <p:cNvPr id="258" name="Resim 2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269" y="3031157"/>
            <a:ext cx="879969" cy="541519"/>
          </a:xfrm>
          <a:prstGeom prst="rect">
            <a:avLst/>
          </a:prstGeom>
        </p:spPr>
      </p:pic>
      <p:pic>
        <p:nvPicPr>
          <p:cNvPr id="259" name="Resim 2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638" y="2911375"/>
            <a:ext cx="879969" cy="541519"/>
          </a:xfrm>
          <a:prstGeom prst="rect">
            <a:avLst/>
          </a:prstGeom>
        </p:spPr>
      </p:pic>
      <p:pic>
        <p:nvPicPr>
          <p:cNvPr id="261" name="Resim 26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0367020" y="2455842"/>
            <a:ext cx="1300616" cy="751962"/>
          </a:xfrm>
          <a:prstGeom prst="rect">
            <a:avLst/>
          </a:prstGeom>
        </p:spPr>
      </p:pic>
      <p:pic>
        <p:nvPicPr>
          <p:cNvPr id="262" name="Resim 261">
            <a:extLst>
              <a:ext uri="{FF2B5EF4-FFF2-40B4-BE49-F238E27FC236}">
                <a16:creationId xmlns:a16="http://schemas.microsoft.com/office/drawing/2014/main" id="{F77ECBC3-329F-4767-987C-C5E1246DE3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3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repeatCount="indefinite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0181 0.5071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" y="2534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11549 0.5041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2520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47071 0.51643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29" y="2581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0.0625 0.5120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2560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0.28334 0.4787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2393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-0.02396 0.4963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2481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1414 -0.0717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-358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0.11771 -0.07708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-386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0.10846 -0.01527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764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0.12226 0.5125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0" y="25625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59259E-6 L -0.1806 0.50995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6" y="25486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-0.22252 0.495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33" y="24769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-0.27019 0.50556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16" y="25278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-0.35 0.50278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0" y="25139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44444E-6 L -0.40729 0.50833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65" y="25417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0.44649 0.4456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18" y="22269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0.44179 0.3956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19769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0.32839 0.43357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9" y="21667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0.21224 0.43727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12" y="21852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29505 0.44815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3" y="22407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0.22968 0.47222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23611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0.13659 0.4412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22060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74 -0.18588 L -0.17474 0.26922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22755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-0.32266 -0.00463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33" y="-231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022E-16 L -0.322 0.00764 " pathEditMode="relative" rAng="0" ptsTypes="AA">
                                      <p:cBhvr>
                                        <p:cTn id="18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07" y="370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0.11563 0.0213 " pathEditMode="relative" rAng="0" ptsTypes="AA">
                                      <p:cBhvr>
                                        <p:cTn id="186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81" y="1065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11354 0.52593 " pathEditMode="relative" rAng="0" ptsTypes="AA">
                                      <p:cBhvr>
                                        <p:cTn id="228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26296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18216 0.48449 " pathEditMode="relative" rAng="0" ptsTypes="AA">
                                      <p:cBhvr>
                                        <p:cTn id="230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24213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L 0.12383 0.46365 " pathEditMode="relative" rAng="0" ptsTypes="AA">
                                      <p:cBhvr>
                                        <p:cTn id="232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5" y="23171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8776 0.45277 " pathEditMode="relative" rAng="0" ptsTypes="AA">
                                      <p:cBhvr>
                                        <p:cTn id="234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22639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3959 0.47593 " pathEditMode="relative" rAng="0" ptsTypes="AA">
                                      <p:cBhvr>
                                        <p:cTn id="236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23796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0469 0.48102 " pathEditMode="relative" rAng="0" ptsTypes="AA">
                                      <p:cBhvr>
                                        <p:cTn id="238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24051"/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-0.03828 0.44514 " pathEditMode="relative" rAng="0" ptsTypes="AA">
                                      <p:cBhvr>
                                        <p:cTn id="240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22245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0235 0.44908 " pathEditMode="relative" rAng="0" ptsTypes="AA">
                                      <p:cBhvr>
                                        <p:cTn id="242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2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223" grpId="1" animBg="1"/>
      <p:bldP spid="223" grpId="2" animBg="1"/>
      <p:bldP spid="224" grpId="0" animBg="1"/>
      <p:bldP spid="224" grpId="1" animBg="1"/>
      <p:bldP spid="224" grpId="2" animBg="1"/>
      <p:bldP spid="225" grpId="0" animBg="1"/>
      <p:bldP spid="225" grpId="1" animBg="1"/>
      <p:bldP spid="225" grpId="2" animBg="1"/>
      <p:bldP spid="226" grpId="0" animBg="1"/>
      <p:bldP spid="226" grpId="1" animBg="1"/>
      <p:bldP spid="226" grpId="2" animBg="1"/>
      <p:bldP spid="227" grpId="0" animBg="1"/>
      <p:bldP spid="227" grpId="1" animBg="1"/>
      <p:bldP spid="227" grpId="2" animBg="1"/>
      <p:bldP spid="228" grpId="0" animBg="1"/>
      <p:bldP spid="228" grpId="1" animBg="1"/>
      <p:bldP spid="228" grpId="2" animBg="1"/>
      <p:bldP spid="229" grpId="0" animBg="1"/>
      <p:bldP spid="229" grpId="1" animBg="1"/>
      <p:bldP spid="229" grpId="2" animBg="1"/>
      <p:bldP spid="230" grpId="0" animBg="1"/>
      <p:bldP spid="230" grpId="1" animBg="1"/>
      <p:bldP spid="230" grpId="2" animBg="1"/>
      <p:bldP spid="231" grpId="0" animBg="1"/>
      <p:bldP spid="231" grpId="1" animBg="1"/>
      <p:bldP spid="231" grpId="2" animBg="1"/>
      <p:bldP spid="232" grpId="0" animBg="1"/>
      <p:bldP spid="232" grpId="1" animBg="1"/>
      <p:bldP spid="232" grpId="2" animBg="1"/>
      <p:bldP spid="233" grpId="0" animBg="1"/>
      <p:bldP spid="233" grpId="1" animBg="1"/>
      <p:bldP spid="233" grpId="2" animBg="1"/>
      <p:bldP spid="234" grpId="0" animBg="1"/>
      <p:bldP spid="234" grpId="1" animBg="1"/>
      <p:bldP spid="234" grpId="2" animBg="1"/>
      <p:bldP spid="235" grpId="0" animBg="1"/>
      <p:bldP spid="235" grpId="1" animBg="1"/>
      <p:bldP spid="235" grpId="2" animBg="1"/>
      <p:bldP spid="236" grpId="0" animBg="1"/>
      <p:bldP spid="236" grpId="1" animBg="1"/>
      <p:bldP spid="236" grpId="2" animBg="1"/>
      <p:bldP spid="237" grpId="0" animBg="1"/>
      <p:bldP spid="237" grpId="1" animBg="1"/>
      <p:bldP spid="237" grpId="2" animBg="1"/>
      <p:bldP spid="238" grpId="0" animBg="1"/>
      <p:bldP spid="238" grpId="1" animBg="1"/>
      <p:bldP spid="238" grpId="2" animBg="1"/>
      <p:bldP spid="240" grpId="0" animBg="1"/>
      <p:bldP spid="240" grpId="1" animBg="1"/>
      <p:bldP spid="240" grpId="2" animBg="1"/>
      <p:bldP spid="241" grpId="0" animBg="1"/>
      <p:bldP spid="241" grpId="1" animBg="1"/>
      <p:bldP spid="241" grpId="2" animBg="1"/>
      <p:bldP spid="242" grpId="0" animBg="1"/>
      <p:bldP spid="242" grpId="1" animBg="1"/>
      <p:bldP spid="242" grpId="2" animBg="1"/>
      <p:bldP spid="243" grpId="0" animBg="1"/>
      <p:bldP spid="243" grpId="1" animBg="1"/>
      <p:bldP spid="243" grpId="2" animBg="1"/>
      <p:bldP spid="244" grpId="0" animBg="1"/>
      <p:bldP spid="244" grpId="1" animBg="1"/>
      <p:bldP spid="244" grpId="2" animBg="1"/>
      <p:bldP spid="245" grpId="0" animBg="1"/>
      <p:bldP spid="245" grpId="1" animBg="1"/>
      <p:bldP spid="245" grpId="2" animBg="1"/>
      <p:bldP spid="246" grpId="0" animBg="1"/>
      <p:bldP spid="246" grpId="1" animBg="1"/>
      <p:bldP spid="246" grpId="2" animBg="1"/>
      <p:bldP spid="247" grpId="0" animBg="1"/>
      <p:bldP spid="247" grpId="1" animBg="1"/>
      <p:bldP spid="247" grpId="2" animBg="1"/>
      <p:bldP spid="248" grpId="0" animBg="1"/>
      <p:bldP spid="248" grpId="1" animBg="1"/>
      <p:bldP spid="248" grpId="2" animBg="1"/>
      <p:bldP spid="249" grpId="0" animBg="1"/>
      <p:bldP spid="249" grpId="1" animBg="1"/>
      <p:bldP spid="249" grpId="2" animBg="1"/>
      <p:bldP spid="250" grpId="0" animBg="1"/>
      <p:bldP spid="250" grpId="1" animBg="1"/>
      <p:bldP spid="250" grpId="2" animBg="1"/>
      <p:bldP spid="251" grpId="0" animBg="1"/>
      <p:bldP spid="251" grpId="1" animBg="1"/>
      <p:bldP spid="251" grpId="2" animBg="1"/>
      <p:bldP spid="252" grpId="0" animBg="1"/>
      <p:bldP spid="252" grpId="1" animBg="1"/>
      <p:bldP spid="252" grpId="2" animBg="1"/>
      <p:bldP spid="253" grpId="0" animBg="1"/>
      <p:bldP spid="253" grpId="1" animBg="1"/>
      <p:bldP spid="253" grpId="2" animBg="1"/>
      <p:bldP spid="254" grpId="0" animBg="1"/>
      <p:bldP spid="254" grpId="1" animBg="1"/>
      <p:bldP spid="254" grpId="2" animBg="1"/>
      <p:bldP spid="255" grpId="0" animBg="1"/>
      <p:bldP spid="255" grpId="1" animBg="1"/>
      <p:bldP spid="255" grpId="2" animBg="1"/>
      <p:bldP spid="256" grpId="0" animBg="1"/>
      <p:bldP spid="256" grpId="1" animBg="1"/>
      <p:bldP spid="256" grpId="2" animBg="1"/>
      <p:bldP spid="257" grpId="0" animBg="1"/>
      <p:bldP spid="257" grpId="1" animBg="1"/>
      <p:bldP spid="257" grpId="2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Örnek Akış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50" y="923624"/>
            <a:ext cx="8999980" cy="4346881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CC9B7453-A916-4140-9763-CC006BC29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66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705418" y="3016870"/>
            <a:ext cx="9144000" cy="1548122"/>
          </a:xfrm>
        </p:spPr>
        <p:txBody>
          <a:bodyPr>
            <a:noAutofit/>
          </a:bodyPr>
          <a:lstStyle/>
          <a:p>
            <a:r>
              <a:rPr lang="tr-TR" sz="4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Mysql’den</a:t>
            </a:r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Kafka’ya Veri Akışı Uygulaması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311" y="518458"/>
            <a:ext cx="3743472" cy="2303675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4ED12AE3-F4BF-4D15-A98F-1507F9350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35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1523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706464" y="221398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Akışı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up 18"/>
          <p:cNvGrpSpPr/>
          <p:nvPr/>
        </p:nvGrpSpPr>
        <p:grpSpPr>
          <a:xfrm>
            <a:off x="7494310" y="2035188"/>
            <a:ext cx="4213228" cy="1020320"/>
            <a:chOff x="4199896" y="3084885"/>
            <a:chExt cx="3210895" cy="680310"/>
          </a:xfrm>
        </p:grpSpPr>
        <p:sp>
          <p:nvSpPr>
            <p:cNvPr id="2" name="Dikdörtgen 1"/>
            <p:cNvSpPr/>
            <p:nvPr/>
          </p:nvSpPr>
          <p:spPr>
            <a:xfrm>
              <a:off x="4199896" y="3131517"/>
              <a:ext cx="3210895" cy="5701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Resim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5348" y="3084885"/>
              <a:ext cx="1224189" cy="680310"/>
            </a:xfrm>
            <a:prstGeom prst="rect">
              <a:avLst/>
            </a:prstGeom>
          </p:spPr>
        </p:pic>
      </p:grpSp>
      <p:pic>
        <p:nvPicPr>
          <p:cNvPr id="239" name="Resim 2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120" y="2001573"/>
            <a:ext cx="1948934" cy="1199344"/>
          </a:xfrm>
          <a:prstGeom prst="rect">
            <a:avLst/>
          </a:prstGeom>
        </p:spPr>
      </p:pic>
      <p:sp>
        <p:nvSpPr>
          <p:cNvPr id="24" name="Dikdörtgen 23"/>
          <p:cNvSpPr/>
          <p:nvPr/>
        </p:nvSpPr>
        <p:spPr>
          <a:xfrm>
            <a:off x="8770242" y="3793316"/>
            <a:ext cx="2192357" cy="920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Console Consumer</a:t>
            </a:r>
            <a:endParaRPr lang="en-US" dirty="0"/>
          </a:p>
        </p:txBody>
      </p:sp>
      <p:sp>
        <p:nvSpPr>
          <p:cNvPr id="38" name="Yuvarlatılmış Dikdörtgen 37"/>
          <p:cNvSpPr/>
          <p:nvPr/>
        </p:nvSpPr>
        <p:spPr>
          <a:xfrm>
            <a:off x="125284" y="360633"/>
            <a:ext cx="3657149" cy="54509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o 21"/>
          <p:cNvGraphicFramePr>
            <a:graphicFrameLocks noGrp="1"/>
          </p:cNvGraphicFramePr>
          <p:nvPr>
            <p:extLst/>
          </p:nvPr>
        </p:nvGraphicFramePr>
        <p:xfrm>
          <a:off x="489764" y="1009672"/>
          <a:ext cx="2980549" cy="635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705">
                <a:tc>
                  <a:txBody>
                    <a:bodyPr/>
                    <a:lstStyle/>
                    <a:p>
                      <a:r>
                        <a:rPr lang="tr-TR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5.1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3.5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0.2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Iris-setosa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705">
                <a:tc>
                  <a:txBody>
                    <a:bodyPr/>
                    <a:lstStyle/>
                    <a:p>
                      <a:r>
                        <a:rPr lang="tr-TR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4.9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3.0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0.2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Iris-setosa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2" name="Tablo 261"/>
          <p:cNvGraphicFramePr>
            <a:graphicFrameLocks noGrp="1"/>
          </p:cNvGraphicFramePr>
          <p:nvPr>
            <p:extLst/>
          </p:nvPr>
        </p:nvGraphicFramePr>
        <p:xfrm>
          <a:off x="489763" y="1645082"/>
          <a:ext cx="2980549" cy="635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705">
                <a:tc>
                  <a:txBody>
                    <a:bodyPr/>
                    <a:lstStyle/>
                    <a:p>
                      <a:r>
                        <a:rPr lang="tr-TR" sz="12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4.7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3.2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1.3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0.2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Iris-setosa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705">
                <a:tc>
                  <a:txBody>
                    <a:bodyPr/>
                    <a:lstStyle/>
                    <a:p>
                      <a:r>
                        <a:rPr lang="tr-TR" sz="12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4.6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3.1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0.2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Iris-setosa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Dikdörtgen 22"/>
          <p:cNvSpPr/>
          <p:nvPr/>
        </p:nvSpPr>
        <p:spPr>
          <a:xfrm>
            <a:off x="484910" y="2357570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……..</a:t>
            </a:r>
            <a:endParaRPr lang="en-US" dirty="0"/>
          </a:p>
        </p:txBody>
      </p:sp>
      <p:graphicFrame>
        <p:nvGraphicFramePr>
          <p:cNvPr id="263" name="Tablo 262"/>
          <p:cNvGraphicFramePr>
            <a:graphicFrameLocks noGrp="1"/>
          </p:cNvGraphicFramePr>
          <p:nvPr>
            <p:extLst/>
          </p:nvPr>
        </p:nvGraphicFramePr>
        <p:xfrm>
          <a:off x="489764" y="2910323"/>
          <a:ext cx="2980549" cy="635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705">
                <a:tc>
                  <a:txBody>
                    <a:bodyPr/>
                    <a:lstStyle/>
                    <a:p>
                      <a:r>
                        <a:rPr lang="tr-TR" sz="800" dirty="0">
                          <a:solidFill>
                            <a:srgbClr val="FF0000"/>
                          </a:solidFill>
                        </a:rPr>
                        <a:t>147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6.3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2.5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5.0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err="1"/>
                        <a:t>Iris-virginica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705">
                <a:tc>
                  <a:txBody>
                    <a:bodyPr/>
                    <a:lstStyle/>
                    <a:p>
                      <a:r>
                        <a:rPr lang="tr-TR" sz="800" dirty="0">
                          <a:solidFill>
                            <a:srgbClr val="FF0000"/>
                          </a:solidFill>
                        </a:rPr>
                        <a:t>148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6.5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3.0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5.2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err="1"/>
                        <a:t>Iris-virginica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4" name="Tablo 263"/>
          <p:cNvGraphicFramePr>
            <a:graphicFrameLocks noGrp="1"/>
          </p:cNvGraphicFramePr>
          <p:nvPr>
            <p:extLst/>
          </p:nvPr>
        </p:nvGraphicFramePr>
        <p:xfrm>
          <a:off x="489763" y="3545733"/>
          <a:ext cx="2980549" cy="635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705">
                <a:tc>
                  <a:txBody>
                    <a:bodyPr/>
                    <a:lstStyle/>
                    <a:p>
                      <a:r>
                        <a:rPr lang="tr-TR" sz="800" dirty="0">
                          <a:solidFill>
                            <a:srgbClr val="FF0000"/>
                          </a:solidFill>
                        </a:rPr>
                        <a:t>149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6.2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3.4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5.4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2.3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err="1"/>
                        <a:t>Iris-virginica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705">
                <a:tc>
                  <a:txBody>
                    <a:bodyPr/>
                    <a:lstStyle/>
                    <a:p>
                      <a:r>
                        <a:rPr lang="tr-TR" sz="800" dirty="0">
                          <a:solidFill>
                            <a:srgbClr val="FF0000"/>
                          </a:solidFill>
                        </a:rPr>
                        <a:t>150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5.9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3.0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5.1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1.8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err="1"/>
                        <a:t>Iris-virginica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6" name="Resim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69" y="2035188"/>
            <a:ext cx="1165729" cy="1165729"/>
          </a:xfrm>
          <a:prstGeom prst="rect">
            <a:avLst/>
          </a:prstGeom>
        </p:spPr>
      </p:pic>
      <p:pic>
        <p:nvPicPr>
          <p:cNvPr id="37" name="Resim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4" y="4297361"/>
            <a:ext cx="2239652" cy="1159020"/>
          </a:xfrm>
          <a:prstGeom prst="rect">
            <a:avLst/>
          </a:prstGeom>
        </p:spPr>
      </p:pic>
      <p:graphicFrame>
        <p:nvGraphicFramePr>
          <p:cNvPr id="265" name="Tablo 264"/>
          <p:cNvGraphicFramePr>
            <a:graphicFrameLocks noGrp="1"/>
          </p:cNvGraphicFramePr>
          <p:nvPr>
            <p:extLst/>
          </p:nvPr>
        </p:nvGraphicFramePr>
        <p:xfrm>
          <a:off x="463583" y="2266085"/>
          <a:ext cx="2980549" cy="635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705">
                <a:tc>
                  <a:txBody>
                    <a:bodyPr/>
                    <a:lstStyle/>
                    <a:p>
                      <a:r>
                        <a:rPr lang="tr-TR" sz="800" dirty="0">
                          <a:solidFill>
                            <a:srgbClr val="FF0000"/>
                          </a:solidFill>
                        </a:rPr>
                        <a:t>151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6.2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3.4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5.4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2.3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err="1"/>
                        <a:t>Iris-virginica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705">
                <a:tc>
                  <a:txBody>
                    <a:bodyPr/>
                    <a:lstStyle/>
                    <a:p>
                      <a:r>
                        <a:rPr lang="tr-TR" sz="800" dirty="0">
                          <a:solidFill>
                            <a:srgbClr val="FF0000"/>
                          </a:solidFill>
                        </a:rPr>
                        <a:t>152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5.9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3.0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5.1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1.8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err="1"/>
                        <a:t>Iris-virginica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8" name="Resim 27">
            <a:extLst>
              <a:ext uri="{FF2B5EF4-FFF2-40B4-BE49-F238E27FC236}">
                <a16:creationId xmlns:a16="http://schemas.microsoft.com/office/drawing/2014/main" id="{FEDBDA92-779E-44B4-A41C-7D0AC76710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3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81481E-6 L 0.31628 0.18797 L 0.66328 0.17824 L 0.66328 0.43704 " pathEditMode="relative" ptsTypes="AAAA">
                                      <p:cBhvr>
                                        <p:cTn id="6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L 0.32005 0.09907 L 0.66523 0.09051 C 0.66562 0.1743 0.66588 0.2581 0.66627 0.34189 " pathEditMode="relative" ptsTypes="AAAA">
                                      <p:cBhvr>
                                        <p:cTn id="15" dur="3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0.33541 -0.09051 L 0.68541 -0.09722 C 0.6858 -0.01297 0.68606 0.07129 0.68645 0.15578 " pathEditMode="relative" ptsTypes="AAAA">
                                      <p:cBhvr>
                                        <p:cTn id="26" dur="3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5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10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8.67362E-19 L 0.31719 -0.17107 L 0.65769 -0.18635 L 0.6625 0.07361 " pathEditMode="relative" ptsTypes="AAAA">
                                      <p:cBhvr>
                                        <p:cTn id="33" dur="3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3.7037E-7 L 0.35091 0.0125 L 0.67578 -0.00255 L 0.68893 0.26273 " pathEditMode="relative" ptsTypes="AAAA">
                                      <p:cBhvr>
                                        <p:cTn id="48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Kurulum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İçerik Yer Tutucusu 2"/>
          <p:cNvSpPr txBox="1">
            <a:spLocks/>
          </p:cNvSpPr>
          <p:nvPr/>
        </p:nvSpPr>
        <p:spPr>
          <a:xfrm>
            <a:off x="1577667" y="1011122"/>
            <a:ext cx="9070528" cy="41674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tr-TR" dirty="0" err="1">
                <a:latin typeface="Roboto"/>
              </a:rPr>
              <a:t>nifi</a:t>
            </a:r>
            <a:r>
              <a:rPr lang="tr-TR" dirty="0">
                <a:latin typeface="Roboto"/>
              </a:rPr>
              <a:t> repo dosyasını </a:t>
            </a:r>
            <a:r>
              <a:rPr lang="tr-TR" dirty="0">
                <a:latin typeface="Consolas" panose="020B0609020204030204" pitchFamily="49" charset="0"/>
              </a:rPr>
              <a:t>/</a:t>
            </a:r>
            <a:r>
              <a:rPr lang="tr-TR" dirty="0" err="1">
                <a:latin typeface="Consolas" panose="020B0609020204030204" pitchFamily="49" charset="0"/>
              </a:rPr>
              <a:t>etc</a:t>
            </a:r>
            <a:r>
              <a:rPr lang="tr-TR" dirty="0">
                <a:latin typeface="Consolas" panose="020B0609020204030204" pitchFamily="49" charset="0"/>
              </a:rPr>
              <a:t>/</a:t>
            </a:r>
            <a:r>
              <a:rPr lang="tr-TR" dirty="0" err="1">
                <a:latin typeface="Consolas" panose="020B0609020204030204" pitchFamily="49" charset="0"/>
              </a:rPr>
              <a:t>yum.repos.d</a:t>
            </a:r>
            <a:r>
              <a:rPr lang="tr-TR" dirty="0">
                <a:latin typeface="Consolas" panose="020B0609020204030204" pitchFamily="49" charset="0"/>
              </a:rPr>
              <a:t>/ </a:t>
            </a:r>
            <a:r>
              <a:rPr lang="tr-TR" dirty="0" err="1">
                <a:latin typeface="Roboto"/>
              </a:rPr>
              <a:t>diznine</a:t>
            </a:r>
            <a:r>
              <a:rPr lang="tr-TR" dirty="0">
                <a:latin typeface="Roboto"/>
              </a:rPr>
              <a:t> indir.</a:t>
            </a:r>
          </a:p>
          <a:p>
            <a:pPr lvl="1" algn="l">
              <a:lnSpc>
                <a:spcPct val="150000"/>
              </a:lnSpc>
            </a:pPr>
            <a:r>
              <a:rPr lang="tr-TR" sz="1500" dirty="0" err="1">
                <a:latin typeface="Consolas" panose="020B0609020204030204" pitchFamily="49" charset="0"/>
              </a:rPr>
              <a:t>wget</a:t>
            </a:r>
            <a:r>
              <a:rPr lang="tr-TR" sz="1500" dirty="0">
                <a:latin typeface="Consolas" panose="020B0609020204030204" pitchFamily="49" charset="0"/>
              </a:rPr>
              <a:t> </a:t>
            </a:r>
            <a:r>
              <a:rPr lang="tr-TR" sz="1500" dirty="0">
                <a:latin typeface="Consolas" panose="020B0609020204030204" pitchFamily="49" charset="0"/>
                <a:hlinkClick r:id="rId2"/>
              </a:rPr>
              <a:t>http://public-repo</a:t>
            </a:r>
            <a:r>
              <a:rPr lang="tr-TR" sz="1500" dirty="0">
                <a:latin typeface="Consolas" panose="020B0609020204030204" pitchFamily="49" charset="0"/>
              </a:rPr>
              <a:t>hortonworks.com/HDF/centos6/3.x/updates/3.1.2.0/hdf.repo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Consolas" panose="020B0609020204030204" pitchFamily="49" charset="0"/>
              </a:rPr>
              <a:t>yum </a:t>
            </a:r>
            <a:r>
              <a:rPr lang="tr-TR" dirty="0" err="1">
                <a:latin typeface="Consolas" panose="020B0609020204030204" pitchFamily="49" charset="0"/>
              </a:rPr>
              <a:t>info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nifi</a:t>
            </a:r>
            <a:r>
              <a:rPr lang="tr-TR" dirty="0">
                <a:latin typeface="Consolas" panose="020B0609020204030204" pitchFamily="49" charset="0"/>
              </a:rPr>
              <a:t>*</a:t>
            </a:r>
            <a:r>
              <a:rPr lang="tr-TR" dirty="0">
                <a:latin typeface="Roboto"/>
              </a:rPr>
              <a:t> komutuyla paket kontrolü yap.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Consolas" panose="020B0609020204030204" pitchFamily="49" charset="0"/>
              </a:rPr>
              <a:t>yum -y </a:t>
            </a:r>
            <a:r>
              <a:rPr lang="tr-TR" dirty="0" err="1">
                <a:latin typeface="Consolas" panose="020B0609020204030204" pitchFamily="49" charset="0"/>
              </a:rPr>
              <a:t>install</a:t>
            </a:r>
            <a:r>
              <a:rPr lang="tr-TR" dirty="0">
                <a:latin typeface="Consolas" panose="020B0609020204030204" pitchFamily="49" charset="0"/>
              </a:rPr>
              <a:t>  nifi_3_1_2_0_7 </a:t>
            </a:r>
            <a:r>
              <a:rPr lang="tr-TR" dirty="0">
                <a:latin typeface="Roboto"/>
              </a:rPr>
              <a:t>komutu ile kurulumu başlat.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tr-TR" sz="1900" dirty="0">
                <a:latin typeface="Consolas" panose="020B0609020204030204" pitchFamily="49" charset="0"/>
              </a:rPr>
              <a:t>vi /</a:t>
            </a:r>
            <a:r>
              <a:rPr lang="tr-TR" sz="1900" dirty="0" err="1">
                <a:latin typeface="Consolas" panose="020B0609020204030204" pitchFamily="49" charset="0"/>
              </a:rPr>
              <a:t>usr</a:t>
            </a:r>
            <a:r>
              <a:rPr lang="tr-TR" sz="1900" dirty="0">
                <a:latin typeface="Consolas" panose="020B0609020204030204" pitchFamily="49" charset="0"/>
              </a:rPr>
              <a:t>/</a:t>
            </a:r>
            <a:r>
              <a:rPr lang="tr-TR" sz="1900" dirty="0" err="1">
                <a:latin typeface="Consolas" panose="020B0609020204030204" pitchFamily="49" charset="0"/>
              </a:rPr>
              <a:t>hdf</a:t>
            </a:r>
            <a:r>
              <a:rPr lang="tr-TR" sz="1900" dirty="0">
                <a:latin typeface="Consolas" panose="020B0609020204030204" pitchFamily="49" charset="0"/>
              </a:rPr>
              <a:t>/</a:t>
            </a:r>
            <a:r>
              <a:rPr lang="tr-TR" sz="1900" dirty="0" err="1">
                <a:latin typeface="Consolas" panose="020B0609020204030204" pitchFamily="49" charset="0"/>
              </a:rPr>
              <a:t>current</a:t>
            </a:r>
            <a:r>
              <a:rPr lang="tr-TR" sz="1900" dirty="0">
                <a:latin typeface="Consolas" panose="020B0609020204030204" pitchFamily="49" charset="0"/>
              </a:rPr>
              <a:t>/</a:t>
            </a:r>
            <a:r>
              <a:rPr lang="tr-TR" sz="1900" dirty="0" err="1">
                <a:latin typeface="Consolas" panose="020B0609020204030204" pitchFamily="49" charset="0"/>
              </a:rPr>
              <a:t>nifi</a:t>
            </a:r>
            <a:r>
              <a:rPr lang="tr-TR" sz="1900" dirty="0">
                <a:latin typeface="Consolas" panose="020B0609020204030204" pitchFamily="49" charset="0"/>
              </a:rPr>
              <a:t>/</a:t>
            </a:r>
            <a:r>
              <a:rPr lang="tr-TR" sz="1900" dirty="0" err="1">
                <a:latin typeface="Consolas" panose="020B0609020204030204" pitchFamily="49" charset="0"/>
              </a:rPr>
              <a:t>conf</a:t>
            </a:r>
            <a:r>
              <a:rPr lang="tr-TR" sz="1900" dirty="0">
                <a:latin typeface="Consolas" panose="020B0609020204030204" pitchFamily="49" charset="0"/>
              </a:rPr>
              <a:t>/</a:t>
            </a:r>
            <a:r>
              <a:rPr lang="tr-TR" sz="1900" dirty="0" err="1">
                <a:latin typeface="Consolas" panose="020B0609020204030204" pitchFamily="49" charset="0"/>
              </a:rPr>
              <a:t>nifi.properties</a:t>
            </a:r>
            <a:r>
              <a:rPr lang="tr-TR" dirty="0">
                <a:latin typeface="Roboto"/>
              </a:rPr>
              <a:t> ile dosya içine gir.</a:t>
            </a:r>
          </a:p>
          <a:p>
            <a:pPr lvl="1" algn="l">
              <a:lnSpc>
                <a:spcPct val="150000"/>
              </a:lnSpc>
            </a:pPr>
            <a:r>
              <a:rPr lang="tr-TR" dirty="0" err="1">
                <a:latin typeface="Consolas" panose="020B0609020204030204" pitchFamily="49" charset="0"/>
              </a:rPr>
              <a:t>nifi.web.http.port</a:t>
            </a:r>
            <a:r>
              <a:rPr lang="tr-TR" dirty="0">
                <a:latin typeface="Consolas" panose="020B0609020204030204" pitchFamily="49" charset="0"/>
              </a:rPr>
              <a:t>=</a:t>
            </a:r>
            <a:r>
              <a:rPr lang="tr-TR" dirty="0">
                <a:latin typeface="Roboto"/>
              </a:rPr>
              <a:t> değerini 8080'den 8090'a çek.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tr-TR" dirty="0" err="1">
                <a:latin typeface="Roboto"/>
              </a:rPr>
              <a:t>Browser’a</a:t>
            </a:r>
            <a:r>
              <a:rPr lang="tr-TR" dirty="0">
                <a:latin typeface="Roboto"/>
              </a:rPr>
              <a:t> </a:t>
            </a:r>
            <a:r>
              <a:rPr lang="tr-TR" sz="1900" dirty="0">
                <a:solidFill>
                  <a:srgbClr val="0070C0"/>
                </a:solidFill>
                <a:latin typeface="Consolas" panose="020B0609020204030204" pitchFamily="49" charset="0"/>
              </a:rPr>
              <a:t>http://sandbox.hortonworks.com:8090/nifi/ </a:t>
            </a:r>
            <a:r>
              <a:rPr lang="tr-TR" dirty="0">
                <a:latin typeface="Roboto"/>
              </a:rPr>
              <a:t>adresini gir ve NiFi </a:t>
            </a:r>
            <a:r>
              <a:rPr lang="tr-TR" dirty="0" err="1">
                <a:latin typeface="Roboto"/>
              </a:rPr>
              <a:t>arayüzünü</a:t>
            </a:r>
            <a:r>
              <a:rPr lang="tr-TR" dirty="0">
                <a:latin typeface="Roboto"/>
              </a:rPr>
              <a:t> gör. </a:t>
            </a:r>
            <a:endParaRPr lang="en-US" dirty="0">
              <a:latin typeface="Roboto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9C3AB74E-95E6-46DF-AF12-569CA34CE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</a:t>
            </a:r>
            <a:r>
              <a:rPr lang="tr-TR" sz="2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Mysql’den</a:t>
            </a:r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Kafka’ya </a:t>
            </a:r>
            <a:r>
              <a:rPr lang="tr-TR" sz="2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incremental</a:t>
            </a:r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veri akışı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İçerik Yer Tutucusu 2"/>
          <p:cNvSpPr txBox="1">
            <a:spLocks/>
          </p:cNvSpPr>
          <p:nvPr/>
        </p:nvSpPr>
        <p:spPr>
          <a:xfrm>
            <a:off x="1577667" y="1011122"/>
            <a:ext cx="9070528" cy="41674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tr-TR" dirty="0" err="1">
                <a:latin typeface="Roboto"/>
              </a:rPr>
              <a:t>Mysql</a:t>
            </a:r>
            <a:r>
              <a:rPr lang="tr-TR" dirty="0">
                <a:latin typeface="Roboto"/>
              </a:rPr>
              <a:t> veri tabanında hazırlık yap.</a:t>
            </a: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tr-TR" sz="1100" dirty="0" err="1">
                <a:latin typeface="Consolas" panose="020B0609020204030204" pitchFamily="49" charset="0"/>
                <a:hlinkClick r:id="rId2"/>
              </a:rPr>
              <a:t>wget</a:t>
            </a:r>
            <a:r>
              <a:rPr lang="tr-TR" sz="1100" dirty="0">
                <a:latin typeface="Consolas" panose="020B0609020204030204" pitchFamily="49" charset="0"/>
                <a:hlinkClick r:id="rId2"/>
              </a:rPr>
              <a:t> http://veribilimi.co/data/iris_with_pk.csv</a:t>
            </a:r>
            <a:r>
              <a:rPr lang="tr-TR" sz="1100" dirty="0">
                <a:latin typeface="Consolas" panose="020B0609020204030204" pitchFamily="49" charset="0"/>
              </a:rPr>
              <a:t> ile /</a:t>
            </a:r>
            <a:r>
              <a:rPr lang="tr-TR" sz="1100" dirty="0" err="1">
                <a:latin typeface="Consolas" panose="020B0609020204030204" pitchFamily="49" charset="0"/>
              </a:rPr>
              <a:t>home</a:t>
            </a:r>
            <a:r>
              <a:rPr lang="tr-TR" sz="1100" dirty="0">
                <a:latin typeface="Consolas" panose="020B0609020204030204" pitchFamily="49" charset="0"/>
              </a:rPr>
              <a:t>/</a:t>
            </a:r>
            <a:r>
              <a:rPr lang="tr-TR" sz="1100" dirty="0" err="1">
                <a:latin typeface="Consolas" panose="020B0609020204030204" pitchFamily="49" charset="0"/>
              </a:rPr>
              <a:t>maria_dev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diznine</a:t>
            </a:r>
            <a:r>
              <a:rPr lang="tr-TR" sz="1100" dirty="0">
                <a:latin typeface="Consolas" panose="020B0609020204030204" pitchFamily="49" charset="0"/>
              </a:rPr>
              <a:t> veri ardışık artan </a:t>
            </a:r>
            <a:r>
              <a:rPr lang="tr-TR" sz="1100" dirty="0" err="1">
                <a:latin typeface="Consolas" panose="020B0609020204030204" pitchFamily="49" charset="0"/>
              </a:rPr>
              <a:t>Id</a:t>
            </a:r>
            <a:r>
              <a:rPr lang="tr-TR" sz="1100" dirty="0">
                <a:latin typeface="Consolas" panose="020B0609020204030204" pitchFamily="49" charset="0"/>
              </a:rPr>
              <a:t> sütununa sahip iris veri setini indir.</a:t>
            </a: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tr-TR" sz="1100" dirty="0" err="1">
                <a:latin typeface="Consolas" panose="020B0609020204030204" pitchFamily="49" charset="0"/>
              </a:rPr>
              <a:t>Mysql’e</a:t>
            </a:r>
            <a:r>
              <a:rPr lang="tr-TR" sz="1100" dirty="0">
                <a:latin typeface="Consolas" panose="020B0609020204030204" pitchFamily="49" charset="0"/>
              </a:rPr>
              <a:t> bağlan, </a:t>
            </a:r>
            <a:r>
              <a:rPr lang="tr-TR" sz="1100" dirty="0" err="1">
                <a:latin typeface="Consolas" panose="020B0609020204030204" pitchFamily="49" charset="0"/>
              </a:rPr>
              <a:t>azhadoop</a:t>
            </a:r>
            <a:r>
              <a:rPr lang="tr-TR" sz="1100" dirty="0">
                <a:latin typeface="Consolas" panose="020B0609020204030204" pitchFamily="49" charset="0"/>
              </a:rPr>
              <a:t> veri tabanını seç</a:t>
            </a: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tr-TR" sz="1100" dirty="0" err="1">
                <a:latin typeface="Consolas" panose="020B0609020204030204" pitchFamily="49" charset="0"/>
              </a:rPr>
              <a:t>mysql</a:t>
            </a:r>
            <a:r>
              <a:rPr lang="tr-TR" sz="1100" dirty="0">
                <a:latin typeface="Consolas" panose="020B0609020204030204" pitchFamily="49" charset="0"/>
              </a:rPr>
              <a:t>&gt; </a:t>
            </a:r>
            <a:r>
              <a:rPr lang="tr-TR" sz="1100" dirty="0" err="1">
                <a:latin typeface="Consolas" panose="020B0609020204030204" pitchFamily="49" charset="0"/>
              </a:rPr>
              <a:t>create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table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iris_with_pk</a:t>
            </a:r>
            <a:r>
              <a:rPr lang="tr-TR" sz="1100" dirty="0">
                <a:latin typeface="Consolas" panose="020B0609020204030204" pitchFamily="49" charset="0"/>
              </a:rPr>
              <a:t>(</a:t>
            </a:r>
            <a:r>
              <a:rPr lang="tr-TR" sz="1100" dirty="0" err="1">
                <a:latin typeface="Consolas" panose="020B0609020204030204" pitchFamily="49" charset="0"/>
              </a:rPr>
              <a:t>Id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 NOT NULL AUTO_INCREMENT, </a:t>
            </a:r>
            <a:r>
              <a:rPr lang="tr-TR" sz="1100" dirty="0" err="1">
                <a:latin typeface="Consolas" panose="020B0609020204030204" pitchFamily="49" charset="0"/>
              </a:rPr>
              <a:t>SepalLengthCm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double</a:t>
            </a:r>
            <a:r>
              <a:rPr lang="tr-TR" sz="1100" dirty="0">
                <a:latin typeface="Consolas" panose="020B0609020204030204" pitchFamily="49" charset="0"/>
              </a:rPr>
              <a:t>, </a:t>
            </a:r>
            <a:r>
              <a:rPr lang="tr-TR" sz="1100" dirty="0" err="1">
                <a:latin typeface="Consolas" panose="020B0609020204030204" pitchFamily="49" charset="0"/>
              </a:rPr>
              <a:t>SepalWidthCm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double</a:t>
            </a:r>
            <a:r>
              <a:rPr lang="tr-TR" sz="1100" dirty="0">
                <a:latin typeface="Consolas" panose="020B0609020204030204" pitchFamily="49" charset="0"/>
              </a:rPr>
              <a:t>, </a:t>
            </a:r>
            <a:r>
              <a:rPr lang="tr-TR" sz="1100" dirty="0" err="1">
                <a:latin typeface="Consolas" panose="020B0609020204030204" pitchFamily="49" charset="0"/>
              </a:rPr>
              <a:t>PetalLengthCm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double</a:t>
            </a:r>
            <a:r>
              <a:rPr lang="tr-TR" sz="1100" dirty="0">
                <a:latin typeface="Consolas" panose="020B0609020204030204" pitchFamily="49" charset="0"/>
              </a:rPr>
              <a:t>, </a:t>
            </a:r>
            <a:r>
              <a:rPr lang="tr-TR" sz="1100" dirty="0" err="1">
                <a:latin typeface="Consolas" panose="020B0609020204030204" pitchFamily="49" charset="0"/>
              </a:rPr>
              <a:t>PetalWidthCm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double</a:t>
            </a:r>
            <a:r>
              <a:rPr lang="tr-TR" sz="1100" dirty="0">
                <a:latin typeface="Consolas" panose="020B0609020204030204" pitchFamily="49" charset="0"/>
              </a:rPr>
              <a:t>, </a:t>
            </a:r>
            <a:r>
              <a:rPr lang="tr-TR" sz="1100" dirty="0" err="1">
                <a:latin typeface="Consolas" panose="020B0609020204030204" pitchFamily="49" charset="0"/>
              </a:rPr>
              <a:t>Species</a:t>
            </a:r>
            <a:r>
              <a:rPr lang="tr-TR" sz="1100" dirty="0">
                <a:latin typeface="Consolas" panose="020B0609020204030204" pitchFamily="49" charset="0"/>
              </a:rPr>
              <a:t> VARCHAR(20), PRIMARY KEY (</a:t>
            </a:r>
            <a:r>
              <a:rPr lang="tr-TR" sz="1100" dirty="0" err="1">
                <a:latin typeface="Consolas" panose="020B0609020204030204" pitchFamily="49" charset="0"/>
              </a:rPr>
              <a:t>Id</a:t>
            </a:r>
            <a:r>
              <a:rPr lang="tr-TR" sz="1100" dirty="0">
                <a:latin typeface="Consolas" panose="020B0609020204030204" pitchFamily="49" charset="0"/>
              </a:rPr>
              <a:t>));  komutuyla tablo yarat</a:t>
            </a: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tr-TR" sz="1100" dirty="0" err="1">
                <a:latin typeface="Consolas" panose="020B0609020204030204" pitchFamily="49" charset="0"/>
              </a:rPr>
              <a:t>mysql</a:t>
            </a:r>
            <a:r>
              <a:rPr lang="tr-TR" sz="1100" dirty="0">
                <a:latin typeface="Consolas" panose="020B0609020204030204" pitchFamily="49" charset="0"/>
              </a:rPr>
              <a:t>&gt; </a:t>
            </a:r>
            <a:r>
              <a:rPr lang="tr-TR" sz="1100" dirty="0" err="1">
                <a:latin typeface="Consolas" panose="020B0609020204030204" pitchFamily="49" charset="0"/>
              </a:rPr>
              <a:t>load</a:t>
            </a:r>
            <a:r>
              <a:rPr lang="tr-TR" sz="1100" dirty="0">
                <a:latin typeface="Consolas" panose="020B0609020204030204" pitchFamily="49" charset="0"/>
              </a:rPr>
              <a:t> data </a:t>
            </a:r>
            <a:r>
              <a:rPr lang="tr-TR" sz="1100" dirty="0" err="1">
                <a:latin typeface="Consolas" panose="020B0609020204030204" pitchFamily="49" charset="0"/>
              </a:rPr>
              <a:t>local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infile</a:t>
            </a:r>
            <a:r>
              <a:rPr lang="tr-TR" sz="1100" dirty="0">
                <a:latin typeface="Consolas" panose="020B0609020204030204" pitchFamily="49" charset="0"/>
              </a:rPr>
              <a:t> '/</a:t>
            </a:r>
            <a:r>
              <a:rPr lang="tr-TR" sz="1100" dirty="0" err="1">
                <a:latin typeface="Consolas" panose="020B0609020204030204" pitchFamily="49" charset="0"/>
              </a:rPr>
              <a:t>home</a:t>
            </a:r>
            <a:r>
              <a:rPr lang="tr-TR" sz="1100" dirty="0">
                <a:latin typeface="Consolas" panose="020B0609020204030204" pitchFamily="49" charset="0"/>
              </a:rPr>
              <a:t>/</a:t>
            </a:r>
            <a:r>
              <a:rPr lang="tr-TR" sz="1100" dirty="0" err="1">
                <a:latin typeface="Consolas" panose="020B0609020204030204" pitchFamily="49" charset="0"/>
              </a:rPr>
              <a:t>maria_dev</a:t>
            </a:r>
            <a:r>
              <a:rPr lang="tr-TR" sz="1100" dirty="0">
                <a:latin typeface="Consolas" panose="020B0609020204030204" pitchFamily="49" charset="0"/>
              </a:rPr>
              <a:t>/iris_with_pk.csv' </a:t>
            </a:r>
            <a:r>
              <a:rPr lang="tr-TR" sz="1100" dirty="0" err="1">
                <a:latin typeface="Consolas" panose="020B0609020204030204" pitchFamily="49" charset="0"/>
              </a:rPr>
              <a:t>into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table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iris_with_pk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fields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terminated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by</a:t>
            </a:r>
            <a:r>
              <a:rPr lang="tr-TR" sz="1100" dirty="0">
                <a:latin typeface="Consolas" panose="020B0609020204030204" pitchFamily="49" charset="0"/>
              </a:rPr>
              <a:t> ',' </a:t>
            </a:r>
            <a:r>
              <a:rPr lang="tr-TR" sz="1100" dirty="0" err="1">
                <a:latin typeface="Consolas" panose="020B0609020204030204" pitchFamily="49" charset="0"/>
              </a:rPr>
              <a:t>enclosed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by</a:t>
            </a:r>
            <a:r>
              <a:rPr lang="tr-TR" sz="1100" dirty="0">
                <a:latin typeface="Consolas" panose="020B0609020204030204" pitchFamily="49" charset="0"/>
              </a:rPr>
              <a:t> '"' </a:t>
            </a:r>
            <a:r>
              <a:rPr lang="tr-TR" sz="1100" dirty="0" err="1">
                <a:latin typeface="Consolas" panose="020B0609020204030204" pitchFamily="49" charset="0"/>
              </a:rPr>
              <a:t>lines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terminated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by</a:t>
            </a:r>
            <a:r>
              <a:rPr lang="tr-TR" sz="1100" dirty="0">
                <a:latin typeface="Consolas" panose="020B0609020204030204" pitchFamily="49" charset="0"/>
              </a:rPr>
              <a:t> '\n'  (Id,SepalLengthCm,SepalWidthCm,PetalLengthCm,PetalWidthCm,Species); ile veri setini tabloya yükle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tr-TR" dirty="0" err="1">
                <a:latin typeface="Roboto"/>
              </a:rPr>
              <a:t>Browser’a</a:t>
            </a:r>
            <a:r>
              <a:rPr lang="tr-TR" dirty="0">
                <a:latin typeface="Roboto"/>
              </a:rPr>
              <a:t> </a:t>
            </a:r>
            <a:r>
              <a:rPr lang="tr-TR" sz="1900" dirty="0">
                <a:solidFill>
                  <a:srgbClr val="0070C0"/>
                </a:solidFill>
                <a:latin typeface="Consolas" panose="020B0609020204030204" pitchFamily="49" charset="0"/>
              </a:rPr>
              <a:t>http://sandbox.hortonworks.com:8090/nifi/ </a:t>
            </a:r>
            <a:r>
              <a:rPr lang="tr-TR" dirty="0">
                <a:latin typeface="Roboto"/>
              </a:rPr>
              <a:t>adresini gir ve NiFi </a:t>
            </a:r>
            <a:r>
              <a:rPr lang="tr-TR" dirty="0" err="1">
                <a:latin typeface="Roboto"/>
              </a:rPr>
              <a:t>arayüzünü</a:t>
            </a:r>
            <a:r>
              <a:rPr lang="tr-TR" dirty="0">
                <a:latin typeface="Roboto"/>
              </a:rPr>
              <a:t> gör. </a:t>
            </a:r>
            <a:endParaRPr lang="en-US" dirty="0">
              <a:latin typeface="Roboto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A91F8B91-5CA2-4A92-A59D-EEC046438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3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821" y="848965"/>
            <a:ext cx="3743472" cy="230367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942380" y="3414384"/>
            <a:ext cx="1034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7895A4"/>
                </a:solidFill>
                <a:latin typeface="Roboto"/>
              </a:rPr>
              <a:t> </a:t>
            </a:r>
            <a:r>
              <a:rPr lang="tr-TR" sz="3200" b="1" dirty="0">
                <a:solidFill>
                  <a:srgbClr val="7895A4"/>
                </a:solidFill>
                <a:latin typeface="Roboto"/>
              </a:rPr>
              <a:t>Veri akışını düzenleme ve </a:t>
            </a:r>
            <a:r>
              <a:rPr lang="tr-TR" sz="3200" b="1" dirty="0" err="1">
                <a:solidFill>
                  <a:srgbClr val="7895A4"/>
                </a:solidFill>
                <a:latin typeface="Roboto"/>
              </a:rPr>
              <a:t>otomatize</a:t>
            </a:r>
            <a:r>
              <a:rPr lang="tr-TR" sz="3200" b="1" dirty="0">
                <a:solidFill>
                  <a:srgbClr val="7895A4"/>
                </a:solidFill>
                <a:latin typeface="Roboto"/>
              </a:rPr>
              <a:t> etme platformu</a:t>
            </a:r>
            <a:endParaRPr lang="en-US" sz="3200" b="1" dirty="0">
              <a:solidFill>
                <a:srgbClr val="7895A4"/>
              </a:solidFill>
              <a:latin typeface="Roboto"/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62968AF3-B1F1-433D-B79D-529F0C659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8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84" y="1159116"/>
            <a:ext cx="5905500" cy="3581400"/>
          </a:xfrm>
          <a:prstGeom prst="rect">
            <a:avLst/>
          </a:prstGeom>
        </p:spPr>
      </p:pic>
      <p:sp>
        <p:nvSpPr>
          <p:cNvPr id="57" name="İçerik Yer Tutucusu 2"/>
          <p:cNvSpPr txBox="1">
            <a:spLocks/>
          </p:cNvSpPr>
          <p:nvPr/>
        </p:nvSpPr>
        <p:spPr>
          <a:xfrm>
            <a:off x="977675" y="1173532"/>
            <a:ext cx="4871305" cy="2649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Doğru veri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Doğru yer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Doğru format ve şema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Doğru zaman</a:t>
            </a:r>
            <a:endParaRPr lang="en-US" dirty="0">
              <a:latin typeface="Roboto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6674425" y="4945808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 err="1">
                <a:solidFill>
                  <a:srgbClr val="FF0000"/>
                </a:solidFill>
                <a:latin typeface="Roboto"/>
              </a:rPr>
              <a:t>Ni</a:t>
            </a:r>
            <a:r>
              <a:rPr lang="tr-TR" dirty="0" err="1">
                <a:latin typeface="Roboto"/>
              </a:rPr>
              <a:t>agara</a:t>
            </a:r>
            <a:r>
              <a:rPr lang="tr-TR" dirty="0">
                <a:latin typeface="Roboto"/>
              </a:rPr>
              <a:t> </a:t>
            </a:r>
            <a:r>
              <a:rPr lang="tr-TR" b="1" dirty="0" err="1">
                <a:solidFill>
                  <a:srgbClr val="FF0000"/>
                </a:solidFill>
                <a:latin typeface="Roboto"/>
              </a:rPr>
              <a:t>Fi</a:t>
            </a:r>
            <a:r>
              <a:rPr lang="tr-TR" dirty="0" err="1">
                <a:latin typeface="Roboto"/>
              </a:rPr>
              <a:t>les</a:t>
            </a:r>
            <a:endParaRPr lang="en-US" dirty="0">
              <a:latin typeface="Roboto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F8239888-3402-4F6A-9B6C-67A62F3A5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7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7" name="İçerik Yer Tutucusu 2"/>
          <p:cNvSpPr txBox="1">
            <a:spLocks/>
          </p:cNvSpPr>
          <p:nvPr/>
        </p:nvSpPr>
        <p:spPr>
          <a:xfrm>
            <a:off x="383787" y="822533"/>
            <a:ext cx="4871305" cy="238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Ölçeklenebilir,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Dağıtık ve dayanıklı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Veri akış platformu</a:t>
            </a:r>
            <a:endParaRPr lang="en-US" dirty="0">
              <a:latin typeface="Roboto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484" y="2098685"/>
            <a:ext cx="7557188" cy="365003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8EA2D525-D560-4FCF-928B-2FD15C6C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1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Özlü Sözler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813445" y="1207078"/>
            <a:ext cx="6276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SemiLight" panose="020B0502040204020203" pitchFamily="34" charset="0"/>
              </a:rPr>
              <a:t>Sağlıklı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veri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akışının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sağlanamadığı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bir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yerde</a:t>
            </a:r>
            <a:r>
              <a:rPr lang="en-US" dirty="0">
                <a:latin typeface="Bahnschrift SemiLight" panose="020B0502040204020203" pitchFamily="34" charset="0"/>
              </a:rPr>
              <a:t>, </a:t>
            </a:r>
            <a:r>
              <a:rPr lang="en-US" dirty="0" err="1">
                <a:latin typeface="Bahnschrift SemiLight" panose="020B0502040204020203" pitchFamily="34" charset="0"/>
              </a:rPr>
              <a:t>göz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yaşı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olur</a:t>
            </a:r>
            <a:r>
              <a:rPr lang="en-US" dirty="0">
                <a:latin typeface="Bahnschrift SemiLight" panose="020B0502040204020203" pitchFamily="34" charset="0"/>
              </a:rPr>
              <a:t>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6217915" y="2219337"/>
            <a:ext cx="4147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SemiLight" panose="020B0502040204020203" pitchFamily="34" charset="0"/>
              </a:rPr>
              <a:t>Veri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akışı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damarda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dolaşan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kan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gibidir</a:t>
            </a:r>
            <a:r>
              <a:rPr lang="en-US" dirty="0">
                <a:latin typeface="Bahnschrift SemiLight" panose="020B0502040204020203" pitchFamily="34" charset="0"/>
              </a:rPr>
              <a:t>.</a:t>
            </a:r>
          </a:p>
        </p:txBody>
      </p:sp>
      <p:sp>
        <p:nvSpPr>
          <p:cNvPr id="9" name="Dikdörtgen 8"/>
          <p:cNvSpPr/>
          <p:nvPr/>
        </p:nvSpPr>
        <p:spPr>
          <a:xfrm>
            <a:off x="4132288" y="3310904"/>
            <a:ext cx="2685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SemiLight" panose="020B0502040204020203" pitchFamily="34" charset="0"/>
              </a:rPr>
              <a:t>Damarımı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kes</a:t>
            </a:r>
            <a:r>
              <a:rPr lang="en-US" dirty="0">
                <a:latin typeface="Bahnschrift SemiLight" panose="020B0502040204020203" pitchFamily="34" charset="0"/>
              </a:rPr>
              <a:t>, </a:t>
            </a:r>
            <a:r>
              <a:rPr lang="en-US" dirty="0" err="1">
                <a:latin typeface="Bahnschrift SemiLight" panose="020B0502040204020203" pitchFamily="34" charset="0"/>
              </a:rPr>
              <a:t>veri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akar</a:t>
            </a:r>
            <a:r>
              <a:rPr lang="en-US" dirty="0">
                <a:latin typeface="Bahnschrift SemiLight" panose="020B0502040204020203" pitchFamily="34" charset="0"/>
              </a:rPr>
              <a:t>.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968537" y="4669854"/>
            <a:ext cx="6327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Bahnschrift SemiLight" panose="020B0502040204020203" pitchFamily="34" charset="0"/>
              </a:rPr>
              <a:t>Kan kaybından ölen insanlar, veri kaybından ölen makinalar.</a:t>
            </a:r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73" y="619445"/>
            <a:ext cx="2597085" cy="1837438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882" y="1770697"/>
            <a:ext cx="1717440" cy="1266612"/>
          </a:xfrm>
          <a:prstGeom prst="rect">
            <a:avLst/>
          </a:prstGeom>
        </p:spPr>
      </p:pic>
      <p:grpSp>
        <p:nvGrpSpPr>
          <p:cNvPr id="22" name="Grup 21"/>
          <p:cNvGrpSpPr/>
          <p:nvPr/>
        </p:nvGrpSpPr>
        <p:grpSpPr>
          <a:xfrm>
            <a:off x="1127973" y="2596766"/>
            <a:ext cx="2857500" cy="1476375"/>
            <a:chOff x="1127973" y="2596766"/>
            <a:chExt cx="2857500" cy="1476375"/>
          </a:xfrm>
        </p:grpSpPr>
        <p:pic>
          <p:nvPicPr>
            <p:cNvPr id="20" name="Resim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973" y="2596766"/>
              <a:ext cx="2857500" cy="1476375"/>
            </a:xfrm>
            <a:prstGeom prst="rect">
              <a:avLst/>
            </a:prstGeom>
          </p:spPr>
        </p:pic>
        <p:pic>
          <p:nvPicPr>
            <p:cNvPr id="21" name="Resim 2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943" r="48220" b="18705"/>
            <a:stretch/>
          </p:blipFill>
          <p:spPr>
            <a:xfrm>
              <a:off x="2708984" y="3239109"/>
              <a:ext cx="1169598" cy="191688"/>
            </a:xfrm>
            <a:prstGeom prst="rect">
              <a:avLst/>
            </a:prstGeom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</p:grpSp>
      <p:pic>
        <p:nvPicPr>
          <p:cNvPr id="23" name="Resim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12" y="3507082"/>
            <a:ext cx="22383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6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270250" y="325820"/>
            <a:ext cx="6977721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Veri Kaynak ve Hedefleri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İçerik Yer Tutucusu 2"/>
          <p:cNvSpPr txBox="1">
            <a:spLocks/>
          </p:cNvSpPr>
          <p:nvPr/>
        </p:nvSpPr>
        <p:spPr>
          <a:xfrm>
            <a:off x="799385" y="923624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651" y="2289360"/>
            <a:ext cx="2196677" cy="1351800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21" y="2321149"/>
            <a:ext cx="795974" cy="933678"/>
          </a:xfrm>
          <a:prstGeom prst="rect">
            <a:avLst/>
          </a:prstGeom>
        </p:spPr>
      </p:pic>
      <p:sp>
        <p:nvSpPr>
          <p:cNvPr id="3" name="Akış Çizelgesi: Çok Sayıda Belge 2"/>
          <p:cNvSpPr/>
          <p:nvPr/>
        </p:nvSpPr>
        <p:spPr>
          <a:xfrm>
            <a:off x="588454" y="2430086"/>
            <a:ext cx="902558" cy="759029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4" y="3255978"/>
            <a:ext cx="1341893" cy="1341893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9" y="557600"/>
            <a:ext cx="2408264" cy="1437102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06" b="15105"/>
          <a:stretch/>
        </p:blipFill>
        <p:spPr>
          <a:xfrm>
            <a:off x="467052" y="2731395"/>
            <a:ext cx="1198496" cy="458295"/>
          </a:xfrm>
          <a:prstGeom prst="rect">
            <a:avLst/>
          </a:prstGeom>
        </p:spPr>
      </p:pic>
      <p:pic>
        <p:nvPicPr>
          <p:cNvPr id="22" name="Resim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607" y="995480"/>
            <a:ext cx="1224189" cy="680310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016" y="1775027"/>
            <a:ext cx="1224189" cy="651164"/>
          </a:xfrm>
          <a:prstGeom prst="rect">
            <a:avLst/>
          </a:prstGeom>
        </p:spPr>
      </p:pic>
      <p:pic>
        <p:nvPicPr>
          <p:cNvPr id="23" name="Resim 2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2" t="17724" r="14336" b="17398"/>
          <a:stretch/>
        </p:blipFill>
        <p:spPr>
          <a:xfrm>
            <a:off x="8014016" y="2624666"/>
            <a:ext cx="1224189" cy="1112646"/>
          </a:xfrm>
          <a:prstGeom prst="rect">
            <a:avLst/>
          </a:prstGeom>
        </p:spPr>
      </p:pic>
      <p:pic>
        <p:nvPicPr>
          <p:cNvPr id="24" name="Resim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016" y="3935787"/>
            <a:ext cx="1507293" cy="784480"/>
          </a:xfrm>
          <a:prstGeom prst="rect">
            <a:avLst/>
          </a:prstGeom>
        </p:spPr>
      </p:pic>
      <p:pic>
        <p:nvPicPr>
          <p:cNvPr id="25" name="Resim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88" y="4854159"/>
            <a:ext cx="1422021" cy="1066516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528" y="2666829"/>
            <a:ext cx="2126435" cy="1189791"/>
          </a:xfrm>
          <a:prstGeom prst="rect">
            <a:avLst/>
          </a:prstGeom>
        </p:spPr>
      </p:pic>
      <p:cxnSp>
        <p:nvCxnSpPr>
          <p:cNvPr id="28" name="Düz Ok Bağlayıcısı 27"/>
          <p:cNvCxnSpPr>
            <a:stCxn id="19" idx="3"/>
            <a:endCxn id="18" idx="1"/>
          </p:cNvCxnSpPr>
          <p:nvPr/>
        </p:nvCxnSpPr>
        <p:spPr>
          <a:xfrm>
            <a:off x="2856453" y="1276151"/>
            <a:ext cx="1469198" cy="168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" idx="3"/>
            <a:endCxn id="18" idx="1"/>
          </p:cNvCxnSpPr>
          <p:nvPr/>
        </p:nvCxnSpPr>
        <p:spPr>
          <a:xfrm>
            <a:off x="2448295" y="2787988"/>
            <a:ext cx="1877356" cy="17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/>
          <p:cNvCxnSpPr>
            <a:stCxn id="9" idx="3"/>
            <a:endCxn id="18" idx="1"/>
          </p:cNvCxnSpPr>
          <p:nvPr/>
        </p:nvCxnSpPr>
        <p:spPr>
          <a:xfrm flipV="1">
            <a:off x="1930347" y="2965260"/>
            <a:ext cx="2395304" cy="9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/>
          <p:cNvCxnSpPr>
            <a:stCxn id="18" idx="3"/>
            <a:endCxn id="22" idx="1"/>
          </p:cNvCxnSpPr>
          <p:nvPr/>
        </p:nvCxnSpPr>
        <p:spPr>
          <a:xfrm flipV="1">
            <a:off x="6522328" y="1335635"/>
            <a:ext cx="1448279" cy="162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Düz Ok Bağlayıcısı 38"/>
          <p:cNvCxnSpPr>
            <a:stCxn id="18" idx="3"/>
            <a:endCxn id="21" idx="1"/>
          </p:cNvCxnSpPr>
          <p:nvPr/>
        </p:nvCxnSpPr>
        <p:spPr>
          <a:xfrm flipV="1">
            <a:off x="6522328" y="2100609"/>
            <a:ext cx="1491688" cy="86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/>
          <p:cNvCxnSpPr>
            <a:stCxn id="18" idx="3"/>
            <a:endCxn id="23" idx="1"/>
          </p:cNvCxnSpPr>
          <p:nvPr/>
        </p:nvCxnSpPr>
        <p:spPr>
          <a:xfrm>
            <a:off x="6522328" y="2965260"/>
            <a:ext cx="1491688" cy="21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Düz Ok Bağlayıcısı 44"/>
          <p:cNvCxnSpPr>
            <a:stCxn id="18" idx="3"/>
            <a:endCxn id="26" idx="1"/>
          </p:cNvCxnSpPr>
          <p:nvPr/>
        </p:nvCxnSpPr>
        <p:spPr>
          <a:xfrm>
            <a:off x="6522328" y="2965260"/>
            <a:ext cx="3084200" cy="29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üz Ok Bağlayıcısı 45"/>
          <p:cNvCxnSpPr>
            <a:stCxn id="18" idx="3"/>
            <a:endCxn id="24" idx="1"/>
          </p:cNvCxnSpPr>
          <p:nvPr/>
        </p:nvCxnSpPr>
        <p:spPr>
          <a:xfrm>
            <a:off x="6522328" y="2965260"/>
            <a:ext cx="1491688" cy="136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Ok Bağlayıcısı 46"/>
          <p:cNvCxnSpPr>
            <a:stCxn id="18" idx="3"/>
            <a:endCxn id="25" idx="1"/>
          </p:cNvCxnSpPr>
          <p:nvPr/>
        </p:nvCxnSpPr>
        <p:spPr>
          <a:xfrm>
            <a:off x="6522328" y="2965260"/>
            <a:ext cx="1576960" cy="242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kdörtgen 26"/>
          <p:cNvSpPr/>
          <p:nvPr/>
        </p:nvSpPr>
        <p:spPr>
          <a:xfrm>
            <a:off x="857314" y="4733182"/>
            <a:ext cx="4348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4041"/>
                </a:solidFill>
                <a:latin typeface="Roboto"/>
              </a:rPr>
              <a:t>speeds and sizes such as machines, </a:t>
            </a:r>
            <a:endParaRPr lang="tr-TR" dirty="0">
              <a:solidFill>
                <a:srgbClr val="404041"/>
              </a:solidFill>
              <a:latin typeface="Roboto"/>
            </a:endParaRPr>
          </a:p>
          <a:p>
            <a:r>
              <a:rPr lang="en-US" dirty="0">
                <a:solidFill>
                  <a:srgbClr val="404041"/>
                </a:solidFill>
                <a:latin typeface="Roboto"/>
              </a:rPr>
              <a:t>geo location devices, </a:t>
            </a:r>
            <a:endParaRPr lang="tr-TR" dirty="0">
              <a:solidFill>
                <a:srgbClr val="404041"/>
              </a:solidFill>
              <a:latin typeface="Roboto"/>
            </a:endParaRPr>
          </a:p>
          <a:p>
            <a:r>
              <a:rPr lang="en-US" dirty="0">
                <a:solidFill>
                  <a:srgbClr val="404041"/>
                </a:solidFill>
                <a:latin typeface="Roboto"/>
              </a:rPr>
              <a:t>click streams, files, social feeds, log files</a:t>
            </a:r>
            <a:r>
              <a:rPr lang="tr-TR" dirty="0">
                <a:solidFill>
                  <a:srgbClr val="404041"/>
                </a:solidFill>
                <a:latin typeface="Roboto"/>
              </a:rPr>
              <a:t>,</a:t>
            </a:r>
          </a:p>
          <a:p>
            <a:r>
              <a:rPr lang="en-US" dirty="0">
                <a:solidFill>
                  <a:srgbClr val="404041"/>
                </a:solidFill>
                <a:latin typeface="Roboto"/>
              </a:rPr>
              <a:t>videos and more.</a:t>
            </a:r>
            <a:endParaRPr lang="en-US" dirty="0"/>
          </a:p>
        </p:txBody>
      </p:sp>
      <p:sp>
        <p:nvSpPr>
          <p:cNvPr id="37" name="Unvan 1"/>
          <p:cNvSpPr txBox="1">
            <a:spLocks/>
          </p:cNvSpPr>
          <p:nvPr/>
        </p:nvSpPr>
        <p:spPr>
          <a:xfrm>
            <a:off x="2426516" y="2472527"/>
            <a:ext cx="6977721" cy="114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Neredeyse her yerden her yere her türlü teslimat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up 31"/>
          <p:cNvGrpSpPr/>
          <p:nvPr/>
        </p:nvGrpSpPr>
        <p:grpSpPr>
          <a:xfrm>
            <a:off x="1612414" y="636992"/>
            <a:ext cx="8705850" cy="4953000"/>
            <a:chOff x="3061309" y="785224"/>
            <a:chExt cx="8705850" cy="4953000"/>
          </a:xfrm>
        </p:grpSpPr>
        <p:pic>
          <p:nvPicPr>
            <p:cNvPr id="29" name="Resim 28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136"/>
            <a:stretch/>
          </p:blipFill>
          <p:spPr>
            <a:xfrm>
              <a:off x="3061309" y="785224"/>
              <a:ext cx="8705850" cy="4953000"/>
            </a:xfrm>
            <a:prstGeom prst="rect">
              <a:avLst/>
            </a:prstGeom>
          </p:spPr>
        </p:pic>
        <p:pic>
          <p:nvPicPr>
            <p:cNvPr id="40" name="Resi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587" y="1146292"/>
              <a:ext cx="1378520" cy="848320"/>
            </a:xfrm>
            <a:prstGeom prst="rect">
              <a:avLst/>
            </a:prstGeom>
          </p:spPr>
        </p:pic>
      </p:grpSp>
      <p:pic>
        <p:nvPicPr>
          <p:cNvPr id="41" name="Resim 40">
            <a:extLst>
              <a:ext uri="{FF2B5EF4-FFF2-40B4-BE49-F238E27FC236}">
                <a16:creationId xmlns:a16="http://schemas.microsoft.com/office/drawing/2014/main" id="{73834032-37E8-45B7-AF60-9F33075D84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NiFi’nin</a:t>
            </a:r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Üstesinden Gelmeye Çalıştığı Güçlükler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İçerik Yer Tutucusu 2"/>
          <p:cNvSpPr txBox="1">
            <a:spLocks/>
          </p:cNvSpPr>
          <p:nvPr/>
        </p:nvSpPr>
        <p:spPr>
          <a:xfrm>
            <a:off x="857314" y="923624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Sistem hataları (ağ, disk, yazılım hataları vb.)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Veri akış hızındaki dengesizlik, dalgalanmalar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Aşırı durumlar (çok büyük, çok küçük, çok hızlı, bozuk, yanlış format vb.)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Örgütsel dinamizm (Değişimlere ayak uydurma)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8E589949-AFBD-43EE-B167-3D5A5E71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4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NiFi’nin</a:t>
            </a:r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Sağladığı Faydalar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İçerik Yer Tutucusu 2"/>
          <p:cNvSpPr txBox="1">
            <a:spLocks/>
          </p:cNvSpPr>
          <p:nvPr/>
        </p:nvSpPr>
        <p:spPr>
          <a:xfrm>
            <a:off x="857314" y="923624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Veri akış sisteminin görsel tasarımı, işletimi ve güncellenmesi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Veri akışı esnasında doğal bir tampon oluşturur, boyunu aşmayacak dalgalanmaları </a:t>
            </a:r>
            <a:r>
              <a:rPr lang="tr-TR" dirty="0" err="1">
                <a:latin typeface="Roboto"/>
              </a:rPr>
              <a:t>absorbe</a:t>
            </a:r>
            <a:r>
              <a:rPr lang="tr-TR" dirty="0">
                <a:latin typeface="Roboto"/>
              </a:rPr>
              <a:t> eder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Eş zamanlı akışların tasarımına imkan verir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Tasarımları tekrar kullanılabilir yapar (</a:t>
            </a:r>
            <a:r>
              <a:rPr lang="tr-TR" dirty="0" err="1">
                <a:latin typeface="Roboto"/>
              </a:rPr>
              <a:t>templates</a:t>
            </a:r>
            <a:r>
              <a:rPr lang="tr-TR" dirty="0">
                <a:latin typeface="Roboto"/>
              </a:rPr>
              <a:t>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Hata ayıklamayı kolaylaştırır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Veri akışını izlenebilir kılar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39FA9374-9F95-4F38-896D-4F63A0C1C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7063</TotalTime>
  <Words>938</Words>
  <Application>Microsoft Office PowerPoint</Application>
  <PresentationFormat>Geniş ekran</PresentationFormat>
  <Paragraphs>193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4" baseType="lpstr">
      <vt:lpstr>Arial</vt:lpstr>
      <vt:lpstr>Bahnschrift SemiLight</vt:lpstr>
      <vt:lpstr>Calibri</vt:lpstr>
      <vt:lpstr>Calibri Light</vt:lpstr>
      <vt:lpstr>Consolas</vt:lpstr>
      <vt:lpstr>Noto Serif</vt:lpstr>
      <vt:lpstr>Roboto</vt:lpstr>
      <vt:lpstr>Verdana</vt:lpstr>
      <vt:lpstr>Wingdings</vt:lpstr>
      <vt:lpstr>Office Teması</vt:lpstr>
      <vt:lpstr>Apache NiFi</vt:lpstr>
      <vt:lpstr>Niçin NiFi</vt:lpstr>
      <vt:lpstr>PowerPoint Sunusu</vt:lpstr>
      <vt:lpstr>NiFi Giriş</vt:lpstr>
      <vt:lpstr>NiFi Giriş</vt:lpstr>
      <vt:lpstr>NiFi Özlü Sözler</vt:lpstr>
      <vt:lpstr>NiFi Veri Kaynak ve Hedefleri</vt:lpstr>
      <vt:lpstr>NiFi’nin Üstesinden Gelmeye Çalıştığı Güçlükler</vt:lpstr>
      <vt:lpstr>NiFi’nin Sağladığı Faydalar</vt:lpstr>
      <vt:lpstr>NiFi’nin En Çarpıcı Özellikleri</vt:lpstr>
      <vt:lpstr>NiFi’nin En Çarpıcı Özellikleri</vt:lpstr>
      <vt:lpstr>NiFi’nin En Çarpıcı Özellikleri</vt:lpstr>
      <vt:lpstr>NiFi Mimari Yapı</vt:lpstr>
      <vt:lpstr>NiFi Cluster Mimari Yapı</vt:lpstr>
      <vt:lpstr>NiFi Cluster Mimari Yapı</vt:lpstr>
      <vt:lpstr>NiFi Temel Bileşenler</vt:lpstr>
      <vt:lpstr>Processor</vt:lpstr>
      <vt:lpstr>NiFi Kullanıcı Ara Yüzü</vt:lpstr>
      <vt:lpstr>NiFi Kullanıcı Ara Yüzü</vt:lpstr>
      <vt:lpstr>Örnek Akış</vt:lpstr>
      <vt:lpstr>Mysql’den Kafka’ya Veri Akışı Uygulaması</vt:lpstr>
      <vt:lpstr>Veri Akışı</vt:lpstr>
      <vt:lpstr>NiFi Kurulum</vt:lpstr>
      <vt:lpstr>NiFi Mysql’den Kafka’ya incremental veri akışı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125</cp:revision>
  <dcterms:created xsi:type="dcterms:W3CDTF">2018-03-04T09:30:49Z</dcterms:created>
  <dcterms:modified xsi:type="dcterms:W3CDTF">2019-05-07T14:03:52Z</dcterms:modified>
</cp:coreProperties>
</file>