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9" r:id="rId3"/>
    <p:sldId id="260" r:id="rId4"/>
    <p:sldId id="258" r:id="rId5"/>
    <p:sldId id="275" r:id="rId6"/>
    <p:sldId id="262" r:id="rId7"/>
    <p:sldId id="263" r:id="rId8"/>
    <p:sldId id="265" r:id="rId9"/>
    <p:sldId id="264" r:id="rId10"/>
    <p:sldId id="266" r:id="rId11"/>
    <p:sldId id="267" r:id="rId12"/>
    <p:sldId id="270" r:id="rId13"/>
    <p:sldId id="261" r:id="rId14"/>
    <p:sldId id="268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CD1F26"/>
    <a:srgbClr val="FF9933"/>
    <a:srgbClr val="AFCB08"/>
    <a:srgbClr val="D32E2A"/>
    <a:srgbClr val="FD6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93" autoAdjust="0"/>
    <p:restoredTop sz="96433" autoAdjust="0"/>
  </p:normalViewPr>
  <p:slideViewPr>
    <p:cSldViewPr snapToGrid="0">
      <p:cViewPr>
        <p:scale>
          <a:sx n="66" d="100"/>
          <a:sy n="66" d="100"/>
        </p:scale>
        <p:origin x="2706" y="10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37879DD3-3557-4004-B6E8-7B7F5D60BCA0}"/>
    <pc:docChg chg="undo addSld modSld">
      <pc:chgData name="Erkan ŞİRİN" userId="7f10ce1d6aaf8c5d" providerId="LiveId" clId="{37879DD3-3557-4004-B6E8-7B7F5D60BCA0}" dt="2019-04-24T12:55:06.656" v="22" actId="1076"/>
      <pc:docMkLst>
        <pc:docMk/>
      </pc:docMkLst>
      <pc:sldChg chg="addSp modSp add">
        <pc:chgData name="Erkan ŞİRİN" userId="7f10ce1d6aaf8c5d" providerId="LiveId" clId="{37879DD3-3557-4004-B6E8-7B7F5D60BCA0}" dt="2019-04-24T12:55:06.656" v="22" actId="1076"/>
        <pc:sldMkLst>
          <pc:docMk/>
          <pc:sldMk cId="3241391855" sldId="275"/>
        </pc:sldMkLst>
        <pc:spChg chg="mod">
          <ac:chgData name="Erkan ŞİRİN" userId="7f10ce1d6aaf8c5d" providerId="LiveId" clId="{37879DD3-3557-4004-B6E8-7B7F5D60BCA0}" dt="2019-04-24T12:55:06.656" v="22" actId="1076"/>
          <ac:spMkLst>
            <pc:docMk/>
            <pc:sldMk cId="3241391855" sldId="275"/>
            <ac:spMk id="172" creationId="{00000000-0000-0000-0000-000000000000}"/>
          </ac:spMkLst>
        </pc:spChg>
        <pc:spChg chg="mod">
          <ac:chgData name="Erkan ŞİRİN" userId="7f10ce1d6aaf8c5d" providerId="LiveId" clId="{37879DD3-3557-4004-B6E8-7B7F5D60BCA0}" dt="2019-04-24T12:53:42.059" v="8" actId="20577"/>
          <ac:spMkLst>
            <pc:docMk/>
            <pc:sldMk cId="3241391855" sldId="275"/>
            <ac:spMk id="270" creationId="{49D05D3A-169E-4CE4-A31D-A84EAACD0202}"/>
          </ac:spMkLst>
        </pc:spChg>
        <pc:spChg chg="mod">
          <ac:chgData name="Erkan ŞİRİN" userId="7f10ce1d6aaf8c5d" providerId="LiveId" clId="{37879DD3-3557-4004-B6E8-7B7F5D60BCA0}" dt="2019-04-24T12:53:39.615" v="7" actId="20577"/>
          <ac:spMkLst>
            <pc:docMk/>
            <pc:sldMk cId="3241391855" sldId="275"/>
            <ac:spMk id="292" creationId="{A44D13A1-1E16-4DAA-B85A-2E0B0DD76BFB}"/>
          </ac:spMkLst>
        </pc:spChg>
        <pc:spChg chg="add mod ord">
          <ac:chgData name="Erkan ŞİRİN" userId="7f10ce1d6aaf8c5d" providerId="LiveId" clId="{37879DD3-3557-4004-B6E8-7B7F5D60BCA0}" dt="2019-04-24T12:54:15.865" v="17" actId="164"/>
          <ac:spMkLst>
            <pc:docMk/>
            <pc:sldMk cId="3241391855" sldId="275"/>
            <ac:spMk id="301" creationId="{BC570A98-30B0-463A-86F0-BD4305CAEDE5}"/>
          </ac:spMkLst>
        </pc:spChg>
        <pc:grpChg chg="add mod">
          <ac:chgData name="Erkan ŞİRİN" userId="7f10ce1d6aaf8c5d" providerId="LiveId" clId="{37879DD3-3557-4004-B6E8-7B7F5D60BCA0}" dt="2019-04-24T12:54:18.141" v="18" actId="1076"/>
          <ac:grpSpMkLst>
            <pc:docMk/>
            <pc:sldMk cId="3241391855" sldId="275"/>
            <ac:grpSpMk id="2" creationId="{745D769E-6E5B-4326-9B90-CCF0AEC6C727}"/>
          </ac:grpSpMkLst>
        </pc:grpChg>
        <pc:grpChg chg="mod">
          <ac:chgData name="Erkan ŞİRİN" userId="7f10ce1d6aaf8c5d" providerId="LiveId" clId="{37879DD3-3557-4004-B6E8-7B7F5D60BCA0}" dt="2019-04-24T12:54:15.865" v="17" actId="164"/>
          <ac:grpSpMkLst>
            <pc:docMk/>
            <pc:sldMk cId="3241391855" sldId="275"/>
            <ac:grpSpMk id="167" creationId="{00000000-0000-0000-0000-000000000000}"/>
          </ac:grpSpMkLst>
        </pc:grpChg>
        <pc:grpChg chg="add mod">
          <ac:chgData name="Erkan ŞİRİN" userId="7f10ce1d6aaf8c5d" providerId="LiveId" clId="{37879DD3-3557-4004-B6E8-7B7F5D60BCA0}" dt="2019-04-24T12:53:22.639" v="1"/>
          <ac:grpSpMkLst>
            <pc:docMk/>
            <pc:sldMk cId="3241391855" sldId="275"/>
            <ac:grpSpMk id="239" creationId="{8485B4ED-9201-4275-A5D1-8B6723AD3827}"/>
          </ac:grpSpMkLst>
        </pc:grpChg>
        <pc:grpChg chg="mod">
          <ac:chgData name="Erkan ŞİRİN" userId="7f10ce1d6aaf8c5d" providerId="LiveId" clId="{37879DD3-3557-4004-B6E8-7B7F5D60BCA0}" dt="2019-04-24T12:53:22.639" v="1"/>
          <ac:grpSpMkLst>
            <pc:docMk/>
            <pc:sldMk cId="3241391855" sldId="275"/>
            <ac:grpSpMk id="258" creationId="{81C28041-5A85-47C3-B34D-58B61A528225}"/>
          </ac:grpSpMkLst>
        </pc:grpChg>
        <pc:grpChg chg="add mod">
          <ac:chgData name="Erkan ŞİRİN" userId="7f10ce1d6aaf8c5d" providerId="LiveId" clId="{37879DD3-3557-4004-B6E8-7B7F5D60BCA0}" dt="2019-04-24T12:54:15.865" v="17" actId="164"/>
          <ac:grpSpMkLst>
            <pc:docMk/>
            <pc:sldMk cId="3241391855" sldId="275"/>
            <ac:grpSpMk id="268" creationId="{B1624D6F-19A0-4A74-94EC-857B8EBF70F5}"/>
          </ac:grpSpMkLst>
        </pc:grpChg>
        <pc:grpChg chg="mod">
          <ac:chgData name="Erkan ŞİRİN" userId="7f10ce1d6aaf8c5d" providerId="LiveId" clId="{37879DD3-3557-4004-B6E8-7B7F5D60BCA0}" dt="2019-04-24T12:53:22.639" v="1"/>
          <ac:grpSpMkLst>
            <pc:docMk/>
            <pc:sldMk cId="3241391855" sldId="275"/>
            <ac:grpSpMk id="269" creationId="{C73C3320-2047-44E2-8CD5-02FAEF23FC59}"/>
          </ac:grpSpMkLst>
        </pc:grpChg>
        <pc:grpChg chg="add mod">
          <ac:chgData name="Erkan ŞİRİN" userId="7f10ce1d6aaf8c5d" providerId="LiveId" clId="{37879DD3-3557-4004-B6E8-7B7F5D60BCA0}" dt="2019-04-24T12:54:15.865" v="17" actId="164"/>
          <ac:grpSpMkLst>
            <pc:docMk/>
            <pc:sldMk cId="3241391855" sldId="275"/>
            <ac:grpSpMk id="279" creationId="{C679AD46-8DE3-4B9B-9D86-2EECB02E76C8}"/>
          </ac:grpSpMkLst>
        </pc:grpChg>
        <pc:grpChg chg="mod">
          <ac:chgData name="Erkan ŞİRİN" userId="7f10ce1d6aaf8c5d" providerId="LiveId" clId="{37879DD3-3557-4004-B6E8-7B7F5D60BCA0}" dt="2019-04-24T12:53:35.131" v="5"/>
          <ac:grpSpMkLst>
            <pc:docMk/>
            <pc:sldMk cId="3241391855" sldId="275"/>
            <ac:grpSpMk id="280" creationId="{810A2DAE-81F3-4ED7-9D1D-0FD16CD5DA50}"/>
          </ac:grpSpMkLst>
        </pc:grpChg>
        <pc:grpChg chg="add mod">
          <ac:chgData name="Erkan ŞİRİN" userId="7f10ce1d6aaf8c5d" providerId="LiveId" clId="{37879DD3-3557-4004-B6E8-7B7F5D60BCA0}" dt="2019-04-24T12:54:15.865" v="17" actId="164"/>
          <ac:grpSpMkLst>
            <pc:docMk/>
            <pc:sldMk cId="3241391855" sldId="275"/>
            <ac:grpSpMk id="290" creationId="{99F7188A-C2E9-4287-86C7-B907ED112236}"/>
          </ac:grpSpMkLst>
        </pc:grpChg>
        <pc:grpChg chg="mod">
          <ac:chgData name="Erkan ŞİRİN" userId="7f10ce1d6aaf8c5d" providerId="LiveId" clId="{37879DD3-3557-4004-B6E8-7B7F5D60BCA0}" dt="2019-04-24T12:53:35.131" v="5"/>
          <ac:grpSpMkLst>
            <pc:docMk/>
            <pc:sldMk cId="3241391855" sldId="275"/>
            <ac:grpSpMk id="291" creationId="{07C6C5BB-D3A1-4FC3-8DA9-6EC3B5EAE9EE}"/>
          </ac:grpSpMkLst>
        </pc:grpChg>
        <pc:cxnChg chg="mod">
          <ac:chgData name="Erkan ŞİRİN" userId="7f10ce1d6aaf8c5d" providerId="LiveId" clId="{37879DD3-3557-4004-B6E8-7B7F5D60BCA0}" dt="2019-04-24T12:55:06.290" v="21" actId="1076"/>
          <ac:cxnSpMkLst>
            <pc:docMk/>
            <pc:sldMk cId="3241391855" sldId="275"/>
            <ac:cxnSpMk id="177" creationId="{00000000-0000-0000-0000-000000000000}"/>
          </ac:cxnSpMkLst>
        </pc:cxnChg>
      </pc:sldChg>
    </pc:docChg>
  </pc:docChgLst>
  <pc:docChgLst>
    <pc:chgData name="Erkan ŞİRİN" userId="7f10ce1d6aaf8c5d" providerId="LiveId" clId="{311BF22B-725F-4AF5-954C-78490309F032}"/>
    <pc:docChg chg="custSel modSld">
      <pc:chgData name="Erkan ŞİRİN" userId="7f10ce1d6aaf8c5d" providerId="LiveId" clId="{311BF22B-725F-4AF5-954C-78490309F032}" dt="2019-04-27T12:53:39.069" v="35"/>
      <pc:docMkLst>
        <pc:docMk/>
      </pc:docMkLst>
      <pc:sldChg chg="addSp delSp">
        <pc:chgData name="Erkan ŞİRİN" userId="7f10ce1d6aaf8c5d" providerId="LiveId" clId="{311BF22B-725F-4AF5-954C-78490309F032}" dt="2019-04-27T12:51:40.982" v="1"/>
        <pc:sldMkLst>
          <pc:docMk/>
          <pc:sldMk cId="1416118015" sldId="257"/>
        </pc:sldMkLst>
        <pc:grpChg chg="del">
          <ac:chgData name="Erkan ŞİRİN" userId="7f10ce1d6aaf8c5d" providerId="LiveId" clId="{311BF22B-725F-4AF5-954C-78490309F032}" dt="2019-04-27T12:51:40.518" v="0" actId="478"/>
          <ac:grpSpMkLst>
            <pc:docMk/>
            <pc:sldMk cId="1416118015" sldId="257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1:40.518" v="0" actId="478"/>
          <ac:grpSpMkLst>
            <pc:docMk/>
            <pc:sldMk cId="1416118015" sldId="257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1:40.982" v="1"/>
          <ac:picMkLst>
            <pc:docMk/>
            <pc:sldMk cId="1416118015" sldId="257"/>
            <ac:picMk id="17" creationId="{8DF572A5-F3D3-4039-A708-9DB591519E9C}"/>
          </ac:picMkLst>
        </pc:picChg>
      </pc:sldChg>
      <pc:sldChg chg="addSp delSp">
        <pc:chgData name="Erkan ŞİRİN" userId="7f10ce1d6aaf8c5d" providerId="LiveId" clId="{311BF22B-725F-4AF5-954C-78490309F032}" dt="2019-04-27T12:52:07.324" v="7"/>
        <pc:sldMkLst>
          <pc:docMk/>
          <pc:sldMk cId="2813886073" sldId="258"/>
        </pc:sldMkLst>
        <pc:grpChg chg="del">
          <ac:chgData name="Erkan ŞİRİN" userId="7f10ce1d6aaf8c5d" providerId="LiveId" clId="{311BF22B-725F-4AF5-954C-78490309F032}" dt="2019-04-27T12:52:06.569" v="6" actId="478"/>
          <ac:grpSpMkLst>
            <pc:docMk/>
            <pc:sldMk cId="2813886073" sldId="258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2:06.569" v="6" actId="478"/>
          <ac:grpSpMkLst>
            <pc:docMk/>
            <pc:sldMk cId="2813886073" sldId="258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2:07.324" v="7"/>
          <ac:picMkLst>
            <pc:docMk/>
            <pc:sldMk cId="2813886073" sldId="258"/>
            <ac:picMk id="239" creationId="{8702BC96-43E8-4206-8018-A5F1891B31B4}"/>
          </ac:picMkLst>
        </pc:picChg>
      </pc:sldChg>
      <pc:sldChg chg="addSp delSp">
        <pc:chgData name="Erkan ŞİRİN" userId="7f10ce1d6aaf8c5d" providerId="LiveId" clId="{311BF22B-725F-4AF5-954C-78490309F032}" dt="2019-04-27T12:51:50.314" v="3"/>
        <pc:sldMkLst>
          <pc:docMk/>
          <pc:sldMk cId="2164270353" sldId="259"/>
        </pc:sldMkLst>
        <pc:grpChg chg="del">
          <ac:chgData name="Erkan ŞİRİN" userId="7f10ce1d6aaf8c5d" providerId="LiveId" clId="{311BF22B-725F-4AF5-954C-78490309F032}" dt="2019-04-27T12:51:49.624" v="2" actId="478"/>
          <ac:grpSpMkLst>
            <pc:docMk/>
            <pc:sldMk cId="2164270353" sldId="259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1:49.624" v="2" actId="478"/>
          <ac:grpSpMkLst>
            <pc:docMk/>
            <pc:sldMk cId="2164270353" sldId="259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1:50.314" v="3"/>
          <ac:picMkLst>
            <pc:docMk/>
            <pc:sldMk cId="2164270353" sldId="259"/>
            <ac:picMk id="1128" creationId="{D8BA9D82-E58A-41F8-A2D1-6D2899299367}"/>
          </ac:picMkLst>
        </pc:picChg>
      </pc:sldChg>
      <pc:sldChg chg="addSp delSp">
        <pc:chgData name="Erkan ŞİRİN" userId="7f10ce1d6aaf8c5d" providerId="LiveId" clId="{311BF22B-725F-4AF5-954C-78490309F032}" dt="2019-04-27T12:52:00.881" v="5"/>
        <pc:sldMkLst>
          <pc:docMk/>
          <pc:sldMk cId="198360883" sldId="260"/>
        </pc:sldMkLst>
        <pc:grpChg chg="del">
          <ac:chgData name="Erkan ŞİRİN" userId="7f10ce1d6aaf8c5d" providerId="LiveId" clId="{311BF22B-725F-4AF5-954C-78490309F032}" dt="2019-04-27T12:52:00.048" v="4" actId="478"/>
          <ac:grpSpMkLst>
            <pc:docMk/>
            <pc:sldMk cId="198360883" sldId="260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2:00.048" v="4" actId="478"/>
          <ac:grpSpMkLst>
            <pc:docMk/>
            <pc:sldMk cId="198360883" sldId="260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2:00.881" v="5"/>
          <ac:picMkLst>
            <pc:docMk/>
            <pc:sldMk cId="198360883" sldId="260"/>
            <ac:picMk id="199" creationId="{83E9AA2C-39D3-47F1-8721-D684BE7E4242}"/>
          </ac:picMkLst>
        </pc:picChg>
      </pc:sldChg>
      <pc:sldChg chg="addSp delSp">
        <pc:chgData name="Erkan ŞİRİN" userId="7f10ce1d6aaf8c5d" providerId="LiveId" clId="{311BF22B-725F-4AF5-954C-78490309F032}" dt="2019-04-27T12:53:01.795" v="25"/>
        <pc:sldMkLst>
          <pc:docMk/>
          <pc:sldMk cId="3007212420" sldId="261"/>
        </pc:sldMkLst>
        <pc:grpChg chg="del">
          <ac:chgData name="Erkan ŞİRİN" userId="7f10ce1d6aaf8c5d" providerId="LiveId" clId="{311BF22B-725F-4AF5-954C-78490309F032}" dt="2019-04-27T12:53:01.054" v="24" actId="478"/>
          <ac:grpSpMkLst>
            <pc:docMk/>
            <pc:sldMk cId="3007212420" sldId="261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3:01.054" v="24" actId="478"/>
          <ac:grpSpMkLst>
            <pc:docMk/>
            <pc:sldMk cId="3007212420" sldId="261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3:01.795" v="25"/>
          <ac:picMkLst>
            <pc:docMk/>
            <pc:sldMk cId="3007212420" sldId="261"/>
            <ac:picMk id="104" creationId="{7E6D0D11-2006-449C-8114-607F05CFF496}"/>
          </ac:picMkLst>
        </pc:picChg>
      </pc:sldChg>
      <pc:sldChg chg="addSp delSp">
        <pc:chgData name="Erkan ŞİRİN" userId="7f10ce1d6aaf8c5d" providerId="LiveId" clId="{311BF22B-725F-4AF5-954C-78490309F032}" dt="2019-04-27T12:52:19.659" v="11"/>
        <pc:sldMkLst>
          <pc:docMk/>
          <pc:sldMk cId="3804174489" sldId="262"/>
        </pc:sldMkLst>
        <pc:grpChg chg="del">
          <ac:chgData name="Erkan ŞİRİN" userId="7f10ce1d6aaf8c5d" providerId="LiveId" clId="{311BF22B-725F-4AF5-954C-78490309F032}" dt="2019-04-27T12:52:18.981" v="10" actId="478"/>
          <ac:grpSpMkLst>
            <pc:docMk/>
            <pc:sldMk cId="3804174489" sldId="262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2:18.981" v="10" actId="478"/>
          <ac:grpSpMkLst>
            <pc:docMk/>
            <pc:sldMk cId="3804174489" sldId="262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2:19.659" v="11"/>
          <ac:picMkLst>
            <pc:docMk/>
            <pc:sldMk cId="3804174489" sldId="262"/>
            <ac:picMk id="16" creationId="{95E68667-D269-439E-8250-290CE30C92B5}"/>
          </ac:picMkLst>
        </pc:picChg>
      </pc:sldChg>
      <pc:sldChg chg="addSp delSp">
        <pc:chgData name="Erkan ŞİRİN" userId="7f10ce1d6aaf8c5d" providerId="LiveId" clId="{311BF22B-725F-4AF5-954C-78490309F032}" dt="2019-04-27T12:52:26.343" v="13"/>
        <pc:sldMkLst>
          <pc:docMk/>
          <pc:sldMk cId="3744550736" sldId="263"/>
        </pc:sldMkLst>
        <pc:grpChg chg="del">
          <ac:chgData name="Erkan ŞİRİN" userId="7f10ce1d6aaf8c5d" providerId="LiveId" clId="{311BF22B-725F-4AF5-954C-78490309F032}" dt="2019-04-27T12:52:25.602" v="12" actId="478"/>
          <ac:grpSpMkLst>
            <pc:docMk/>
            <pc:sldMk cId="3744550736" sldId="263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2:25.602" v="12" actId="478"/>
          <ac:grpSpMkLst>
            <pc:docMk/>
            <pc:sldMk cId="3744550736" sldId="263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2:26.343" v="13"/>
          <ac:picMkLst>
            <pc:docMk/>
            <pc:sldMk cId="3744550736" sldId="263"/>
            <ac:picMk id="16" creationId="{33650F21-6081-4AF3-A0EB-BC5439804B89}"/>
          </ac:picMkLst>
        </pc:picChg>
      </pc:sldChg>
      <pc:sldChg chg="addSp delSp">
        <pc:chgData name="Erkan ŞİRİN" userId="7f10ce1d6aaf8c5d" providerId="LiveId" clId="{311BF22B-725F-4AF5-954C-78490309F032}" dt="2019-04-27T12:52:38.961" v="17"/>
        <pc:sldMkLst>
          <pc:docMk/>
          <pc:sldMk cId="78836806" sldId="264"/>
        </pc:sldMkLst>
        <pc:grpChg chg="del">
          <ac:chgData name="Erkan ŞİRİN" userId="7f10ce1d6aaf8c5d" providerId="LiveId" clId="{311BF22B-725F-4AF5-954C-78490309F032}" dt="2019-04-27T12:52:38.272" v="16" actId="478"/>
          <ac:grpSpMkLst>
            <pc:docMk/>
            <pc:sldMk cId="78836806" sldId="264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2:38.272" v="16" actId="478"/>
          <ac:grpSpMkLst>
            <pc:docMk/>
            <pc:sldMk cId="78836806" sldId="264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2:38.961" v="17"/>
          <ac:picMkLst>
            <pc:docMk/>
            <pc:sldMk cId="78836806" sldId="264"/>
            <ac:picMk id="32" creationId="{C35E69E2-5077-428A-829C-6A5ADDE1FF83}"/>
          </ac:picMkLst>
        </pc:picChg>
      </pc:sldChg>
      <pc:sldChg chg="addSp delSp">
        <pc:chgData name="Erkan ŞİRİN" userId="7f10ce1d6aaf8c5d" providerId="LiveId" clId="{311BF22B-725F-4AF5-954C-78490309F032}" dt="2019-04-27T12:52:32.687" v="15"/>
        <pc:sldMkLst>
          <pc:docMk/>
          <pc:sldMk cId="3820930607" sldId="265"/>
        </pc:sldMkLst>
        <pc:grpChg chg="del">
          <ac:chgData name="Erkan ŞİRİN" userId="7f10ce1d6aaf8c5d" providerId="LiveId" clId="{311BF22B-725F-4AF5-954C-78490309F032}" dt="2019-04-27T12:52:31.985" v="14" actId="478"/>
          <ac:grpSpMkLst>
            <pc:docMk/>
            <pc:sldMk cId="3820930607" sldId="265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2:31.985" v="14" actId="478"/>
          <ac:grpSpMkLst>
            <pc:docMk/>
            <pc:sldMk cId="3820930607" sldId="265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2:32.687" v="15"/>
          <ac:picMkLst>
            <pc:docMk/>
            <pc:sldMk cId="3820930607" sldId="265"/>
            <ac:picMk id="18" creationId="{5CF1A0D1-CE85-4E1E-8EDE-56349B044ACD}"/>
          </ac:picMkLst>
        </pc:picChg>
      </pc:sldChg>
      <pc:sldChg chg="addSp delSp">
        <pc:chgData name="Erkan ŞİRİN" userId="7f10ce1d6aaf8c5d" providerId="LiveId" clId="{311BF22B-725F-4AF5-954C-78490309F032}" dt="2019-04-27T12:52:44.530" v="19"/>
        <pc:sldMkLst>
          <pc:docMk/>
          <pc:sldMk cId="477981242" sldId="266"/>
        </pc:sldMkLst>
        <pc:grpChg chg="del">
          <ac:chgData name="Erkan ŞİRİN" userId="7f10ce1d6aaf8c5d" providerId="LiveId" clId="{311BF22B-725F-4AF5-954C-78490309F032}" dt="2019-04-27T12:52:43.813" v="18" actId="478"/>
          <ac:grpSpMkLst>
            <pc:docMk/>
            <pc:sldMk cId="477981242" sldId="266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2:43.813" v="18" actId="478"/>
          <ac:grpSpMkLst>
            <pc:docMk/>
            <pc:sldMk cId="477981242" sldId="266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2:44.530" v="19"/>
          <ac:picMkLst>
            <pc:docMk/>
            <pc:sldMk cId="477981242" sldId="266"/>
            <ac:picMk id="79" creationId="{D69D3F70-FC6B-4F07-80F2-5C807ABEBC34}"/>
          </ac:picMkLst>
        </pc:picChg>
      </pc:sldChg>
      <pc:sldChg chg="addSp delSp">
        <pc:chgData name="Erkan ŞİRİN" userId="7f10ce1d6aaf8c5d" providerId="LiveId" clId="{311BF22B-725F-4AF5-954C-78490309F032}" dt="2019-04-27T12:52:50.068" v="21"/>
        <pc:sldMkLst>
          <pc:docMk/>
          <pc:sldMk cId="3692142621" sldId="267"/>
        </pc:sldMkLst>
        <pc:grpChg chg="del">
          <ac:chgData name="Erkan ŞİRİN" userId="7f10ce1d6aaf8c5d" providerId="LiveId" clId="{311BF22B-725F-4AF5-954C-78490309F032}" dt="2019-04-27T12:52:49.356" v="20" actId="478"/>
          <ac:grpSpMkLst>
            <pc:docMk/>
            <pc:sldMk cId="3692142621" sldId="267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2:49.356" v="20" actId="478"/>
          <ac:grpSpMkLst>
            <pc:docMk/>
            <pc:sldMk cId="3692142621" sldId="267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2:50.068" v="21"/>
          <ac:picMkLst>
            <pc:docMk/>
            <pc:sldMk cId="3692142621" sldId="267"/>
            <ac:picMk id="77" creationId="{0534A6EA-B7DC-41A6-9940-A1F19C05CF3D}"/>
          </ac:picMkLst>
        </pc:picChg>
      </pc:sldChg>
      <pc:sldChg chg="addSp delSp">
        <pc:chgData name="Erkan ŞİRİN" userId="7f10ce1d6aaf8c5d" providerId="LiveId" clId="{311BF22B-725F-4AF5-954C-78490309F032}" dt="2019-04-27T12:53:07.366" v="27"/>
        <pc:sldMkLst>
          <pc:docMk/>
          <pc:sldMk cId="1911328851" sldId="268"/>
        </pc:sldMkLst>
        <pc:grpChg chg="del">
          <ac:chgData name="Erkan ŞİRİN" userId="7f10ce1d6aaf8c5d" providerId="LiveId" clId="{311BF22B-725F-4AF5-954C-78490309F032}" dt="2019-04-27T12:53:06.674" v="26" actId="478"/>
          <ac:grpSpMkLst>
            <pc:docMk/>
            <pc:sldMk cId="1911328851" sldId="268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3:06.674" v="26" actId="478"/>
          <ac:grpSpMkLst>
            <pc:docMk/>
            <pc:sldMk cId="1911328851" sldId="268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3:07.366" v="27"/>
          <ac:picMkLst>
            <pc:docMk/>
            <pc:sldMk cId="1911328851" sldId="268"/>
            <ac:picMk id="89" creationId="{753F4DC1-B0D9-46ED-A7C1-4CD61D4D947D}"/>
          </ac:picMkLst>
        </pc:picChg>
      </pc:sldChg>
      <pc:sldChg chg="addSp delSp">
        <pc:chgData name="Erkan ŞİRİN" userId="7f10ce1d6aaf8c5d" providerId="LiveId" clId="{311BF22B-725F-4AF5-954C-78490309F032}" dt="2019-04-27T12:52:55.328" v="23"/>
        <pc:sldMkLst>
          <pc:docMk/>
          <pc:sldMk cId="4059071625" sldId="270"/>
        </pc:sldMkLst>
        <pc:grpChg chg="del">
          <ac:chgData name="Erkan ŞİRİN" userId="7f10ce1d6aaf8c5d" providerId="LiveId" clId="{311BF22B-725F-4AF5-954C-78490309F032}" dt="2019-04-27T12:52:54.660" v="22" actId="478"/>
          <ac:grpSpMkLst>
            <pc:docMk/>
            <pc:sldMk cId="4059071625" sldId="270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2:54.660" v="22" actId="478"/>
          <ac:grpSpMkLst>
            <pc:docMk/>
            <pc:sldMk cId="4059071625" sldId="270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2:55.328" v="23"/>
          <ac:picMkLst>
            <pc:docMk/>
            <pc:sldMk cId="4059071625" sldId="270"/>
            <ac:picMk id="22" creationId="{0797DCA1-B011-49E0-9E7F-5E7D7535CE2F}"/>
          </ac:picMkLst>
        </pc:picChg>
      </pc:sldChg>
      <pc:sldChg chg="addSp delSp">
        <pc:chgData name="Erkan ŞİRİN" userId="7f10ce1d6aaf8c5d" providerId="LiveId" clId="{311BF22B-725F-4AF5-954C-78490309F032}" dt="2019-04-27T12:53:13.433" v="29"/>
        <pc:sldMkLst>
          <pc:docMk/>
          <pc:sldMk cId="1570951196" sldId="271"/>
        </pc:sldMkLst>
        <pc:grpChg chg="del">
          <ac:chgData name="Erkan ŞİRİN" userId="7f10ce1d6aaf8c5d" providerId="LiveId" clId="{311BF22B-725F-4AF5-954C-78490309F032}" dt="2019-04-27T12:53:12.751" v="28" actId="478"/>
          <ac:grpSpMkLst>
            <pc:docMk/>
            <pc:sldMk cId="1570951196" sldId="271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3:12.751" v="28" actId="478"/>
          <ac:grpSpMkLst>
            <pc:docMk/>
            <pc:sldMk cId="1570951196" sldId="271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3:13.433" v="29"/>
          <ac:picMkLst>
            <pc:docMk/>
            <pc:sldMk cId="1570951196" sldId="271"/>
            <ac:picMk id="116" creationId="{B2BA0BF8-CE62-40F1-B421-DE4473050BC0}"/>
          </ac:picMkLst>
        </pc:picChg>
      </pc:sldChg>
      <pc:sldChg chg="addSp delSp">
        <pc:chgData name="Erkan ŞİRİN" userId="7f10ce1d6aaf8c5d" providerId="LiveId" clId="{311BF22B-725F-4AF5-954C-78490309F032}" dt="2019-04-27T12:53:26.386" v="31"/>
        <pc:sldMkLst>
          <pc:docMk/>
          <pc:sldMk cId="4207656725" sldId="272"/>
        </pc:sldMkLst>
        <pc:grpChg chg="del">
          <ac:chgData name="Erkan ŞİRİN" userId="7f10ce1d6aaf8c5d" providerId="LiveId" clId="{311BF22B-725F-4AF5-954C-78490309F032}" dt="2019-04-27T12:53:25.666" v="30" actId="478"/>
          <ac:grpSpMkLst>
            <pc:docMk/>
            <pc:sldMk cId="4207656725" sldId="272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3:25.666" v="30" actId="478"/>
          <ac:grpSpMkLst>
            <pc:docMk/>
            <pc:sldMk cId="4207656725" sldId="272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3:26.386" v="31"/>
          <ac:picMkLst>
            <pc:docMk/>
            <pc:sldMk cId="4207656725" sldId="272"/>
            <ac:picMk id="159" creationId="{84280FFE-0849-4C2A-ADA1-3D5175BCD967}"/>
          </ac:picMkLst>
        </pc:picChg>
      </pc:sldChg>
      <pc:sldChg chg="addSp delSp">
        <pc:chgData name="Erkan ŞİRİN" userId="7f10ce1d6aaf8c5d" providerId="LiveId" clId="{311BF22B-725F-4AF5-954C-78490309F032}" dt="2019-04-27T12:53:32.715" v="33"/>
        <pc:sldMkLst>
          <pc:docMk/>
          <pc:sldMk cId="3872314701" sldId="273"/>
        </pc:sldMkLst>
        <pc:grpChg chg="del">
          <ac:chgData name="Erkan ŞİRİN" userId="7f10ce1d6aaf8c5d" providerId="LiveId" clId="{311BF22B-725F-4AF5-954C-78490309F032}" dt="2019-04-27T12:53:31.977" v="32" actId="478"/>
          <ac:grpSpMkLst>
            <pc:docMk/>
            <pc:sldMk cId="3872314701" sldId="273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3:31.977" v="32" actId="478"/>
          <ac:grpSpMkLst>
            <pc:docMk/>
            <pc:sldMk cId="3872314701" sldId="273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3:32.715" v="33"/>
          <ac:picMkLst>
            <pc:docMk/>
            <pc:sldMk cId="3872314701" sldId="273"/>
            <ac:picMk id="70" creationId="{0DB72EEE-3187-4144-B2BC-1A40DB078178}"/>
          </ac:picMkLst>
        </pc:picChg>
      </pc:sldChg>
      <pc:sldChg chg="addSp delSp">
        <pc:chgData name="Erkan ŞİRİN" userId="7f10ce1d6aaf8c5d" providerId="LiveId" clId="{311BF22B-725F-4AF5-954C-78490309F032}" dt="2019-04-27T12:53:39.069" v="35"/>
        <pc:sldMkLst>
          <pc:docMk/>
          <pc:sldMk cId="3567683078" sldId="274"/>
        </pc:sldMkLst>
        <pc:grpChg chg="del">
          <ac:chgData name="Erkan ŞİRİN" userId="7f10ce1d6aaf8c5d" providerId="LiveId" clId="{311BF22B-725F-4AF5-954C-78490309F032}" dt="2019-04-27T12:53:38.232" v="34" actId="478"/>
          <ac:grpSpMkLst>
            <pc:docMk/>
            <pc:sldMk cId="3567683078" sldId="274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3:38.232" v="34" actId="478"/>
          <ac:grpSpMkLst>
            <pc:docMk/>
            <pc:sldMk cId="3567683078" sldId="274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3:39.069" v="35"/>
          <ac:picMkLst>
            <pc:docMk/>
            <pc:sldMk cId="3567683078" sldId="274"/>
            <ac:picMk id="16" creationId="{EE823A0A-F04A-4C10-BE11-47DA1B2A1906}"/>
          </ac:picMkLst>
        </pc:picChg>
      </pc:sldChg>
      <pc:sldChg chg="addSp delSp">
        <pc:chgData name="Erkan ŞİRİN" userId="7f10ce1d6aaf8c5d" providerId="LiveId" clId="{311BF22B-725F-4AF5-954C-78490309F032}" dt="2019-04-27T12:52:13.150" v="9"/>
        <pc:sldMkLst>
          <pc:docMk/>
          <pc:sldMk cId="3241391855" sldId="275"/>
        </pc:sldMkLst>
        <pc:grpChg chg="del">
          <ac:chgData name="Erkan ŞİRİN" userId="7f10ce1d6aaf8c5d" providerId="LiveId" clId="{311BF22B-725F-4AF5-954C-78490309F032}" dt="2019-04-27T12:52:12.449" v="8" actId="478"/>
          <ac:grpSpMkLst>
            <pc:docMk/>
            <pc:sldMk cId="3241391855" sldId="275"/>
            <ac:grpSpMk id="11" creationId="{00000000-0000-0000-0000-000000000000}"/>
          </ac:grpSpMkLst>
        </pc:grpChg>
        <pc:grpChg chg="del">
          <ac:chgData name="Erkan ŞİRİN" userId="7f10ce1d6aaf8c5d" providerId="LiveId" clId="{311BF22B-725F-4AF5-954C-78490309F032}" dt="2019-04-27T12:52:12.449" v="8" actId="478"/>
          <ac:grpSpMkLst>
            <pc:docMk/>
            <pc:sldMk cId="3241391855" sldId="275"/>
            <ac:grpSpMk id="15" creationId="{00000000-0000-0000-0000-000000000000}"/>
          </ac:grpSpMkLst>
        </pc:grpChg>
        <pc:picChg chg="add">
          <ac:chgData name="Erkan ŞİRİN" userId="7f10ce1d6aaf8c5d" providerId="LiveId" clId="{311BF22B-725F-4AF5-954C-78490309F032}" dt="2019-04-27T12:52:13.150" v="9"/>
          <ac:picMkLst>
            <pc:docMk/>
            <pc:sldMk cId="3241391855" sldId="275"/>
            <ac:picMk id="302" creationId="{BFE45865-1D8B-4842-815A-AF2BDA3CCA1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602594"/>
            <a:ext cx="9144000" cy="1486038"/>
          </a:xfrm>
        </p:spPr>
        <p:txBody>
          <a:bodyPr>
            <a:noAutofit/>
          </a:bodyPr>
          <a:lstStyle/>
          <a:p>
            <a:r>
              <a:rPr lang="tr-TR" sz="44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Apache</a:t>
            </a:r>
            <a: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Kafka</a:t>
            </a:r>
            <a:endParaRPr lang="en-US" sz="4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735" y="2213267"/>
            <a:ext cx="4436590" cy="2465514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8DF572A5-F3D3-4039-A708-9DB591519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Consumer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2875368" y="737264"/>
            <a:ext cx="5974442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Kafka’ya gelip mesaj okuyan uygulama</a:t>
            </a:r>
          </a:p>
        </p:txBody>
      </p:sp>
      <p:grpSp>
        <p:nvGrpSpPr>
          <p:cNvPr id="71" name="Grup 70"/>
          <p:cNvGrpSpPr/>
          <p:nvPr/>
        </p:nvGrpSpPr>
        <p:grpSpPr>
          <a:xfrm>
            <a:off x="4584701" y="1943100"/>
            <a:ext cx="2565400" cy="3949700"/>
            <a:chOff x="4584701" y="1943100"/>
            <a:chExt cx="2565400" cy="3949700"/>
          </a:xfrm>
        </p:grpSpPr>
        <p:sp>
          <p:nvSpPr>
            <p:cNvPr id="70" name="Dikdörtgen 69"/>
            <p:cNvSpPr/>
            <p:nvPr/>
          </p:nvSpPr>
          <p:spPr>
            <a:xfrm>
              <a:off x="4584701" y="1943100"/>
              <a:ext cx="2565400" cy="394970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up 68"/>
            <p:cNvGrpSpPr/>
            <p:nvPr/>
          </p:nvGrpSpPr>
          <p:grpSpPr>
            <a:xfrm>
              <a:off x="4676775" y="2038770"/>
              <a:ext cx="2371628" cy="3737976"/>
              <a:chOff x="4665327" y="2102340"/>
              <a:chExt cx="2371628" cy="3737976"/>
            </a:xfrm>
          </p:grpSpPr>
          <p:grpSp>
            <p:nvGrpSpPr>
              <p:cNvPr id="9" name="Grup 8"/>
              <p:cNvGrpSpPr/>
              <p:nvPr/>
            </p:nvGrpSpPr>
            <p:grpSpPr>
              <a:xfrm>
                <a:off x="4665327" y="2436716"/>
                <a:ext cx="2371628" cy="3403600"/>
                <a:chOff x="4499072" y="2095500"/>
                <a:chExt cx="2371628" cy="3403600"/>
              </a:xfrm>
            </p:grpSpPr>
            <p:sp>
              <p:nvSpPr>
                <p:cNvPr id="3" name="Dikdörtgen 2"/>
                <p:cNvSpPr/>
                <p:nvPr/>
              </p:nvSpPr>
              <p:spPr>
                <a:xfrm>
                  <a:off x="4499072" y="2095500"/>
                  <a:ext cx="2371628" cy="34036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up 1"/>
                <p:cNvGrpSpPr/>
                <p:nvPr/>
              </p:nvGrpSpPr>
              <p:grpSpPr>
                <a:xfrm>
                  <a:off x="4962776" y="2425699"/>
                  <a:ext cx="1523195" cy="2720231"/>
                  <a:chOff x="4962776" y="2425699"/>
                  <a:chExt cx="1523195" cy="2720231"/>
                </a:xfrm>
              </p:grpSpPr>
              <p:grpSp>
                <p:nvGrpSpPr>
                  <p:cNvPr id="22" name="Grup 21"/>
                  <p:cNvGrpSpPr/>
                  <p:nvPr/>
                </p:nvGrpSpPr>
                <p:grpSpPr>
                  <a:xfrm>
                    <a:off x="4962776" y="247001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53" name="Grup 52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55" name="Yamuk 54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" name="Yamuk 55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" name="Dikdörtgen 56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" name="Yuvarlatılmış Dikdörtgen 57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9" name="Düz Bağlayıcı 58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Düz Bağlayıcı 59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Düz Bağlayıcı 60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54" name="Resim 53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3" name="Grup 22"/>
                  <p:cNvGrpSpPr/>
                  <p:nvPr/>
                </p:nvGrpSpPr>
                <p:grpSpPr>
                  <a:xfrm>
                    <a:off x="5843544" y="242569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44" name="Grup 43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46" name="Yamuk 45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" name="Yamuk 46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" name="Dikdörtgen 47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" name="Yuvarlatılmış Dikdörtgen 48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0" name="Düz Bağlayıcı 49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Düz Bağlayıcı 50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Düz Bağlayıcı 51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45" name="Resim 44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4" name="Grup 23"/>
                  <p:cNvGrpSpPr/>
                  <p:nvPr/>
                </p:nvGrpSpPr>
                <p:grpSpPr>
                  <a:xfrm>
                    <a:off x="4973443" y="3904733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35" name="Grup 34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37" name="Yamuk 36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" name="Yamuk 37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" name="Dikdörtgen 38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" name="Yuvarlatılmış Dikdörtgen 39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1" name="Düz Bağlayıcı 40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Düz Bağlayıcı 41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Düz Bağlayıcı 42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36" name="Resim 35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5" name="Grup 24"/>
                  <p:cNvGrpSpPr/>
                  <p:nvPr/>
                </p:nvGrpSpPr>
                <p:grpSpPr>
                  <a:xfrm>
                    <a:off x="5844830" y="3861800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26" name="Grup 25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28" name="Yamuk 27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" name="Yamuk 28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" name="Dikdörtgen 29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" name="Yuvarlatılmış Dikdörtgen 30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2" name="Düz Bağlayıcı 31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Düz Bağlayıcı 32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Düz Bağlayıcı 33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27" name="Resim 26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68" name="Metin kutusu 67"/>
              <p:cNvSpPr txBox="1"/>
              <p:nvPr/>
            </p:nvSpPr>
            <p:spPr>
              <a:xfrm>
                <a:off x="4665327" y="2102340"/>
                <a:ext cx="2371628" cy="33855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>
                    <a:latin typeface="Arial Black" panose="020B0A04020102020204" pitchFamily="34" charset="0"/>
                  </a:rPr>
                  <a:t>KAFKA CLUSTER</a:t>
                </a:r>
                <a:endParaRPr lang="en-US" sz="1600" dirty="0"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72" name="Dikdörtgen 71"/>
          <p:cNvSpPr/>
          <p:nvPr/>
        </p:nvSpPr>
        <p:spPr>
          <a:xfrm>
            <a:off x="857314" y="2169950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Producer</a:t>
            </a:r>
            <a:endParaRPr lang="en-US" sz="2000" dirty="0">
              <a:latin typeface="Roboto"/>
            </a:endParaRPr>
          </a:p>
        </p:txBody>
      </p:sp>
      <p:sp>
        <p:nvSpPr>
          <p:cNvPr id="73" name="Dikdörtgen 72"/>
          <p:cNvSpPr/>
          <p:nvPr/>
        </p:nvSpPr>
        <p:spPr>
          <a:xfrm>
            <a:off x="857314" y="3431908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Producer</a:t>
            </a:r>
            <a:endParaRPr lang="en-US" sz="2000" dirty="0">
              <a:latin typeface="Roboto"/>
            </a:endParaRPr>
          </a:p>
        </p:txBody>
      </p:sp>
      <p:sp>
        <p:nvSpPr>
          <p:cNvPr id="74" name="Dikdörtgen 73"/>
          <p:cNvSpPr/>
          <p:nvPr/>
        </p:nvSpPr>
        <p:spPr>
          <a:xfrm>
            <a:off x="857314" y="4701609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Producer</a:t>
            </a:r>
            <a:endParaRPr lang="en-US" sz="2000" dirty="0">
              <a:latin typeface="Roboto"/>
            </a:endParaRPr>
          </a:p>
        </p:txBody>
      </p:sp>
      <p:sp>
        <p:nvSpPr>
          <p:cNvPr id="75" name="Dikdörtgen 74"/>
          <p:cNvSpPr/>
          <p:nvPr/>
        </p:nvSpPr>
        <p:spPr>
          <a:xfrm>
            <a:off x="9226446" y="2151363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Consumer</a:t>
            </a:r>
            <a:endParaRPr lang="en-US" sz="2000" dirty="0">
              <a:latin typeface="Roboto"/>
            </a:endParaRPr>
          </a:p>
        </p:txBody>
      </p:sp>
      <p:sp>
        <p:nvSpPr>
          <p:cNvPr id="76" name="Dikdörtgen 75"/>
          <p:cNvSpPr/>
          <p:nvPr/>
        </p:nvSpPr>
        <p:spPr>
          <a:xfrm>
            <a:off x="9226446" y="3413321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Consumer</a:t>
            </a:r>
            <a:endParaRPr lang="en-US" sz="2000" dirty="0">
              <a:latin typeface="Roboto"/>
            </a:endParaRPr>
          </a:p>
        </p:txBody>
      </p:sp>
      <p:sp>
        <p:nvSpPr>
          <p:cNvPr id="77" name="Dikdörtgen 76"/>
          <p:cNvSpPr/>
          <p:nvPr/>
        </p:nvSpPr>
        <p:spPr>
          <a:xfrm>
            <a:off x="9226446" y="4683022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Consumer</a:t>
            </a:r>
            <a:endParaRPr lang="en-US" sz="2000" dirty="0">
              <a:latin typeface="Roboto"/>
            </a:endParaRPr>
          </a:p>
        </p:txBody>
      </p:sp>
      <p:cxnSp>
        <p:nvCxnSpPr>
          <p:cNvPr id="78" name="Düz Ok Bağlayıcısı 77"/>
          <p:cNvCxnSpPr>
            <a:stCxn id="72" idx="3"/>
            <a:endCxn id="70" idx="1"/>
          </p:cNvCxnSpPr>
          <p:nvPr/>
        </p:nvCxnSpPr>
        <p:spPr>
          <a:xfrm>
            <a:off x="2510971" y="2674292"/>
            <a:ext cx="2073730" cy="12436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Düz Ok Bağlayıcısı 80"/>
          <p:cNvCxnSpPr>
            <a:stCxn id="73" idx="3"/>
            <a:endCxn id="70" idx="1"/>
          </p:cNvCxnSpPr>
          <p:nvPr/>
        </p:nvCxnSpPr>
        <p:spPr>
          <a:xfrm flipV="1">
            <a:off x="2510971" y="3917950"/>
            <a:ext cx="2073730" cy="183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Düz Ok Bağlayıcısı 81"/>
          <p:cNvCxnSpPr>
            <a:stCxn id="74" idx="3"/>
            <a:endCxn id="70" idx="1"/>
          </p:cNvCxnSpPr>
          <p:nvPr/>
        </p:nvCxnSpPr>
        <p:spPr>
          <a:xfrm flipV="1">
            <a:off x="2510971" y="3917950"/>
            <a:ext cx="2073730" cy="12880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Düz Ok Bağlayıcısı 86"/>
          <p:cNvCxnSpPr>
            <a:stCxn id="70" idx="3"/>
            <a:endCxn id="75" idx="1"/>
          </p:cNvCxnSpPr>
          <p:nvPr/>
        </p:nvCxnSpPr>
        <p:spPr>
          <a:xfrm flipV="1">
            <a:off x="7150101" y="2655705"/>
            <a:ext cx="2076345" cy="12622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Düz Ok Bağlayıcısı 91"/>
          <p:cNvCxnSpPr>
            <a:stCxn id="70" idx="3"/>
            <a:endCxn id="76" idx="1"/>
          </p:cNvCxnSpPr>
          <p:nvPr/>
        </p:nvCxnSpPr>
        <p:spPr>
          <a:xfrm flipV="1">
            <a:off x="7150101" y="3917663"/>
            <a:ext cx="2076345" cy="2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Düz Ok Bağlayıcısı 92"/>
          <p:cNvCxnSpPr>
            <a:stCxn id="70" idx="3"/>
            <a:endCxn id="77" idx="1"/>
          </p:cNvCxnSpPr>
          <p:nvPr/>
        </p:nvCxnSpPr>
        <p:spPr>
          <a:xfrm>
            <a:off x="7150101" y="3917950"/>
            <a:ext cx="2076345" cy="12694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9" name="Resim 78">
            <a:extLst>
              <a:ext uri="{FF2B5EF4-FFF2-40B4-BE49-F238E27FC236}">
                <a16:creationId xmlns:a16="http://schemas.microsoft.com/office/drawing/2014/main" id="{D69D3F70-FC6B-4F07-80F2-5C807ABEB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8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Broker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2376261" y="773835"/>
            <a:ext cx="6962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Cluster içinde Kafka sunucusuna verilen ad</a:t>
            </a:r>
          </a:p>
        </p:txBody>
      </p:sp>
      <p:sp>
        <p:nvSpPr>
          <p:cNvPr id="21" name="Dikdörtgen 20"/>
          <p:cNvSpPr/>
          <p:nvPr/>
        </p:nvSpPr>
        <p:spPr>
          <a:xfrm>
            <a:off x="4584701" y="1943100"/>
            <a:ext cx="2565400" cy="3949700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kdörtgen 24"/>
          <p:cNvSpPr/>
          <p:nvPr/>
        </p:nvSpPr>
        <p:spPr>
          <a:xfrm>
            <a:off x="4676775" y="2373146"/>
            <a:ext cx="2371628" cy="3403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up 26"/>
          <p:cNvGrpSpPr/>
          <p:nvPr/>
        </p:nvGrpSpPr>
        <p:grpSpPr>
          <a:xfrm>
            <a:off x="5147750" y="2716605"/>
            <a:ext cx="641141" cy="1241197"/>
            <a:chOff x="10437740" y="349156"/>
            <a:chExt cx="641141" cy="1241197"/>
          </a:xfrm>
        </p:grpSpPr>
        <p:grpSp>
          <p:nvGrpSpPr>
            <p:cNvPr id="58" name="Grup 57"/>
            <p:cNvGrpSpPr/>
            <p:nvPr/>
          </p:nvGrpSpPr>
          <p:grpSpPr>
            <a:xfrm>
              <a:off x="10437740" y="349156"/>
              <a:ext cx="641141" cy="1241197"/>
              <a:chOff x="1991638" y="4296427"/>
              <a:chExt cx="814192" cy="1499679"/>
            </a:xfrm>
          </p:grpSpPr>
          <p:sp>
            <p:nvSpPr>
              <p:cNvPr id="60" name="Yamuk 5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amuk 6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Dikdörtgen 6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Yuvarlatılmış Dikdörtgen 6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Düz Bağlayıcı 6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Düz Bağlayıcı 6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Düz Bağlayıcı 6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9" name="Resim 5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517027" y="877649"/>
              <a:ext cx="503903" cy="616201"/>
            </a:xfrm>
            <a:prstGeom prst="rect">
              <a:avLst/>
            </a:prstGeom>
          </p:spPr>
        </p:pic>
      </p:grpSp>
      <p:grpSp>
        <p:nvGrpSpPr>
          <p:cNvPr id="28" name="Grup 27"/>
          <p:cNvGrpSpPr/>
          <p:nvPr/>
        </p:nvGrpSpPr>
        <p:grpSpPr>
          <a:xfrm>
            <a:off x="6021247" y="2703345"/>
            <a:ext cx="641141" cy="1241197"/>
            <a:chOff x="10437740" y="349156"/>
            <a:chExt cx="641141" cy="1241197"/>
          </a:xfrm>
        </p:grpSpPr>
        <p:grpSp>
          <p:nvGrpSpPr>
            <p:cNvPr id="49" name="Grup 48"/>
            <p:cNvGrpSpPr/>
            <p:nvPr/>
          </p:nvGrpSpPr>
          <p:grpSpPr>
            <a:xfrm>
              <a:off x="10437740" y="349156"/>
              <a:ext cx="641141" cy="1241197"/>
              <a:chOff x="1991638" y="4296427"/>
              <a:chExt cx="814192" cy="1499679"/>
            </a:xfrm>
          </p:grpSpPr>
          <p:sp>
            <p:nvSpPr>
              <p:cNvPr id="51" name="Yamuk 50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Yamuk 51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Dikdörtgen 52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Yuvarlatılmış Dikdörtgen 5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Düz Bağlayıcı 5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Düz Bağlayıcı 5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Düz Bağlayıcı 5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0" name="Resim 4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517027" y="877649"/>
              <a:ext cx="503903" cy="616201"/>
            </a:xfrm>
            <a:prstGeom prst="rect">
              <a:avLst/>
            </a:prstGeom>
          </p:spPr>
        </p:pic>
      </p:grpSp>
      <p:grpSp>
        <p:nvGrpSpPr>
          <p:cNvPr id="29" name="Grup 28"/>
          <p:cNvGrpSpPr/>
          <p:nvPr/>
        </p:nvGrpSpPr>
        <p:grpSpPr>
          <a:xfrm>
            <a:off x="5151146" y="4182379"/>
            <a:ext cx="641141" cy="1241197"/>
            <a:chOff x="10437740" y="349156"/>
            <a:chExt cx="641141" cy="1241197"/>
          </a:xfrm>
        </p:grpSpPr>
        <p:grpSp>
          <p:nvGrpSpPr>
            <p:cNvPr id="40" name="Grup 39"/>
            <p:cNvGrpSpPr/>
            <p:nvPr/>
          </p:nvGrpSpPr>
          <p:grpSpPr>
            <a:xfrm>
              <a:off x="10437740" y="349156"/>
              <a:ext cx="641141" cy="1241197"/>
              <a:chOff x="1991638" y="4296427"/>
              <a:chExt cx="814192" cy="1499679"/>
            </a:xfrm>
          </p:grpSpPr>
          <p:sp>
            <p:nvSpPr>
              <p:cNvPr id="42" name="Yamuk 4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Yamuk 4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Dikdörtgen 4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Yuvarlatılmış Dikdörtgen 4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Düz Bağlayıcı 4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Düz Bağlayıcı 4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Düz Bağlayıcı 4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1" name="Resim 4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517027" y="877649"/>
              <a:ext cx="503903" cy="616201"/>
            </a:xfrm>
            <a:prstGeom prst="rect">
              <a:avLst/>
            </a:prstGeom>
          </p:spPr>
        </p:pic>
      </p:grpSp>
      <p:grpSp>
        <p:nvGrpSpPr>
          <p:cNvPr id="30" name="Grup 29"/>
          <p:cNvGrpSpPr/>
          <p:nvPr/>
        </p:nvGrpSpPr>
        <p:grpSpPr>
          <a:xfrm>
            <a:off x="6022533" y="4139446"/>
            <a:ext cx="641141" cy="1241197"/>
            <a:chOff x="10437740" y="349156"/>
            <a:chExt cx="641141" cy="1241197"/>
          </a:xfrm>
        </p:grpSpPr>
        <p:grpSp>
          <p:nvGrpSpPr>
            <p:cNvPr id="31" name="Grup 30"/>
            <p:cNvGrpSpPr/>
            <p:nvPr/>
          </p:nvGrpSpPr>
          <p:grpSpPr>
            <a:xfrm>
              <a:off x="10437740" y="349156"/>
              <a:ext cx="641141" cy="1241197"/>
              <a:chOff x="1991638" y="4296427"/>
              <a:chExt cx="814192" cy="1499679"/>
            </a:xfrm>
          </p:grpSpPr>
          <p:sp>
            <p:nvSpPr>
              <p:cNvPr id="33" name="Yamuk 3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Yamuk 3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Dikdörtgen 3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Yuvarlatılmış Dikdörtgen 35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Düz Bağlayıcı 36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Düz Bağlayıcı 37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Düz Bağlayıcı 38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Resim 3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517027" y="877649"/>
              <a:ext cx="503903" cy="616201"/>
            </a:xfrm>
            <a:prstGeom prst="rect">
              <a:avLst/>
            </a:prstGeom>
          </p:spPr>
        </p:pic>
      </p:grpSp>
      <p:sp>
        <p:nvSpPr>
          <p:cNvPr id="24" name="Metin kutusu 23"/>
          <p:cNvSpPr txBox="1"/>
          <p:nvPr/>
        </p:nvSpPr>
        <p:spPr>
          <a:xfrm>
            <a:off x="4676775" y="2038770"/>
            <a:ext cx="2371628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latin typeface="Arial Black" panose="020B0A04020102020204" pitchFamily="34" charset="0"/>
              </a:rPr>
              <a:t>KAFKA CLUSTER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sp>
        <p:nvSpPr>
          <p:cNvPr id="67" name="Dikdörtgen 66"/>
          <p:cNvSpPr/>
          <p:nvPr/>
        </p:nvSpPr>
        <p:spPr>
          <a:xfrm>
            <a:off x="857314" y="2169950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Producer</a:t>
            </a:r>
            <a:endParaRPr lang="en-US" sz="2000" dirty="0">
              <a:latin typeface="Roboto"/>
            </a:endParaRPr>
          </a:p>
        </p:txBody>
      </p:sp>
      <p:sp>
        <p:nvSpPr>
          <p:cNvPr id="68" name="Dikdörtgen 67"/>
          <p:cNvSpPr/>
          <p:nvPr/>
        </p:nvSpPr>
        <p:spPr>
          <a:xfrm>
            <a:off x="857314" y="3431908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Producer</a:t>
            </a:r>
            <a:endParaRPr lang="en-US" sz="2000" dirty="0">
              <a:latin typeface="Roboto"/>
            </a:endParaRPr>
          </a:p>
        </p:txBody>
      </p:sp>
      <p:sp>
        <p:nvSpPr>
          <p:cNvPr id="69" name="Dikdörtgen 68"/>
          <p:cNvSpPr/>
          <p:nvPr/>
        </p:nvSpPr>
        <p:spPr>
          <a:xfrm>
            <a:off x="857314" y="4701609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Producer</a:t>
            </a:r>
            <a:endParaRPr lang="en-US" sz="2000" dirty="0">
              <a:latin typeface="Roboto"/>
            </a:endParaRPr>
          </a:p>
        </p:txBody>
      </p:sp>
      <p:sp>
        <p:nvSpPr>
          <p:cNvPr id="70" name="Dikdörtgen 69"/>
          <p:cNvSpPr/>
          <p:nvPr/>
        </p:nvSpPr>
        <p:spPr>
          <a:xfrm>
            <a:off x="9226446" y="2151363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Consumer</a:t>
            </a:r>
            <a:endParaRPr lang="en-US" sz="2000" dirty="0">
              <a:latin typeface="Roboto"/>
            </a:endParaRPr>
          </a:p>
        </p:txBody>
      </p:sp>
      <p:sp>
        <p:nvSpPr>
          <p:cNvPr id="71" name="Dikdörtgen 70"/>
          <p:cNvSpPr/>
          <p:nvPr/>
        </p:nvSpPr>
        <p:spPr>
          <a:xfrm>
            <a:off x="9226446" y="3413321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Consumer</a:t>
            </a:r>
            <a:endParaRPr lang="en-US" sz="2000" dirty="0">
              <a:latin typeface="Roboto"/>
            </a:endParaRPr>
          </a:p>
        </p:txBody>
      </p:sp>
      <p:sp>
        <p:nvSpPr>
          <p:cNvPr id="72" name="Dikdörtgen 71"/>
          <p:cNvSpPr/>
          <p:nvPr/>
        </p:nvSpPr>
        <p:spPr>
          <a:xfrm>
            <a:off x="9226446" y="4683022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Consumer</a:t>
            </a:r>
            <a:endParaRPr lang="en-US" sz="2000" dirty="0">
              <a:latin typeface="Roboto"/>
            </a:endParaRPr>
          </a:p>
        </p:txBody>
      </p:sp>
      <p:cxnSp>
        <p:nvCxnSpPr>
          <p:cNvPr id="73" name="Düz Ok Bağlayıcısı 72"/>
          <p:cNvCxnSpPr>
            <a:stCxn id="67" idx="3"/>
            <a:endCxn id="21" idx="1"/>
          </p:cNvCxnSpPr>
          <p:nvPr/>
        </p:nvCxnSpPr>
        <p:spPr>
          <a:xfrm>
            <a:off x="2510971" y="2674292"/>
            <a:ext cx="2073730" cy="12436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Düz Ok Bağlayıcısı 73"/>
          <p:cNvCxnSpPr>
            <a:stCxn id="68" idx="3"/>
            <a:endCxn id="21" idx="1"/>
          </p:cNvCxnSpPr>
          <p:nvPr/>
        </p:nvCxnSpPr>
        <p:spPr>
          <a:xfrm flipV="1">
            <a:off x="2510971" y="3917950"/>
            <a:ext cx="2073730" cy="183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Düz Ok Bağlayıcısı 74"/>
          <p:cNvCxnSpPr>
            <a:stCxn id="69" idx="3"/>
            <a:endCxn id="21" idx="1"/>
          </p:cNvCxnSpPr>
          <p:nvPr/>
        </p:nvCxnSpPr>
        <p:spPr>
          <a:xfrm flipV="1">
            <a:off x="2510971" y="3917950"/>
            <a:ext cx="2073730" cy="12880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Düz Ok Bağlayıcısı 75"/>
          <p:cNvCxnSpPr/>
          <p:nvPr/>
        </p:nvCxnSpPr>
        <p:spPr>
          <a:xfrm>
            <a:off x="7199284" y="2703345"/>
            <a:ext cx="19709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Düz Ok Bağlayıcısı 78"/>
          <p:cNvCxnSpPr/>
          <p:nvPr/>
        </p:nvCxnSpPr>
        <p:spPr>
          <a:xfrm flipH="1">
            <a:off x="7199284" y="2373146"/>
            <a:ext cx="20245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Düz Ok Bağlayıcısı 80"/>
          <p:cNvCxnSpPr/>
          <p:nvPr/>
        </p:nvCxnSpPr>
        <p:spPr>
          <a:xfrm>
            <a:off x="7199284" y="4131341"/>
            <a:ext cx="19709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Düz Ok Bağlayıcısı 81"/>
          <p:cNvCxnSpPr/>
          <p:nvPr/>
        </p:nvCxnSpPr>
        <p:spPr>
          <a:xfrm flipH="1">
            <a:off x="7199284" y="3801142"/>
            <a:ext cx="20245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Düz Ok Bağlayıcısı 82"/>
          <p:cNvCxnSpPr/>
          <p:nvPr/>
        </p:nvCxnSpPr>
        <p:spPr>
          <a:xfrm>
            <a:off x="7199284" y="5415471"/>
            <a:ext cx="19709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Düz Ok Bağlayıcısı 83"/>
          <p:cNvCxnSpPr/>
          <p:nvPr/>
        </p:nvCxnSpPr>
        <p:spPr>
          <a:xfrm flipH="1">
            <a:off x="7199284" y="5085272"/>
            <a:ext cx="20245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Dikdörtgen 84"/>
          <p:cNvSpPr/>
          <p:nvPr/>
        </p:nvSpPr>
        <p:spPr>
          <a:xfrm>
            <a:off x="7606312" y="1965686"/>
            <a:ext cx="141577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solidFill>
                  <a:srgbClr val="000000"/>
                </a:solidFill>
                <a:latin typeface="Roboto"/>
              </a:rPr>
              <a:t>Mesaj talebi</a:t>
            </a:r>
          </a:p>
        </p:txBody>
      </p:sp>
      <p:sp>
        <p:nvSpPr>
          <p:cNvPr id="86" name="Dikdörtgen 85"/>
          <p:cNvSpPr/>
          <p:nvPr/>
        </p:nvSpPr>
        <p:spPr>
          <a:xfrm>
            <a:off x="7554840" y="3375220"/>
            <a:ext cx="141577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solidFill>
                  <a:srgbClr val="000000"/>
                </a:solidFill>
                <a:latin typeface="Roboto"/>
              </a:rPr>
              <a:t>Mesaj talebi</a:t>
            </a:r>
          </a:p>
        </p:txBody>
      </p:sp>
      <p:sp>
        <p:nvSpPr>
          <p:cNvPr id="87" name="Dikdörtgen 86"/>
          <p:cNvSpPr/>
          <p:nvPr/>
        </p:nvSpPr>
        <p:spPr>
          <a:xfrm>
            <a:off x="7503672" y="4641221"/>
            <a:ext cx="141577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solidFill>
                  <a:srgbClr val="000000"/>
                </a:solidFill>
                <a:latin typeface="Roboto"/>
              </a:rPr>
              <a:t>Mesaj talebi</a:t>
            </a:r>
          </a:p>
        </p:txBody>
      </p:sp>
      <p:pic>
        <p:nvPicPr>
          <p:cNvPr id="77" name="Resim 76">
            <a:extLst>
              <a:ext uri="{FF2B5EF4-FFF2-40B4-BE49-F238E27FC236}">
                <a16:creationId xmlns:a16="http://schemas.microsoft.com/office/drawing/2014/main" id="{0534A6EA-B7DC-41A6-9940-A1F19C05C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4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1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1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4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85" grpId="0"/>
      <p:bldP spid="86" grpId="0"/>
      <p:bldP spid="8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/>
          <p:cNvSpPr txBox="1">
            <a:spLocks/>
          </p:cNvSpPr>
          <p:nvPr/>
        </p:nvSpPr>
        <p:spPr>
          <a:xfrm>
            <a:off x="565964" y="168138"/>
            <a:ext cx="2476470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Topic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752875"/>
              </p:ext>
            </p:extLst>
          </p:nvPr>
        </p:nvGraphicFramePr>
        <p:xfrm>
          <a:off x="524935" y="877075"/>
          <a:ext cx="5655732" cy="1356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6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7944">
                <a:tc>
                  <a:txBody>
                    <a:bodyPr/>
                    <a:lstStyle/>
                    <a:p>
                      <a:r>
                        <a:rPr lang="tr-TR" sz="1200" dirty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Doktor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Bölüm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Hastane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İşlem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Tarih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629"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1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Ahmet UYSAL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KBB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Yozgat</a:t>
                      </a:r>
                      <a:r>
                        <a:rPr lang="tr-TR" sz="1000" baseline="0" dirty="0">
                          <a:latin typeface="Roboto"/>
                        </a:rPr>
                        <a:t> – Çekerek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Ameliyat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2018-04-29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2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Murat ÇAMUR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Genel Cerrahi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Çorum – Sungurlu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Ameliyat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2018-04-29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629"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3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Ayla</a:t>
                      </a:r>
                      <a:r>
                        <a:rPr lang="tr-TR" sz="1000" baseline="0" dirty="0">
                          <a:latin typeface="Roboto"/>
                        </a:rPr>
                        <a:t> TOPAÇ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Fizik Tedavi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Kırşehir – Çiçekdağı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Muayene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2018-04-29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647"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4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 err="1">
                          <a:latin typeface="Roboto"/>
                        </a:rPr>
                        <a:t>Gülşüm</a:t>
                      </a:r>
                      <a:r>
                        <a:rPr lang="tr-TR" sz="1000" dirty="0">
                          <a:latin typeface="Roboto"/>
                        </a:rPr>
                        <a:t> ŞEN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KBB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Van – Erciş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Muayene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>
                          <a:latin typeface="Roboto"/>
                        </a:rPr>
                        <a:t>2018-04-29</a:t>
                      </a:r>
                      <a:endParaRPr lang="en-US" sz="10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Akış Çizelgesi: Belge 24"/>
          <p:cNvSpPr/>
          <p:nvPr/>
        </p:nvSpPr>
        <p:spPr>
          <a:xfrm>
            <a:off x="857314" y="2926011"/>
            <a:ext cx="2669083" cy="3205260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kdörtgen 23"/>
          <p:cNvSpPr/>
          <p:nvPr/>
        </p:nvSpPr>
        <p:spPr>
          <a:xfrm>
            <a:off x="1354667" y="3158332"/>
            <a:ext cx="167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1,"Gülsüm",35</a:t>
            </a:r>
          </a:p>
          <a:p>
            <a:r>
              <a:rPr lang="en-US" dirty="0"/>
              <a:t>2,"Cemal",23</a:t>
            </a:r>
          </a:p>
          <a:p>
            <a:r>
              <a:rPr lang="en-US" dirty="0"/>
              <a:t>3,"Elif",29</a:t>
            </a:r>
          </a:p>
          <a:p>
            <a:r>
              <a:rPr lang="en-US" dirty="0"/>
              <a:t>4,"Funda",41</a:t>
            </a:r>
          </a:p>
          <a:p>
            <a:r>
              <a:rPr lang="en-US" dirty="0"/>
              <a:t>5,"Hamza",33</a:t>
            </a:r>
          </a:p>
          <a:p>
            <a:r>
              <a:rPr lang="en-US" dirty="0"/>
              <a:t>6,"Yalçın",45</a:t>
            </a:r>
          </a:p>
          <a:p>
            <a:r>
              <a:rPr lang="en-US" dirty="0"/>
              <a:t>7,"Mehmet",44</a:t>
            </a:r>
          </a:p>
          <a:p>
            <a:r>
              <a:rPr lang="en-US" dirty="0"/>
              <a:t>8,"Gülay",33</a:t>
            </a:r>
          </a:p>
        </p:txBody>
      </p:sp>
      <p:sp>
        <p:nvSpPr>
          <p:cNvPr id="3" name="Dikdörtgen 2"/>
          <p:cNvSpPr/>
          <p:nvPr/>
        </p:nvSpPr>
        <p:spPr>
          <a:xfrm>
            <a:off x="2785531" y="212459"/>
            <a:ext cx="5274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Topic için tablo, mesaj için satır benzetmesi yapabiliriz.</a:t>
            </a:r>
          </a:p>
        </p:txBody>
      </p:sp>
      <p:sp>
        <p:nvSpPr>
          <p:cNvPr id="16" name="Sağ Ok 15"/>
          <p:cNvSpPr/>
          <p:nvPr/>
        </p:nvSpPr>
        <p:spPr>
          <a:xfrm>
            <a:off x="6299199" y="895452"/>
            <a:ext cx="2523067" cy="1337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ağ Ok 31"/>
          <p:cNvSpPr/>
          <p:nvPr/>
        </p:nvSpPr>
        <p:spPr>
          <a:xfrm>
            <a:off x="4023751" y="3643627"/>
            <a:ext cx="4612248" cy="1337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kış Çizelgesi: Belge 17"/>
          <p:cNvSpPr/>
          <p:nvPr/>
        </p:nvSpPr>
        <p:spPr>
          <a:xfrm>
            <a:off x="9804396" y="973666"/>
            <a:ext cx="1583267" cy="1540934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 err="1">
                <a:latin typeface="Consolas" panose="020B0609020204030204" pitchFamily="49" charset="0"/>
              </a:rPr>
              <a:t>hekim_islem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3" name="Akış Çizelgesi: Belge 32"/>
          <p:cNvSpPr/>
          <p:nvPr/>
        </p:nvSpPr>
        <p:spPr>
          <a:xfrm>
            <a:off x="9804395" y="3660026"/>
            <a:ext cx="1583267" cy="1540934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 err="1">
                <a:latin typeface="Consolas" panose="020B0609020204030204" pitchFamily="49" charset="0"/>
              </a:rPr>
              <a:t>ziyaretci_yas</a:t>
            </a:r>
            <a:endParaRPr lang="en-US" sz="1400" dirty="0">
              <a:latin typeface="Consolas" panose="020B0609020204030204" pitchFamily="49" charset="0"/>
            </a:endParaRPr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0797DCA1-B011-49E0-9E7F-5E7D7535C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7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2" grpId="0" animBg="1"/>
      <p:bldP spid="18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 80"/>
          <p:cNvGrpSpPr/>
          <p:nvPr/>
        </p:nvGrpSpPr>
        <p:grpSpPr>
          <a:xfrm>
            <a:off x="9537052" y="1496771"/>
            <a:ext cx="573033" cy="1022264"/>
            <a:chOff x="1991638" y="4296427"/>
            <a:chExt cx="814192" cy="1499679"/>
          </a:xfrm>
        </p:grpSpPr>
        <p:sp>
          <p:nvSpPr>
            <p:cNvPr id="82" name="Yamuk 81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Yamuk 82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Dikdörtgen 83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Dikdörtgen 84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Yuvarlatılmış Dikdörtgen 85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Düz Bağlayıcı 86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Düz Bağlayıcı 87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Düz Bağlayıcı 88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/>
          <p:cNvSpPr txBox="1">
            <a:spLocks/>
          </p:cNvSpPr>
          <p:nvPr/>
        </p:nvSpPr>
        <p:spPr>
          <a:xfrm>
            <a:off x="3662706" y="127244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Kafka İşleyişi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up 18"/>
          <p:cNvGrpSpPr/>
          <p:nvPr/>
        </p:nvGrpSpPr>
        <p:grpSpPr>
          <a:xfrm>
            <a:off x="559147" y="1395495"/>
            <a:ext cx="573033" cy="1022264"/>
            <a:chOff x="1991638" y="4296427"/>
            <a:chExt cx="814192" cy="1499679"/>
          </a:xfrm>
        </p:grpSpPr>
        <p:sp>
          <p:nvSpPr>
            <p:cNvPr id="21" name="Yamuk 20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Yamuk 21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ikdörtgen 22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Yuvarlatılmış Dikdörtgen 24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Düz Bağlayıcı 25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Düz Bağlayıcı 26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Düz Bağlayıcı 27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 29"/>
          <p:cNvGrpSpPr/>
          <p:nvPr/>
        </p:nvGrpSpPr>
        <p:grpSpPr>
          <a:xfrm>
            <a:off x="532892" y="2600919"/>
            <a:ext cx="573033" cy="1022264"/>
            <a:chOff x="1991638" y="4296427"/>
            <a:chExt cx="814192" cy="1499679"/>
          </a:xfrm>
        </p:grpSpPr>
        <p:sp>
          <p:nvSpPr>
            <p:cNvPr id="32" name="Yamuk 31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Yamuk 32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Dikdörtgen 33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ikdörtgen 34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Yuvarlatılmış Dikdörtgen 35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Düz Bağlayıcı 36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Düz Bağlayıcı 37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Düz Bağlayıcı 38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 40"/>
          <p:cNvGrpSpPr/>
          <p:nvPr/>
        </p:nvGrpSpPr>
        <p:grpSpPr>
          <a:xfrm>
            <a:off x="535927" y="3894526"/>
            <a:ext cx="573033" cy="1022264"/>
            <a:chOff x="1991638" y="4296427"/>
            <a:chExt cx="814192" cy="1499679"/>
          </a:xfrm>
        </p:grpSpPr>
        <p:sp>
          <p:nvSpPr>
            <p:cNvPr id="43" name="Yamuk 42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Yamuk 43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ikdörtgen 44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ikdörtgen 45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Yuvarlatılmış Dikdörtgen 46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Düz Bağlayıcı 47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Düz Bağlayıcı 48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Düz Bağlayıcı 49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 65"/>
          <p:cNvGrpSpPr/>
          <p:nvPr/>
        </p:nvGrpSpPr>
        <p:grpSpPr>
          <a:xfrm>
            <a:off x="5072050" y="744756"/>
            <a:ext cx="1431950" cy="4679411"/>
            <a:chOff x="5072050" y="940861"/>
            <a:chExt cx="1431950" cy="4679411"/>
          </a:xfrm>
        </p:grpSpPr>
        <p:grpSp>
          <p:nvGrpSpPr>
            <p:cNvPr id="9" name="Grup 8"/>
            <p:cNvGrpSpPr/>
            <p:nvPr/>
          </p:nvGrpSpPr>
          <p:grpSpPr>
            <a:xfrm>
              <a:off x="5072050" y="940861"/>
              <a:ext cx="1431950" cy="4679411"/>
              <a:chOff x="5062525" y="845089"/>
              <a:chExt cx="1431950" cy="4679411"/>
            </a:xfrm>
          </p:grpSpPr>
          <p:grpSp>
            <p:nvGrpSpPr>
              <p:cNvPr id="51" name="Grup 50"/>
              <p:cNvGrpSpPr/>
              <p:nvPr/>
            </p:nvGrpSpPr>
            <p:grpSpPr>
              <a:xfrm>
                <a:off x="5194300" y="1622182"/>
                <a:ext cx="1168400" cy="3902318"/>
                <a:chOff x="5194300" y="1622182"/>
                <a:chExt cx="1168400" cy="3902318"/>
              </a:xfrm>
            </p:grpSpPr>
            <p:sp>
              <p:nvSpPr>
                <p:cNvPr id="52" name="Dikdörtgen 51"/>
                <p:cNvSpPr/>
                <p:nvPr/>
              </p:nvSpPr>
              <p:spPr>
                <a:xfrm>
                  <a:off x="5194300" y="5080000"/>
                  <a:ext cx="1168400" cy="4445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Dikdörtgen 52"/>
                <p:cNvSpPr/>
                <p:nvPr/>
              </p:nvSpPr>
              <p:spPr>
                <a:xfrm>
                  <a:off x="5194300" y="4753553"/>
                  <a:ext cx="1168400" cy="2547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Dikdörtgen 53"/>
                <p:cNvSpPr/>
                <p:nvPr/>
              </p:nvSpPr>
              <p:spPr>
                <a:xfrm>
                  <a:off x="5194300" y="4047622"/>
                  <a:ext cx="1168400" cy="4445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Dikdörtgen 54"/>
                <p:cNvSpPr/>
                <p:nvPr/>
              </p:nvSpPr>
              <p:spPr>
                <a:xfrm>
                  <a:off x="5194300" y="3721175"/>
                  <a:ext cx="1168400" cy="25107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Dikdörtgen 55"/>
                <p:cNvSpPr/>
                <p:nvPr/>
              </p:nvSpPr>
              <p:spPr>
                <a:xfrm>
                  <a:off x="5194300" y="3002123"/>
                  <a:ext cx="1168400" cy="4445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Dikdörtgen 56"/>
                <p:cNvSpPr/>
                <p:nvPr/>
              </p:nvSpPr>
              <p:spPr>
                <a:xfrm>
                  <a:off x="5194300" y="2667792"/>
                  <a:ext cx="1168400" cy="25717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Dikdörtgen 57"/>
                <p:cNvSpPr/>
                <p:nvPr/>
              </p:nvSpPr>
              <p:spPr>
                <a:xfrm>
                  <a:off x="5194300" y="1949539"/>
                  <a:ext cx="1168400" cy="4445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Dikdörtgen 58"/>
                <p:cNvSpPr/>
                <p:nvPr/>
              </p:nvSpPr>
              <p:spPr>
                <a:xfrm>
                  <a:off x="5194300" y="1622182"/>
                  <a:ext cx="1168400" cy="30119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1" name="Resim 6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2525" y="845089"/>
                <a:ext cx="1431950" cy="795767"/>
              </a:xfrm>
              <a:prstGeom prst="rect">
                <a:avLst/>
              </a:prstGeom>
            </p:spPr>
          </p:pic>
        </p:grpSp>
        <p:sp>
          <p:nvSpPr>
            <p:cNvPr id="62" name="Metin kutusu 61"/>
            <p:cNvSpPr txBox="1"/>
            <p:nvPr/>
          </p:nvSpPr>
          <p:spPr>
            <a:xfrm>
              <a:off x="5072050" y="1743739"/>
              <a:ext cx="14160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900" dirty="0" err="1">
                  <a:latin typeface="Consolas" panose="020B0609020204030204" pitchFamily="49" charset="0"/>
                </a:rPr>
                <a:t>hekim_islem</a:t>
              </a:r>
              <a:endParaRPr lang="en-US" sz="900" dirty="0">
                <a:latin typeface="Consolas" panose="020B0609020204030204" pitchFamily="49" charset="0"/>
              </a:endParaRPr>
            </a:p>
          </p:txBody>
        </p:sp>
        <p:sp>
          <p:nvSpPr>
            <p:cNvPr id="63" name="Metin kutusu 62"/>
            <p:cNvSpPr txBox="1"/>
            <p:nvPr/>
          </p:nvSpPr>
          <p:spPr>
            <a:xfrm>
              <a:off x="5358068" y="2776737"/>
              <a:ext cx="8675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900" dirty="0">
                  <a:latin typeface="Consolas" panose="020B0609020204030204" pitchFamily="49" charset="0"/>
                </a:rPr>
                <a:t>poliklinik</a:t>
              </a:r>
              <a:endParaRPr lang="en-US" sz="900" dirty="0">
                <a:latin typeface="Consolas" panose="020B0609020204030204" pitchFamily="49" charset="0"/>
              </a:endParaRPr>
            </a:p>
          </p:txBody>
        </p:sp>
        <p:sp>
          <p:nvSpPr>
            <p:cNvPr id="64" name="Metin kutusu 63"/>
            <p:cNvSpPr txBox="1"/>
            <p:nvPr/>
          </p:nvSpPr>
          <p:spPr>
            <a:xfrm>
              <a:off x="5321837" y="3792597"/>
              <a:ext cx="1158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900" dirty="0" err="1">
                  <a:latin typeface="Consolas" panose="020B0609020204030204" pitchFamily="49" charset="0"/>
                </a:rPr>
                <a:t>yatan_hasta</a:t>
              </a:r>
              <a:endParaRPr lang="en-US" sz="900" dirty="0">
                <a:latin typeface="Consolas" panose="020B0609020204030204" pitchFamily="49" charset="0"/>
              </a:endParaRPr>
            </a:p>
          </p:txBody>
        </p:sp>
        <p:sp>
          <p:nvSpPr>
            <p:cNvPr id="65" name="Metin kutusu 64"/>
            <p:cNvSpPr txBox="1"/>
            <p:nvPr/>
          </p:nvSpPr>
          <p:spPr>
            <a:xfrm>
              <a:off x="5280025" y="4853047"/>
              <a:ext cx="11588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900" dirty="0" err="1">
                  <a:latin typeface="Consolas" panose="020B0609020204030204" pitchFamily="49" charset="0"/>
                </a:rPr>
                <a:t>saglik_kurulu</a:t>
              </a:r>
              <a:endParaRPr lang="en-US" sz="9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67" name="Yuvarlatılmış Dikdörtgen 66"/>
          <p:cNvSpPr/>
          <p:nvPr/>
        </p:nvSpPr>
        <p:spPr>
          <a:xfrm>
            <a:off x="6225638" y="1881474"/>
            <a:ext cx="106894" cy="3586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Yuvarlatılmış Dikdörtgen 67"/>
          <p:cNvSpPr/>
          <p:nvPr/>
        </p:nvSpPr>
        <p:spPr>
          <a:xfrm>
            <a:off x="6072712" y="3980956"/>
            <a:ext cx="106894" cy="3586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Yuvarlatılmış Dikdörtgen 68"/>
          <p:cNvSpPr/>
          <p:nvPr/>
        </p:nvSpPr>
        <p:spPr>
          <a:xfrm>
            <a:off x="6225638" y="3989055"/>
            <a:ext cx="106894" cy="3586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Yuvarlatılmış Dikdörtgen 69"/>
          <p:cNvSpPr/>
          <p:nvPr/>
        </p:nvSpPr>
        <p:spPr>
          <a:xfrm>
            <a:off x="6020606" y="2933998"/>
            <a:ext cx="106894" cy="3586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Yuvarlatılmış Dikdörtgen 70"/>
          <p:cNvSpPr/>
          <p:nvPr/>
        </p:nvSpPr>
        <p:spPr>
          <a:xfrm>
            <a:off x="6180151" y="2933998"/>
            <a:ext cx="106894" cy="358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Yuvarlatılmış Dikdörtgen 71"/>
          <p:cNvSpPr/>
          <p:nvPr/>
        </p:nvSpPr>
        <p:spPr>
          <a:xfrm>
            <a:off x="6073257" y="1888748"/>
            <a:ext cx="106894" cy="35861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Yuvarlatılmış Dikdörtgen 72"/>
          <p:cNvSpPr/>
          <p:nvPr/>
        </p:nvSpPr>
        <p:spPr>
          <a:xfrm>
            <a:off x="5918198" y="3983763"/>
            <a:ext cx="106894" cy="3586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Yuvarlatılmış Dikdörtgen 73"/>
          <p:cNvSpPr/>
          <p:nvPr/>
        </p:nvSpPr>
        <p:spPr>
          <a:xfrm>
            <a:off x="1233548" y="1721853"/>
            <a:ext cx="106894" cy="3586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Yuvarlatılmış Dikdörtgen 74"/>
          <p:cNvSpPr/>
          <p:nvPr/>
        </p:nvSpPr>
        <p:spPr>
          <a:xfrm>
            <a:off x="441391" y="1721853"/>
            <a:ext cx="106894" cy="3586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Yuvarlatılmış Dikdörtgen 75"/>
          <p:cNvSpPr/>
          <p:nvPr/>
        </p:nvSpPr>
        <p:spPr>
          <a:xfrm>
            <a:off x="594317" y="1729952"/>
            <a:ext cx="106894" cy="3586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Yuvarlatılmış Dikdörtgen 76"/>
          <p:cNvSpPr/>
          <p:nvPr/>
        </p:nvSpPr>
        <p:spPr>
          <a:xfrm>
            <a:off x="750420" y="1721853"/>
            <a:ext cx="106894" cy="3586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Yuvarlatılmış Dikdörtgen 77"/>
          <p:cNvSpPr/>
          <p:nvPr/>
        </p:nvSpPr>
        <p:spPr>
          <a:xfrm>
            <a:off x="909965" y="1721853"/>
            <a:ext cx="106894" cy="358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Yuvarlatılmış Dikdörtgen 78"/>
          <p:cNvSpPr/>
          <p:nvPr/>
        </p:nvSpPr>
        <p:spPr>
          <a:xfrm>
            <a:off x="1080622" y="1721853"/>
            <a:ext cx="106894" cy="35861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Yuvarlatılmış Dikdörtgen 79"/>
          <p:cNvSpPr/>
          <p:nvPr/>
        </p:nvSpPr>
        <p:spPr>
          <a:xfrm>
            <a:off x="286877" y="1724660"/>
            <a:ext cx="106894" cy="3586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Resim 8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610" y="5033635"/>
            <a:ext cx="506525" cy="492239"/>
          </a:xfrm>
          <a:prstGeom prst="rect">
            <a:avLst/>
          </a:prstGeom>
        </p:spPr>
      </p:pic>
      <p:sp>
        <p:nvSpPr>
          <p:cNvPr id="91" name="Akış Çizelgesi: Belge 90"/>
          <p:cNvSpPr/>
          <p:nvPr/>
        </p:nvSpPr>
        <p:spPr>
          <a:xfrm>
            <a:off x="10388534" y="1547634"/>
            <a:ext cx="1056906" cy="823798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/>
              <a:t>KBB, 2</a:t>
            </a:r>
          </a:p>
          <a:p>
            <a:pPr algn="ctr"/>
            <a:r>
              <a:rPr lang="tr-TR" sz="1000" dirty="0"/>
              <a:t>Genel Cerrahi, 1</a:t>
            </a:r>
          </a:p>
          <a:p>
            <a:pPr algn="ctr"/>
            <a:r>
              <a:rPr lang="tr-TR" sz="1000" dirty="0"/>
              <a:t>Fizik Tedavi, 1</a:t>
            </a:r>
          </a:p>
          <a:p>
            <a:pPr algn="ctr"/>
            <a:endParaRPr lang="tr-TR" sz="1000" dirty="0"/>
          </a:p>
        </p:txBody>
      </p:sp>
      <p:sp>
        <p:nvSpPr>
          <p:cNvPr id="92" name="Yuvarlatılmış Dikdörtgen 91"/>
          <p:cNvSpPr/>
          <p:nvPr/>
        </p:nvSpPr>
        <p:spPr>
          <a:xfrm>
            <a:off x="5909990" y="5017252"/>
            <a:ext cx="106894" cy="3586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Yuvarlatılmış Dikdörtgen 92"/>
          <p:cNvSpPr/>
          <p:nvPr/>
        </p:nvSpPr>
        <p:spPr>
          <a:xfrm>
            <a:off x="6066093" y="5009153"/>
            <a:ext cx="106894" cy="3586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Yuvarlatılmış Dikdörtgen 93"/>
          <p:cNvSpPr/>
          <p:nvPr/>
        </p:nvSpPr>
        <p:spPr>
          <a:xfrm>
            <a:off x="6225638" y="5009153"/>
            <a:ext cx="106894" cy="358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Yuvarlatılmış Dikdörtgen 94"/>
          <p:cNvSpPr/>
          <p:nvPr/>
        </p:nvSpPr>
        <p:spPr>
          <a:xfrm>
            <a:off x="6225638" y="3989055"/>
            <a:ext cx="106894" cy="3586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Yuvarlatılmış Dikdörtgen 95"/>
          <p:cNvSpPr/>
          <p:nvPr/>
        </p:nvSpPr>
        <p:spPr>
          <a:xfrm>
            <a:off x="681201" y="2935903"/>
            <a:ext cx="106894" cy="3586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Yuvarlatılmış Dikdörtgen 96"/>
          <p:cNvSpPr/>
          <p:nvPr/>
        </p:nvSpPr>
        <p:spPr>
          <a:xfrm>
            <a:off x="834127" y="2944002"/>
            <a:ext cx="106894" cy="3586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Yuvarlatılmış Dikdörtgen 97"/>
          <p:cNvSpPr/>
          <p:nvPr/>
        </p:nvSpPr>
        <p:spPr>
          <a:xfrm>
            <a:off x="921223" y="4226715"/>
            <a:ext cx="106894" cy="3586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Yuvarlatılmış Dikdörtgen 98"/>
          <p:cNvSpPr/>
          <p:nvPr/>
        </p:nvSpPr>
        <p:spPr>
          <a:xfrm>
            <a:off x="597640" y="4226715"/>
            <a:ext cx="106894" cy="358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Yuvarlatılmış Dikdörtgen 99"/>
          <p:cNvSpPr/>
          <p:nvPr/>
        </p:nvSpPr>
        <p:spPr>
          <a:xfrm>
            <a:off x="6066093" y="5000121"/>
            <a:ext cx="106894" cy="3586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Yuvarlatılmış Dikdörtgen 100"/>
          <p:cNvSpPr/>
          <p:nvPr/>
        </p:nvSpPr>
        <p:spPr>
          <a:xfrm>
            <a:off x="6226299" y="5015357"/>
            <a:ext cx="106894" cy="358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Yuvarlatılmış Dikdörtgen 101"/>
          <p:cNvSpPr/>
          <p:nvPr/>
        </p:nvSpPr>
        <p:spPr>
          <a:xfrm>
            <a:off x="757150" y="4226715"/>
            <a:ext cx="106894" cy="3586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310" y="1260161"/>
            <a:ext cx="712547" cy="223544"/>
          </a:xfrm>
          <a:prstGeom prst="rect">
            <a:avLst/>
          </a:prstGeom>
        </p:spPr>
      </p:pic>
      <p:sp>
        <p:nvSpPr>
          <p:cNvPr id="103" name="Dikdörtgen 102"/>
          <p:cNvSpPr/>
          <p:nvPr/>
        </p:nvSpPr>
        <p:spPr>
          <a:xfrm>
            <a:off x="5031222" y="744756"/>
            <a:ext cx="1472778" cy="4813362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" name="Resim 103">
            <a:extLst>
              <a:ext uri="{FF2B5EF4-FFF2-40B4-BE49-F238E27FC236}">
                <a16:creationId xmlns:a16="http://schemas.microsoft.com/office/drawing/2014/main" id="{7E6D0D11-2006-449C-8114-607F05CFF4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1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81481E-6 L 0.40833 0.02454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17" y="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232 L 0.40872 0.02431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17" y="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81481E-6 L 0.40859 0.025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30" y="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81481E-6 L 0.40859 0.02477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30" y="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4086 0.02361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30" y="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81481E-6 L 0.4086 0.02477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30" y="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1134 L 0.40873 0.02453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96296E-6 L 0.30196 -0.01134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91" y="-57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0.30378 -0.01412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82" y="-71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0.00534 0.49815 " pathEditMode="relative" rAng="0" ptsTypes="AA">
                                      <p:cBhvr>
                                        <p:cTn id="90" dur="5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2490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0.00231 L 0.27813 -0.31898 " pathEditMode="relative" ptsTypes="AA">
                                      <p:cBhvr>
                                        <p:cTn id="94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3"/>
                                            </p:cond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0.41198 0.0007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9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33333E-6 L 0.41041 0.00185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11111E-6 L 0.39713 -0.0338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57" y="-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11111E-6 L 0.42343 0.1169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72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59259E-6 L 0.29623 -0.4676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5" y="-2338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3"/>
                                            </p:cond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0.29623 -0.46759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5" y="-2338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5"/>
                                            </p:cond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0.02592 -0.00023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343 0.1169 L 0.44844 0.11296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5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 -0.00208 L 0.42265 0.11528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98" y="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72" grpId="0" animBg="1"/>
      <p:bldP spid="72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91" grpId="0" animBg="1"/>
      <p:bldP spid="91" grpId="1" animBg="1"/>
      <p:bldP spid="92" grpId="0" animBg="1"/>
      <p:bldP spid="93" grpId="0" animBg="1"/>
      <p:bldP spid="94" grpId="0" animBg="1"/>
      <p:bldP spid="95" grpId="0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1" grpId="0" animBg="1"/>
      <p:bldP spid="102" grpId="0" animBg="1"/>
      <p:bldP spid="10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kış Çizelgesi: Belge 75"/>
          <p:cNvSpPr/>
          <p:nvPr/>
        </p:nvSpPr>
        <p:spPr>
          <a:xfrm>
            <a:off x="744181" y="1493548"/>
            <a:ext cx="1135419" cy="3182278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up 28"/>
          <p:cNvGrpSpPr/>
          <p:nvPr/>
        </p:nvGrpSpPr>
        <p:grpSpPr>
          <a:xfrm>
            <a:off x="4459504" y="1238283"/>
            <a:ext cx="2749864" cy="3949700"/>
            <a:chOff x="4584701" y="1943100"/>
            <a:chExt cx="2565400" cy="3949700"/>
          </a:xfrm>
        </p:grpSpPr>
        <p:sp>
          <p:nvSpPr>
            <p:cNvPr id="30" name="Dikdörtgen 29"/>
            <p:cNvSpPr/>
            <p:nvPr/>
          </p:nvSpPr>
          <p:spPr>
            <a:xfrm>
              <a:off x="4584701" y="1943100"/>
              <a:ext cx="2565400" cy="394970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up 30"/>
            <p:cNvGrpSpPr/>
            <p:nvPr/>
          </p:nvGrpSpPr>
          <p:grpSpPr>
            <a:xfrm>
              <a:off x="4676775" y="2038770"/>
              <a:ext cx="2371628" cy="3737976"/>
              <a:chOff x="4665327" y="2102340"/>
              <a:chExt cx="2371628" cy="3737976"/>
            </a:xfrm>
          </p:grpSpPr>
          <p:grpSp>
            <p:nvGrpSpPr>
              <p:cNvPr id="32" name="Grup 31"/>
              <p:cNvGrpSpPr/>
              <p:nvPr/>
            </p:nvGrpSpPr>
            <p:grpSpPr>
              <a:xfrm>
                <a:off x="4665327" y="2436716"/>
                <a:ext cx="2371628" cy="3403600"/>
                <a:chOff x="4499072" y="2095500"/>
                <a:chExt cx="2371628" cy="3403600"/>
              </a:xfrm>
            </p:grpSpPr>
            <p:sp>
              <p:nvSpPr>
                <p:cNvPr id="34" name="Dikdörtgen 33"/>
                <p:cNvSpPr/>
                <p:nvPr/>
              </p:nvSpPr>
              <p:spPr>
                <a:xfrm>
                  <a:off x="4499072" y="2095500"/>
                  <a:ext cx="2371628" cy="34036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up 34"/>
                <p:cNvGrpSpPr/>
                <p:nvPr/>
              </p:nvGrpSpPr>
              <p:grpSpPr>
                <a:xfrm>
                  <a:off x="4962776" y="2425699"/>
                  <a:ext cx="1523195" cy="2720231"/>
                  <a:chOff x="4962776" y="2425699"/>
                  <a:chExt cx="1523195" cy="2720231"/>
                </a:xfrm>
              </p:grpSpPr>
              <p:grpSp>
                <p:nvGrpSpPr>
                  <p:cNvPr id="36" name="Grup 35"/>
                  <p:cNvGrpSpPr/>
                  <p:nvPr/>
                </p:nvGrpSpPr>
                <p:grpSpPr>
                  <a:xfrm>
                    <a:off x="4962776" y="247001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67" name="Grup 66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69" name="Yamuk 68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Yamuk 69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" name="Dikdörtgen 70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" name="Yuvarlatılmış Dikdörtgen 71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3" name="Düz Bağlayıcı 72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" name="Düz Bağlayıcı 73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Düz Bağlayıcı 74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68" name="Resim 67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7" name="Grup 36"/>
                  <p:cNvGrpSpPr/>
                  <p:nvPr/>
                </p:nvGrpSpPr>
                <p:grpSpPr>
                  <a:xfrm>
                    <a:off x="5843544" y="242569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58" name="Grup 57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60" name="Yamuk 59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" name="Yamuk 60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2" name="Dikdörtgen 61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" name="Yuvarlatılmış Dikdörtgen 62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4" name="Düz Bağlayıcı 63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" name="Düz Bağlayıcı 64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Düz Bağlayıcı 65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59" name="Resim 58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8" name="Grup 37"/>
                  <p:cNvGrpSpPr/>
                  <p:nvPr/>
                </p:nvGrpSpPr>
                <p:grpSpPr>
                  <a:xfrm>
                    <a:off x="4973443" y="3904733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49" name="Grup 48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51" name="Yamuk 50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2" name="Yamuk 51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3" name="Dikdörtgen 52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" name="Yuvarlatılmış Dikdörtgen 53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5" name="Düz Bağlayıcı 54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Düz Bağlayıcı 55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Düz Bağlayıcı 56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50" name="Resim 49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9" name="Grup 38"/>
                  <p:cNvGrpSpPr/>
                  <p:nvPr/>
                </p:nvGrpSpPr>
                <p:grpSpPr>
                  <a:xfrm>
                    <a:off x="5844830" y="3861800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40" name="Grup 39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42" name="Yamuk 41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" name="Yamuk 42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" name="Dikdörtgen 43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" name="Yuvarlatılmış Dikdörtgen 44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6" name="Düz Bağlayıcı 45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Düz Bağlayıcı 46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Düz Bağlayıcı 47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41" name="Resim 40"/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33" name="Metin kutusu 32"/>
              <p:cNvSpPr txBox="1"/>
              <p:nvPr/>
            </p:nvSpPr>
            <p:spPr>
              <a:xfrm>
                <a:off x="4665327" y="2102340"/>
                <a:ext cx="2371628" cy="33855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>
                    <a:latin typeface="Arial Black" panose="020B0A04020102020204" pitchFamily="34" charset="0"/>
                  </a:rPr>
                  <a:t>KAFKA CLUSTER</a:t>
                </a:r>
                <a:endParaRPr lang="en-US" sz="1600" dirty="0">
                  <a:latin typeface="Arial Black" panose="020B0A04020102020204" pitchFamily="34" charset="0"/>
                </a:endParaRPr>
              </a:p>
            </p:txBody>
          </p:sp>
        </p:grpSp>
      </p:grp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Partitions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ikdörtgen 20"/>
          <p:cNvSpPr/>
          <p:nvPr/>
        </p:nvSpPr>
        <p:spPr>
          <a:xfrm>
            <a:off x="805967" y="1652600"/>
            <a:ext cx="9220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Roboto"/>
              </a:rPr>
              <a:t>1,"Gülsüm",35</a:t>
            </a:r>
          </a:p>
        </p:txBody>
      </p:sp>
      <p:sp>
        <p:nvSpPr>
          <p:cNvPr id="22" name="Dikdörtgen 21"/>
          <p:cNvSpPr/>
          <p:nvPr/>
        </p:nvSpPr>
        <p:spPr>
          <a:xfrm>
            <a:off x="805967" y="1979047"/>
            <a:ext cx="8579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Roboto"/>
              </a:rPr>
              <a:t>2,"Cemal",23</a:t>
            </a:r>
          </a:p>
        </p:txBody>
      </p:sp>
      <p:sp>
        <p:nvSpPr>
          <p:cNvPr id="23" name="Dikdörtgen 22"/>
          <p:cNvSpPr/>
          <p:nvPr/>
        </p:nvSpPr>
        <p:spPr>
          <a:xfrm>
            <a:off x="805967" y="2283676"/>
            <a:ext cx="6848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Roboto"/>
              </a:rPr>
              <a:t>3,"Elif",29</a:t>
            </a:r>
          </a:p>
        </p:txBody>
      </p:sp>
      <p:sp>
        <p:nvSpPr>
          <p:cNvPr id="24" name="Dikdörtgen 23"/>
          <p:cNvSpPr/>
          <p:nvPr/>
        </p:nvSpPr>
        <p:spPr>
          <a:xfrm>
            <a:off x="805967" y="2603875"/>
            <a:ext cx="8515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Roboto"/>
              </a:rPr>
              <a:t>4,"Funda",41</a:t>
            </a:r>
          </a:p>
        </p:txBody>
      </p:sp>
      <p:sp>
        <p:nvSpPr>
          <p:cNvPr id="25" name="Dikdörtgen 24"/>
          <p:cNvSpPr/>
          <p:nvPr/>
        </p:nvSpPr>
        <p:spPr>
          <a:xfrm>
            <a:off x="805967" y="2908504"/>
            <a:ext cx="8899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Roboto"/>
              </a:rPr>
              <a:t>5,"Hamza",33</a:t>
            </a:r>
          </a:p>
        </p:txBody>
      </p:sp>
      <p:sp>
        <p:nvSpPr>
          <p:cNvPr id="26" name="Dikdörtgen 25"/>
          <p:cNvSpPr/>
          <p:nvPr/>
        </p:nvSpPr>
        <p:spPr>
          <a:xfrm>
            <a:off x="805967" y="3213133"/>
            <a:ext cx="8451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Roboto"/>
              </a:rPr>
              <a:t>6,"Yalçın",45</a:t>
            </a:r>
          </a:p>
        </p:txBody>
      </p:sp>
      <p:sp>
        <p:nvSpPr>
          <p:cNvPr id="27" name="Dikdörtgen 26"/>
          <p:cNvSpPr/>
          <p:nvPr/>
        </p:nvSpPr>
        <p:spPr>
          <a:xfrm>
            <a:off x="779527" y="3531423"/>
            <a:ext cx="9412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Roboto"/>
              </a:rPr>
              <a:t>7,"Mehmet",44</a:t>
            </a:r>
          </a:p>
        </p:txBody>
      </p:sp>
      <p:sp>
        <p:nvSpPr>
          <p:cNvPr id="28" name="Dikdörtgen 27"/>
          <p:cNvSpPr/>
          <p:nvPr/>
        </p:nvSpPr>
        <p:spPr>
          <a:xfrm>
            <a:off x="807955" y="3859779"/>
            <a:ext cx="8258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Roboto"/>
              </a:rPr>
              <a:t>8,"Gülay",33</a:t>
            </a:r>
          </a:p>
        </p:txBody>
      </p:sp>
      <p:sp>
        <p:nvSpPr>
          <p:cNvPr id="77" name="Dikdörtgen 76"/>
          <p:cNvSpPr/>
          <p:nvPr/>
        </p:nvSpPr>
        <p:spPr>
          <a:xfrm>
            <a:off x="8066127" y="1007077"/>
            <a:ext cx="18549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000" dirty="0">
                <a:latin typeface="Roboto"/>
              </a:rPr>
              <a:t>Performans</a:t>
            </a:r>
            <a:endParaRPr lang="en-US" sz="2000" dirty="0">
              <a:latin typeface="Roboto"/>
            </a:endParaRPr>
          </a:p>
        </p:txBody>
      </p:sp>
      <p:sp>
        <p:nvSpPr>
          <p:cNvPr id="78" name="Dikdörtgen 77"/>
          <p:cNvSpPr/>
          <p:nvPr/>
        </p:nvSpPr>
        <p:spPr>
          <a:xfrm>
            <a:off x="8066127" y="1505712"/>
            <a:ext cx="2271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000" dirty="0">
                <a:latin typeface="Roboto"/>
              </a:rPr>
              <a:t>Disk büyüklüğü</a:t>
            </a:r>
            <a:endParaRPr lang="en-US" sz="2000" dirty="0">
              <a:latin typeface="Roboto"/>
            </a:endParaRPr>
          </a:p>
        </p:txBody>
      </p:sp>
      <p:sp>
        <p:nvSpPr>
          <p:cNvPr id="79" name="Dikdörtgen 78"/>
          <p:cNvSpPr/>
          <p:nvPr/>
        </p:nvSpPr>
        <p:spPr>
          <a:xfrm>
            <a:off x="8066127" y="2073107"/>
            <a:ext cx="35349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000" dirty="0">
                <a:latin typeface="Roboto"/>
              </a:rPr>
              <a:t>Parça sayısı </a:t>
            </a:r>
            <a:r>
              <a:rPr lang="tr-TR" sz="2000" dirty="0" err="1">
                <a:latin typeface="Roboto"/>
              </a:rPr>
              <a:t>topic</a:t>
            </a:r>
            <a:r>
              <a:rPr lang="tr-TR" sz="2000" dirty="0">
                <a:latin typeface="Roboto"/>
              </a:rPr>
              <a:t> bazında</a:t>
            </a:r>
          </a:p>
          <a:p>
            <a:pPr>
              <a:tabLst>
                <a:tab pos="355600" algn="l"/>
              </a:tabLst>
            </a:pPr>
            <a:r>
              <a:rPr lang="tr-TR" sz="2000" dirty="0">
                <a:latin typeface="Roboto"/>
              </a:rPr>
              <a:t>	</a:t>
            </a:r>
            <a:r>
              <a:rPr lang="tr-TR" sz="2000" dirty="0" err="1">
                <a:latin typeface="Roboto"/>
              </a:rPr>
              <a:t>producer</a:t>
            </a:r>
            <a:r>
              <a:rPr lang="tr-TR" sz="2000" dirty="0">
                <a:latin typeface="Roboto"/>
              </a:rPr>
              <a:t> tarafından</a:t>
            </a:r>
            <a:endParaRPr lang="en-US" sz="2000" dirty="0">
              <a:latin typeface="Roboto"/>
            </a:endParaRPr>
          </a:p>
        </p:txBody>
      </p:sp>
      <p:sp>
        <p:nvSpPr>
          <p:cNvPr id="80" name="Dikdörtgen 79"/>
          <p:cNvSpPr/>
          <p:nvPr/>
        </p:nvSpPr>
        <p:spPr>
          <a:xfrm>
            <a:off x="8066127" y="2846948"/>
            <a:ext cx="33217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sz="2000" dirty="0">
                <a:latin typeface="Roboto"/>
              </a:rPr>
              <a:t>Hataya karşı dayanıklılık</a:t>
            </a:r>
          </a:p>
          <a:p>
            <a:r>
              <a:rPr lang="tr-TR" sz="2000" dirty="0">
                <a:latin typeface="Roboto"/>
              </a:rPr>
              <a:t>     (</a:t>
            </a:r>
            <a:r>
              <a:rPr lang="tr-TR" sz="2000" dirty="0" err="1">
                <a:latin typeface="Roboto"/>
              </a:rPr>
              <a:t>Fault</a:t>
            </a:r>
            <a:r>
              <a:rPr lang="tr-TR" sz="2000" dirty="0">
                <a:latin typeface="Roboto"/>
              </a:rPr>
              <a:t> </a:t>
            </a:r>
            <a:r>
              <a:rPr lang="tr-TR" sz="2000" dirty="0" err="1">
                <a:latin typeface="Roboto"/>
              </a:rPr>
              <a:t>tolerance</a:t>
            </a:r>
            <a:r>
              <a:rPr lang="tr-TR" sz="2000" dirty="0">
                <a:latin typeface="Roboto"/>
              </a:rPr>
              <a:t>)</a:t>
            </a:r>
            <a:endParaRPr lang="en-US" sz="2000" dirty="0">
              <a:latin typeface="Roboto"/>
            </a:endParaRPr>
          </a:p>
        </p:txBody>
      </p:sp>
      <p:sp>
        <p:nvSpPr>
          <p:cNvPr id="81" name="Dikdörtgen 80"/>
          <p:cNvSpPr/>
          <p:nvPr/>
        </p:nvSpPr>
        <p:spPr>
          <a:xfrm>
            <a:off x="4792549" y="2419087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82" name="Dikdörtgen 81"/>
          <p:cNvSpPr/>
          <p:nvPr/>
        </p:nvSpPr>
        <p:spPr>
          <a:xfrm>
            <a:off x="4796559" y="2761345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83" name="Dikdörtgen 82"/>
          <p:cNvSpPr/>
          <p:nvPr/>
        </p:nvSpPr>
        <p:spPr>
          <a:xfrm>
            <a:off x="5707446" y="2381290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84" name="Dikdörtgen 83"/>
          <p:cNvSpPr/>
          <p:nvPr/>
        </p:nvSpPr>
        <p:spPr>
          <a:xfrm>
            <a:off x="5733127" y="2757453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85" name="Dikdörtgen 84"/>
          <p:cNvSpPr/>
          <p:nvPr/>
        </p:nvSpPr>
        <p:spPr>
          <a:xfrm>
            <a:off x="4778192" y="3799507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2,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86" name="Dikdörtgen 85"/>
          <p:cNvSpPr/>
          <p:nvPr/>
        </p:nvSpPr>
        <p:spPr>
          <a:xfrm>
            <a:off x="4792549" y="4187266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2,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87" name="Dikdörtgen 86"/>
          <p:cNvSpPr/>
          <p:nvPr/>
        </p:nvSpPr>
        <p:spPr>
          <a:xfrm>
            <a:off x="5733127" y="3795677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3,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88" name="Dikdörtgen 87"/>
          <p:cNvSpPr/>
          <p:nvPr/>
        </p:nvSpPr>
        <p:spPr>
          <a:xfrm>
            <a:off x="5742487" y="4071544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3,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pic>
        <p:nvPicPr>
          <p:cNvPr id="89" name="Resim 88">
            <a:extLst>
              <a:ext uri="{FF2B5EF4-FFF2-40B4-BE49-F238E27FC236}">
                <a16:creationId xmlns:a16="http://schemas.microsoft.com/office/drawing/2014/main" id="{753F4DC1-B0D9-46ED-A7C1-4CD61D4D9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2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0.3431 0.11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48" y="58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07407E-6 L 0.3431 0.117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48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0.42188 0.0259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4" y="129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48148E-6 L 0.42149 0.016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68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0.42592 0.133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89" y="669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81481E-6 L 0.4263 0.1291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15" y="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96296E-6 L 0.34545 0.0446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66" y="222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7 L 0.34635 0.0518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18" y="259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 28"/>
          <p:cNvGrpSpPr/>
          <p:nvPr/>
        </p:nvGrpSpPr>
        <p:grpSpPr>
          <a:xfrm>
            <a:off x="4643968" y="1238283"/>
            <a:ext cx="2690282" cy="3949700"/>
            <a:chOff x="4584701" y="1943100"/>
            <a:chExt cx="2565400" cy="3949700"/>
          </a:xfrm>
        </p:grpSpPr>
        <p:sp>
          <p:nvSpPr>
            <p:cNvPr id="30" name="Dikdörtgen 29"/>
            <p:cNvSpPr/>
            <p:nvPr/>
          </p:nvSpPr>
          <p:spPr>
            <a:xfrm>
              <a:off x="4584701" y="1943100"/>
              <a:ext cx="2565400" cy="394970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up 30"/>
            <p:cNvGrpSpPr/>
            <p:nvPr/>
          </p:nvGrpSpPr>
          <p:grpSpPr>
            <a:xfrm>
              <a:off x="4676775" y="2038770"/>
              <a:ext cx="2371628" cy="3737976"/>
              <a:chOff x="4665327" y="2102340"/>
              <a:chExt cx="2371628" cy="3737976"/>
            </a:xfrm>
          </p:grpSpPr>
          <p:grpSp>
            <p:nvGrpSpPr>
              <p:cNvPr id="32" name="Grup 31"/>
              <p:cNvGrpSpPr/>
              <p:nvPr/>
            </p:nvGrpSpPr>
            <p:grpSpPr>
              <a:xfrm>
                <a:off x="4665327" y="2436716"/>
                <a:ext cx="2371628" cy="3403600"/>
                <a:chOff x="4499072" y="2095500"/>
                <a:chExt cx="2371628" cy="3403600"/>
              </a:xfrm>
            </p:grpSpPr>
            <p:sp>
              <p:nvSpPr>
                <p:cNvPr id="34" name="Dikdörtgen 33"/>
                <p:cNvSpPr/>
                <p:nvPr/>
              </p:nvSpPr>
              <p:spPr>
                <a:xfrm>
                  <a:off x="4499072" y="2095500"/>
                  <a:ext cx="2371628" cy="34036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up 34"/>
                <p:cNvGrpSpPr/>
                <p:nvPr/>
              </p:nvGrpSpPr>
              <p:grpSpPr>
                <a:xfrm>
                  <a:off x="4962776" y="2425699"/>
                  <a:ext cx="1523195" cy="2720231"/>
                  <a:chOff x="4962776" y="2425699"/>
                  <a:chExt cx="1523195" cy="2720231"/>
                </a:xfrm>
              </p:grpSpPr>
              <p:grpSp>
                <p:nvGrpSpPr>
                  <p:cNvPr id="36" name="Grup 35"/>
                  <p:cNvGrpSpPr/>
                  <p:nvPr/>
                </p:nvGrpSpPr>
                <p:grpSpPr>
                  <a:xfrm>
                    <a:off x="4962776" y="247001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67" name="Grup 66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69" name="Yamuk 68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Yamuk 69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" name="Dikdörtgen 70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" name="Yuvarlatılmış Dikdörtgen 71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3" name="Düz Bağlayıcı 72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" name="Düz Bağlayıcı 73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Düz Bağlayıcı 74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68" name="Resim 67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  <p:grpSp>
                <p:nvGrpSpPr>
                  <p:cNvPr id="37" name="Grup 36"/>
                  <p:cNvGrpSpPr/>
                  <p:nvPr/>
                </p:nvGrpSpPr>
                <p:grpSpPr>
                  <a:xfrm>
                    <a:off x="5843544" y="242569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58" name="Grup 57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60" name="Yamuk 59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" name="Yamuk 60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2" name="Dikdörtgen 61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" name="Yuvarlatılmış Dikdörtgen 62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4" name="Düz Bağlayıcı 63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" name="Düz Bağlayıcı 64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Düz Bağlayıcı 65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59" name="Resim 58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  <p:grpSp>
                <p:nvGrpSpPr>
                  <p:cNvPr id="38" name="Grup 37"/>
                  <p:cNvGrpSpPr/>
                  <p:nvPr/>
                </p:nvGrpSpPr>
                <p:grpSpPr>
                  <a:xfrm>
                    <a:off x="4973443" y="3904733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49" name="Grup 48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51" name="Yamuk 50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2" name="Yamuk 51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3" name="Dikdörtgen 52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" name="Yuvarlatılmış Dikdörtgen 53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5" name="Düz Bağlayıcı 54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Düz Bağlayıcı 55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Düz Bağlayıcı 56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50" name="Resim 49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  <p:grpSp>
                <p:nvGrpSpPr>
                  <p:cNvPr id="39" name="Grup 38"/>
                  <p:cNvGrpSpPr/>
                  <p:nvPr/>
                </p:nvGrpSpPr>
                <p:grpSpPr>
                  <a:xfrm>
                    <a:off x="5844830" y="3861800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40" name="Grup 39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42" name="Yamuk 41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" name="Yamuk 42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" name="Dikdörtgen 43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" name="Yuvarlatılmış Dikdörtgen 44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6" name="Düz Bağlayıcı 45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Düz Bağlayıcı 46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Düz Bağlayıcı 47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41" name="Resim 40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</p:grpSp>
          </p:grpSp>
          <p:sp>
            <p:nvSpPr>
              <p:cNvPr id="33" name="Metin kutusu 32"/>
              <p:cNvSpPr txBox="1"/>
              <p:nvPr/>
            </p:nvSpPr>
            <p:spPr>
              <a:xfrm>
                <a:off x="4665327" y="2102340"/>
                <a:ext cx="2371628" cy="33855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>
                    <a:latin typeface="Arial Black" panose="020B0A04020102020204" pitchFamily="34" charset="0"/>
                  </a:rPr>
                  <a:t>KAFKA CLUSTER</a:t>
                </a:r>
                <a:endParaRPr lang="en-US" sz="1600" dirty="0">
                  <a:latin typeface="Arial Black" panose="020B0A04020102020204" pitchFamily="34" charset="0"/>
                </a:endParaRPr>
              </a:p>
            </p:txBody>
          </p:sp>
        </p:grpSp>
      </p:grp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Offset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ikdörtgen 20"/>
          <p:cNvSpPr/>
          <p:nvPr/>
        </p:nvSpPr>
        <p:spPr>
          <a:xfrm>
            <a:off x="5034974" y="2366144"/>
            <a:ext cx="851515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8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</a:t>
            </a:r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"Gülsüm",35</a:t>
            </a:r>
          </a:p>
        </p:txBody>
      </p:sp>
      <p:sp>
        <p:nvSpPr>
          <p:cNvPr id="22" name="Dikdörtgen 21"/>
          <p:cNvSpPr/>
          <p:nvPr/>
        </p:nvSpPr>
        <p:spPr>
          <a:xfrm>
            <a:off x="5034974" y="2613680"/>
            <a:ext cx="851515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2,"Cemal",23</a:t>
            </a:r>
          </a:p>
        </p:txBody>
      </p:sp>
      <p:sp>
        <p:nvSpPr>
          <p:cNvPr id="23" name="Dikdörtgen 22"/>
          <p:cNvSpPr/>
          <p:nvPr/>
        </p:nvSpPr>
        <p:spPr>
          <a:xfrm>
            <a:off x="5958539" y="2369159"/>
            <a:ext cx="85417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3,"Elif",29</a:t>
            </a:r>
          </a:p>
        </p:txBody>
      </p:sp>
      <p:sp>
        <p:nvSpPr>
          <p:cNvPr id="24" name="Dikdörtgen 23"/>
          <p:cNvSpPr/>
          <p:nvPr/>
        </p:nvSpPr>
        <p:spPr>
          <a:xfrm>
            <a:off x="5957631" y="2617573"/>
            <a:ext cx="852424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4,"Funda",41</a:t>
            </a:r>
          </a:p>
        </p:txBody>
      </p:sp>
      <p:sp>
        <p:nvSpPr>
          <p:cNvPr id="25" name="Dikdörtgen 24"/>
          <p:cNvSpPr/>
          <p:nvPr/>
        </p:nvSpPr>
        <p:spPr>
          <a:xfrm>
            <a:off x="5957630" y="3804992"/>
            <a:ext cx="851515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5,"Hamza",33</a:t>
            </a:r>
          </a:p>
        </p:txBody>
      </p:sp>
      <p:sp>
        <p:nvSpPr>
          <p:cNvPr id="26" name="Dikdörtgen 25"/>
          <p:cNvSpPr/>
          <p:nvPr/>
        </p:nvSpPr>
        <p:spPr>
          <a:xfrm>
            <a:off x="5957630" y="4081532"/>
            <a:ext cx="851515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6,"Yalçın",45</a:t>
            </a:r>
          </a:p>
        </p:txBody>
      </p:sp>
      <p:sp>
        <p:nvSpPr>
          <p:cNvPr id="27" name="Dikdörtgen 26"/>
          <p:cNvSpPr/>
          <p:nvPr/>
        </p:nvSpPr>
        <p:spPr>
          <a:xfrm>
            <a:off x="5034974" y="3806820"/>
            <a:ext cx="851515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7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7,"Mehmet",44</a:t>
            </a:r>
          </a:p>
        </p:txBody>
      </p:sp>
      <p:sp>
        <p:nvSpPr>
          <p:cNvPr id="28" name="Dikdörtgen 27"/>
          <p:cNvSpPr/>
          <p:nvPr/>
        </p:nvSpPr>
        <p:spPr>
          <a:xfrm>
            <a:off x="5034974" y="4085459"/>
            <a:ext cx="851515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8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8,"Gülay",33</a:t>
            </a:r>
          </a:p>
        </p:txBody>
      </p:sp>
      <p:sp>
        <p:nvSpPr>
          <p:cNvPr id="81" name="Yuvarlatılmış Dikdörtgen 80"/>
          <p:cNvSpPr/>
          <p:nvPr/>
        </p:nvSpPr>
        <p:spPr>
          <a:xfrm>
            <a:off x="2985601" y="1607947"/>
            <a:ext cx="239652" cy="5141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Yuvarlatılmış Dikdörtgen 81"/>
          <p:cNvSpPr/>
          <p:nvPr/>
        </p:nvSpPr>
        <p:spPr>
          <a:xfrm>
            <a:off x="1671924" y="1601558"/>
            <a:ext cx="239652" cy="51413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83" name="Yuvarlatılmış Dikdörtgen 82"/>
          <p:cNvSpPr/>
          <p:nvPr/>
        </p:nvSpPr>
        <p:spPr>
          <a:xfrm>
            <a:off x="1934896" y="1601820"/>
            <a:ext cx="239652" cy="5141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Yuvarlatılmış Dikdörtgen 83"/>
          <p:cNvSpPr/>
          <p:nvPr/>
        </p:nvSpPr>
        <p:spPr>
          <a:xfrm>
            <a:off x="2199065" y="1605473"/>
            <a:ext cx="239652" cy="5141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Yuvarlatılmış Dikdörtgen 84"/>
          <p:cNvSpPr/>
          <p:nvPr/>
        </p:nvSpPr>
        <p:spPr>
          <a:xfrm>
            <a:off x="2459656" y="1603076"/>
            <a:ext cx="239652" cy="514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Yuvarlatılmış Dikdörtgen 85"/>
          <p:cNvSpPr/>
          <p:nvPr/>
        </p:nvSpPr>
        <p:spPr>
          <a:xfrm>
            <a:off x="2725010" y="1605473"/>
            <a:ext cx="239652" cy="5141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87" name="Yuvarlatılmış Dikdörtgen 86"/>
          <p:cNvSpPr/>
          <p:nvPr/>
        </p:nvSpPr>
        <p:spPr>
          <a:xfrm>
            <a:off x="712157" y="1598508"/>
            <a:ext cx="239652" cy="514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Yuvarlatılmış Dikdörtgen 87"/>
          <p:cNvSpPr/>
          <p:nvPr/>
        </p:nvSpPr>
        <p:spPr>
          <a:xfrm>
            <a:off x="800012" y="1598515"/>
            <a:ext cx="239652" cy="514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Yuvarlatılmış Dikdörtgen 88"/>
          <p:cNvSpPr/>
          <p:nvPr/>
        </p:nvSpPr>
        <p:spPr>
          <a:xfrm>
            <a:off x="876606" y="1592130"/>
            <a:ext cx="239652" cy="514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Yuvarlatılmış Dikdörtgen 89"/>
          <p:cNvSpPr/>
          <p:nvPr/>
        </p:nvSpPr>
        <p:spPr>
          <a:xfrm>
            <a:off x="993174" y="1590776"/>
            <a:ext cx="239652" cy="514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Yuvarlatılmış Dikdörtgen 90"/>
          <p:cNvSpPr/>
          <p:nvPr/>
        </p:nvSpPr>
        <p:spPr>
          <a:xfrm>
            <a:off x="1092253" y="1590776"/>
            <a:ext cx="239652" cy="514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Yuvarlatılmış Dikdörtgen 91"/>
          <p:cNvSpPr/>
          <p:nvPr/>
        </p:nvSpPr>
        <p:spPr>
          <a:xfrm>
            <a:off x="1404122" y="1609875"/>
            <a:ext cx="239652" cy="514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800545"/>
              </p:ext>
            </p:extLst>
          </p:nvPr>
        </p:nvGraphicFramePr>
        <p:xfrm>
          <a:off x="616759" y="2148570"/>
          <a:ext cx="2616590" cy="253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16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3704">
                <a:tc>
                  <a:txBody>
                    <a:bodyPr/>
                    <a:lstStyle/>
                    <a:p>
                      <a:r>
                        <a:rPr lang="tr-TR" sz="1000" dirty="0"/>
                        <a:t>n</a:t>
                      </a:r>
                      <a:r>
                        <a:rPr lang="tr-TR" sz="1000" baseline="0" dirty="0"/>
                        <a:t> . . . . . . . .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0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Dikdörtgen 92"/>
          <p:cNvSpPr/>
          <p:nvPr/>
        </p:nvSpPr>
        <p:spPr>
          <a:xfrm>
            <a:off x="1404122" y="3322328"/>
            <a:ext cx="8613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err="1">
                <a:latin typeface="Roboto"/>
              </a:rPr>
              <a:t>Offset</a:t>
            </a:r>
            <a:endParaRPr lang="en-US" sz="2000" dirty="0">
              <a:latin typeface="Roboto"/>
            </a:endParaRPr>
          </a:p>
        </p:txBody>
      </p:sp>
      <p:cxnSp>
        <p:nvCxnSpPr>
          <p:cNvPr id="9" name="Düz Ok Bağlayıcısı 8"/>
          <p:cNvCxnSpPr>
            <a:stCxn id="93" idx="0"/>
          </p:cNvCxnSpPr>
          <p:nvPr/>
        </p:nvCxnSpPr>
        <p:spPr>
          <a:xfrm flipV="1">
            <a:off x="1834785" y="2402274"/>
            <a:ext cx="1270642" cy="920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Düz Ok Bağlayıcısı 93"/>
          <p:cNvCxnSpPr>
            <a:stCxn id="93" idx="0"/>
          </p:cNvCxnSpPr>
          <p:nvPr/>
        </p:nvCxnSpPr>
        <p:spPr>
          <a:xfrm flipH="1" flipV="1">
            <a:off x="1791750" y="2466977"/>
            <a:ext cx="43035" cy="85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Düz Ok Bağlayıcısı 94"/>
          <p:cNvCxnSpPr>
            <a:stCxn id="93" idx="0"/>
          </p:cNvCxnSpPr>
          <p:nvPr/>
        </p:nvCxnSpPr>
        <p:spPr>
          <a:xfrm flipH="1" flipV="1">
            <a:off x="919838" y="2426835"/>
            <a:ext cx="914947" cy="895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Sol Ayraç 96"/>
          <p:cNvSpPr/>
          <p:nvPr/>
        </p:nvSpPr>
        <p:spPr>
          <a:xfrm rot="5400000">
            <a:off x="1837248" y="31469"/>
            <a:ext cx="239686" cy="257747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Dikdörtgen 97"/>
          <p:cNvSpPr/>
          <p:nvPr/>
        </p:nvSpPr>
        <p:spPr>
          <a:xfrm>
            <a:off x="1494391" y="642551"/>
            <a:ext cx="7846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err="1">
                <a:latin typeface="Roboto"/>
              </a:rPr>
              <a:t>Topic</a:t>
            </a:r>
            <a:endParaRPr lang="en-US" sz="2000" dirty="0">
              <a:latin typeface="Roboto"/>
            </a:endParaRPr>
          </a:p>
        </p:txBody>
      </p:sp>
      <p:sp>
        <p:nvSpPr>
          <p:cNvPr id="99" name="Dikdörtgen 98"/>
          <p:cNvSpPr/>
          <p:nvPr/>
        </p:nvSpPr>
        <p:spPr>
          <a:xfrm>
            <a:off x="4747264" y="2334270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b="1" dirty="0">
                <a:solidFill>
                  <a:srgbClr val="FF9933"/>
                </a:solidFill>
                <a:latin typeface="Roboto"/>
              </a:rPr>
              <a:t>0,</a:t>
            </a:r>
            <a:endParaRPr lang="en-US" sz="1300" b="1" dirty="0">
              <a:solidFill>
                <a:srgbClr val="FF9933"/>
              </a:solidFill>
              <a:latin typeface="Roboto"/>
            </a:endParaRPr>
          </a:p>
        </p:txBody>
      </p:sp>
      <p:sp>
        <p:nvSpPr>
          <p:cNvPr id="100" name="Dikdörtgen 99"/>
          <p:cNvSpPr/>
          <p:nvPr/>
        </p:nvSpPr>
        <p:spPr>
          <a:xfrm>
            <a:off x="4746765" y="2589060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b="1" dirty="0">
                <a:solidFill>
                  <a:srgbClr val="FF9933"/>
                </a:solidFill>
                <a:latin typeface="Roboto"/>
              </a:rPr>
              <a:t>1,</a:t>
            </a:r>
            <a:endParaRPr lang="en-US" sz="1300" b="1" dirty="0">
              <a:solidFill>
                <a:srgbClr val="FF9933"/>
              </a:solidFill>
              <a:latin typeface="Roboto"/>
            </a:endParaRPr>
          </a:p>
        </p:txBody>
      </p:sp>
      <p:sp>
        <p:nvSpPr>
          <p:cNvPr id="101" name="Dikdörtgen 100"/>
          <p:cNvSpPr/>
          <p:nvPr/>
        </p:nvSpPr>
        <p:spPr>
          <a:xfrm>
            <a:off x="5815035" y="2323224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b="1" dirty="0">
                <a:solidFill>
                  <a:srgbClr val="FF9933"/>
                </a:solidFill>
                <a:latin typeface="Roboto"/>
              </a:rPr>
              <a:t>0,</a:t>
            </a:r>
            <a:endParaRPr lang="en-US" sz="1300" b="1" dirty="0">
              <a:solidFill>
                <a:srgbClr val="FF9933"/>
              </a:solidFill>
              <a:latin typeface="Roboto"/>
            </a:endParaRPr>
          </a:p>
        </p:txBody>
      </p:sp>
      <p:sp>
        <p:nvSpPr>
          <p:cNvPr id="102" name="Dikdörtgen 101"/>
          <p:cNvSpPr/>
          <p:nvPr/>
        </p:nvSpPr>
        <p:spPr>
          <a:xfrm>
            <a:off x="5805620" y="2569894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b="1" dirty="0">
                <a:solidFill>
                  <a:srgbClr val="FF9933"/>
                </a:solidFill>
                <a:latin typeface="Roboto"/>
              </a:rPr>
              <a:t>1,</a:t>
            </a:r>
            <a:endParaRPr lang="en-US" sz="1300" b="1" dirty="0">
              <a:solidFill>
                <a:srgbClr val="FF9933"/>
              </a:solidFill>
              <a:latin typeface="Roboto"/>
            </a:endParaRPr>
          </a:p>
        </p:txBody>
      </p:sp>
      <p:sp>
        <p:nvSpPr>
          <p:cNvPr id="103" name="Dikdörtgen 102"/>
          <p:cNvSpPr/>
          <p:nvPr/>
        </p:nvSpPr>
        <p:spPr>
          <a:xfrm>
            <a:off x="4981856" y="3749963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2,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04" name="Dikdörtgen 103"/>
          <p:cNvSpPr/>
          <p:nvPr/>
        </p:nvSpPr>
        <p:spPr>
          <a:xfrm>
            <a:off x="4981888" y="4030677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2,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05" name="Dikdörtgen 104"/>
          <p:cNvSpPr/>
          <p:nvPr/>
        </p:nvSpPr>
        <p:spPr>
          <a:xfrm>
            <a:off x="5883080" y="3772077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3,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06" name="Dikdörtgen 105"/>
          <p:cNvSpPr/>
          <p:nvPr/>
        </p:nvSpPr>
        <p:spPr>
          <a:xfrm>
            <a:off x="5898229" y="4045736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3,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07" name="Dikdörtgen 106"/>
          <p:cNvSpPr/>
          <p:nvPr/>
        </p:nvSpPr>
        <p:spPr>
          <a:xfrm>
            <a:off x="4956938" y="2328194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08" name="Dikdörtgen 107"/>
          <p:cNvSpPr/>
          <p:nvPr/>
        </p:nvSpPr>
        <p:spPr>
          <a:xfrm>
            <a:off x="4961646" y="2585324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09" name="Dikdörtgen 108"/>
          <p:cNvSpPr/>
          <p:nvPr/>
        </p:nvSpPr>
        <p:spPr>
          <a:xfrm>
            <a:off x="5941827" y="2332255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10" name="Dikdörtgen 109"/>
          <p:cNvSpPr/>
          <p:nvPr/>
        </p:nvSpPr>
        <p:spPr>
          <a:xfrm>
            <a:off x="5935815" y="2567241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11" name="Dikdörtgen 110"/>
          <p:cNvSpPr/>
          <p:nvPr/>
        </p:nvSpPr>
        <p:spPr>
          <a:xfrm>
            <a:off x="4792373" y="3757296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b="1" dirty="0">
                <a:solidFill>
                  <a:srgbClr val="FF9933"/>
                </a:solidFill>
                <a:latin typeface="Roboto"/>
              </a:rPr>
              <a:t>0,</a:t>
            </a:r>
            <a:endParaRPr lang="en-US" sz="1300" b="1" dirty="0">
              <a:solidFill>
                <a:srgbClr val="FF9933"/>
              </a:solidFill>
              <a:latin typeface="Roboto"/>
            </a:endParaRPr>
          </a:p>
        </p:txBody>
      </p:sp>
      <p:sp>
        <p:nvSpPr>
          <p:cNvPr id="112" name="Dikdörtgen 111"/>
          <p:cNvSpPr/>
          <p:nvPr/>
        </p:nvSpPr>
        <p:spPr>
          <a:xfrm>
            <a:off x="4803035" y="4023904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b="1" dirty="0">
                <a:solidFill>
                  <a:srgbClr val="FF9933"/>
                </a:solidFill>
                <a:latin typeface="Roboto"/>
              </a:rPr>
              <a:t>1,</a:t>
            </a:r>
            <a:endParaRPr lang="en-US" sz="1300" b="1" dirty="0">
              <a:solidFill>
                <a:srgbClr val="FF9933"/>
              </a:solidFill>
              <a:latin typeface="Roboto"/>
            </a:endParaRPr>
          </a:p>
        </p:txBody>
      </p:sp>
      <p:sp>
        <p:nvSpPr>
          <p:cNvPr id="113" name="Dikdörtgen 112"/>
          <p:cNvSpPr/>
          <p:nvPr/>
        </p:nvSpPr>
        <p:spPr>
          <a:xfrm>
            <a:off x="5769072" y="3780024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b="1" dirty="0">
                <a:solidFill>
                  <a:srgbClr val="FF9933"/>
                </a:solidFill>
                <a:latin typeface="Roboto"/>
              </a:rPr>
              <a:t>0,</a:t>
            </a:r>
            <a:endParaRPr lang="en-US" sz="1300" b="1" dirty="0">
              <a:solidFill>
                <a:srgbClr val="FF9933"/>
              </a:solidFill>
              <a:latin typeface="Roboto"/>
            </a:endParaRPr>
          </a:p>
        </p:txBody>
      </p:sp>
      <p:sp>
        <p:nvSpPr>
          <p:cNvPr id="114" name="Dikdörtgen 113"/>
          <p:cNvSpPr/>
          <p:nvPr/>
        </p:nvSpPr>
        <p:spPr>
          <a:xfrm>
            <a:off x="5782938" y="4036712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b="1" dirty="0">
                <a:solidFill>
                  <a:srgbClr val="FF9933"/>
                </a:solidFill>
                <a:latin typeface="Roboto"/>
              </a:rPr>
              <a:t>1,</a:t>
            </a:r>
            <a:endParaRPr lang="en-US" sz="1300" b="1" dirty="0">
              <a:solidFill>
                <a:srgbClr val="FF9933"/>
              </a:solidFill>
              <a:latin typeface="Roboto"/>
            </a:endParaRPr>
          </a:p>
        </p:txBody>
      </p:sp>
      <p:sp>
        <p:nvSpPr>
          <p:cNvPr id="115" name="Dikdörtgen 114"/>
          <p:cNvSpPr/>
          <p:nvPr/>
        </p:nvSpPr>
        <p:spPr>
          <a:xfrm>
            <a:off x="7933360" y="719495"/>
            <a:ext cx="37406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Bir mesaja erişmek için;</a:t>
            </a:r>
          </a:p>
          <a:p>
            <a:pPr lvl="1">
              <a:lnSpc>
                <a:spcPct val="150000"/>
              </a:lnSpc>
            </a:pPr>
            <a:r>
              <a:rPr lang="tr-TR" sz="2400" dirty="0" err="1">
                <a:solidFill>
                  <a:srgbClr val="CD1F26"/>
                </a:solidFill>
                <a:latin typeface="Roboto"/>
              </a:rPr>
              <a:t>Topic</a:t>
            </a:r>
            <a:r>
              <a:rPr lang="tr-TR" sz="2400" dirty="0">
                <a:solidFill>
                  <a:srgbClr val="CD1F26"/>
                </a:solidFill>
                <a:latin typeface="Roboto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tr-TR" sz="2400" dirty="0" err="1">
                <a:solidFill>
                  <a:srgbClr val="CD1F26"/>
                </a:solidFill>
                <a:latin typeface="Roboto"/>
              </a:rPr>
              <a:t>Partition</a:t>
            </a:r>
            <a:endParaRPr lang="tr-TR" sz="2400" dirty="0">
              <a:solidFill>
                <a:srgbClr val="CD1F26"/>
              </a:solidFill>
              <a:latin typeface="Roboto"/>
            </a:endParaRPr>
          </a:p>
          <a:p>
            <a:pPr lvl="1">
              <a:lnSpc>
                <a:spcPct val="150000"/>
              </a:lnSpc>
            </a:pPr>
            <a:r>
              <a:rPr lang="tr-TR" sz="2400" dirty="0" err="1">
                <a:solidFill>
                  <a:srgbClr val="CD1F26"/>
                </a:solidFill>
                <a:latin typeface="Roboto"/>
              </a:rPr>
              <a:t>Offset</a:t>
            </a:r>
            <a:endParaRPr lang="tr-TR" sz="2400" dirty="0">
              <a:solidFill>
                <a:srgbClr val="CD1F26"/>
              </a:solidFill>
              <a:latin typeface="Roboto"/>
            </a:endParaRPr>
          </a:p>
          <a:p>
            <a:pPr lvl="1" indent="-457200">
              <a:lnSpc>
                <a:spcPct val="150000"/>
              </a:lnSpc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bilmek gerekir.</a:t>
            </a:r>
            <a:endParaRPr lang="tr-TR" sz="2400" dirty="0">
              <a:solidFill>
                <a:srgbClr val="CD1F26"/>
              </a:solidFill>
              <a:latin typeface="Roboto"/>
            </a:endParaRPr>
          </a:p>
        </p:txBody>
      </p:sp>
      <p:pic>
        <p:nvPicPr>
          <p:cNvPr id="116" name="Resim 115">
            <a:extLst>
              <a:ext uri="{FF2B5EF4-FFF2-40B4-BE49-F238E27FC236}">
                <a16:creationId xmlns:a16="http://schemas.microsoft.com/office/drawing/2014/main" id="{B2BA0BF8-CE62-40F1-B421-DE4473050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5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/>
      <p:bldP spid="97" grpId="0" animBg="1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 28"/>
          <p:cNvGrpSpPr/>
          <p:nvPr/>
        </p:nvGrpSpPr>
        <p:grpSpPr>
          <a:xfrm>
            <a:off x="1244414" y="1071149"/>
            <a:ext cx="3228975" cy="3949700"/>
            <a:chOff x="4584701" y="1943100"/>
            <a:chExt cx="2565400" cy="3949700"/>
          </a:xfrm>
        </p:grpSpPr>
        <p:sp>
          <p:nvSpPr>
            <p:cNvPr id="30" name="Dikdörtgen 29"/>
            <p:cNvSpPr/>
            <p:nvPr/>
          </p:nvSpPr>
          <p:spPr>
            <a:xfrm>
              <a:off x="4584701" y="1943100"/>
              <a:ext cx="2565400" cy="394970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up 30"/>
            <p:cNvGrpSpPr/>
            <p:nvPr/>
          </p:nvGrpSpPr>
          <p:grpSpPr>
            <a:xfrm>
              <a:off x="4676775" y="2038770"/>
              <a:ext cx="2371628" cy="3737976"/>
              <a:chOff x="4665327" y="2102340"/>
              <a:chExt cx="2371628" cy="3737976"/>
            </a:xfrm>
          </p:grpSpPr>
          <p:grpSp>
            <p:nvGrpSpPr>
              <p:cNvPr id="32" name="Grup 31"/>
              <p:cNvGrpSpPr/>
              <p:nvPr/>
            </p:nvGrpSpPr>
            <p:grpSpPr>
              <a:xfrm>
                <a:off x="4665327" y="2436716"/>
                <a:ext cx="2371628" cy="3403600"/>
                <a:chOff x="4499072" y="2095500"/>
                <a:chExt cx="2371628" cy="3403600"/>
              </a:xfrm>
            </p:grpSpPr>
            <p:sp>
              <p:nvSpPr>
                <p:cNvPr id="34" name="Dikdörtgen 33"/>
                <p:cNvSpPr/>
                <p:nvPr/>
              </p:nvSpPr>
              <p:spPr>
                <a:xfrm>
                  <a:off x="4499072" y="2095500"/>
                  <a:ext cx="2371628" cy="34036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up 34"/>
                <p:cNvGrpSpPr/>
                <p:nvPr/>
              </p:nvGrpSpPr>
              <p:grpSpPr>
                <a:xfrm>
                  <a:off x="4962776" y="2425699"/>
                  <a:ext cx="1523195" cy="2720231"/>
                  <a:chOff x="4962776" y="2425699"/>
                  <a:chExt cx="1523195" cy="2720231"/>
                </a:xfrm>
              </p:grpSpPr>
              <p:grpSp>
                <p:nvGrpSpPr>
                  <p:cNvPr id="36" name="Grup 35"/>
                  <p:cNvGrpSpPr/>
                  <p:nvPr/>
                </p:nvGrpSpPr>
                <p:grpSpPr>
                  <a:xfrm>
                    <a:off x="4962776" y="247001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67" name="Grup 66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69" name="Yamuk 68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Yamuk 69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" name="Dikdörtgen 70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" name="Yuvarlatılmış Dikdörtgen 71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3" name="Düz Bağlayıcı 72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" name="Düz Bağlayıcı 73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Düz Bağlayıcı 74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68" name="Resim 67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  <p:grpSp>
                <p:nvGrpSpPr>
                  <p:cNvPr id="37" name="Grup 36"/>
                  <p:cNvGrpSpPr/>
                  <p:nvPr/>
                </p:nvGrpSpPr>
                <p:grpSpPr>
                  <a:xfrm>
                    <a:off x="5843544" y="242569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58" name="Grup 57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60" name="Yamuk 59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" name="Yamuk 60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2" name="Dikdörtgen 61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" name="Yuvarlatılmış Dikdörtgen 62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4" name="Düz Bağlayıcı 63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" name="Düz Bağlayıcı 64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" name="Düz Bağlayıcı 65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59" name="Resim 58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  <p:grpSp>
                <p:nvGrpSpPr>
                  <p:cNvPr id="38" name="Grup 37"/>
                  <p:cNvGrpSpPr/>
                  <p:nvPr/>
                </p:nvGrpSpPr>
                <p:grpSpPr>
                  <a:xfrm>
                    <a:off x="4973443" y="3904733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49" name="Grup 48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51" name="Yamuk 50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2" name="Yamuk 51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3" name="Dikdörtgen 52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" name="Yuvarlatılmış Dikdörtgen 53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5" name="Düz Bağlayıcı 54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Düz Bağlayıcı 55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Düz Bağlayıcı 56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50" name="Resim 49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  <p:grpSp>
                <p:nvGrpSpPr>
                  <p:cNvPr id="39" name="Grup 38"/>
                  <p:cNvGrpSpPr/>
                  <p:nvPr/>
                </p:nvGrpSpPr>
                <p:grpSpPr>
                  <a:xfrm>
                    <a:off x="5844830" y="3861800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40" name="Grup 39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42" name="Yamuk 41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" name="Yamuk 42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" name="Dikdörtgen 43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" name="Yuvarlatılmış Dikdörtgen 44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6" name="Düz Bağlayıcı 45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Düz Bağlayıcı 46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Düz Bağlayıcı 47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41" name="Resim 40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</p:grpSp>
          </p:grpSp>
          <p:sp>
            <p:nvSpPr>
              <p:cNvPr id="33" name="Metin kutusu 32"/>
              <p:cNvSpPr txBox="1"/>
              <p:nvPr/>
            </p:nvSpPr>
            <p:spPr>
              <a:xfrm>
                <a:off x="4665327" y="2102340"/>
                <a:ext cx="2371628" cy="33855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>
                    <a:latin typeface="Arial Black" panose="020B0A04020102020204" pitchFamily="34" charset="0"/>
                  </a:rPr>
                  <a:t>KAFKA CLUSTER</a:t>
                </a:r>
                <a:endParaRPr lang="en-US" sz="1600" dirty="0">
                  <a:latin typeface="Arial Black" panose="020B0A04020102020204" pitchFamily="34" charset="0"/>
                </a:endParaRPr>
              </a:p>
            </p:txBody>
          </p:sp>
        </p:grpSp>
      </p:grp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/>
          <p:cNvSpPr txBox="1">
            <a:spLocks/>
          </p:cNvSpPr>
          <p:nvPr/>
        </p:nvSpPr>
        <p:spPr>
          <a:xfrm>
            <a:off x="3560775" y="118716"/>
            <a:ext cx="6343744" cy="8877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0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Hataya Karşı Dayanıklılık</a:t>
            </a:r>
          </a:p>
          <a:p>
            <a:r>
              <a:rPr lang="tr-TR" sz="30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tr-TR" sz="30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Fault</a:t>
            </a:r>
            <a:r>
              <a:rPr lang="tr-TR" sz="30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0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Tolerance</a:t>
            </a:r>
            <a:r>
              <a:rPr lang="tr-TR" sz="30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30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ikdörtgen 20"/>
          <p:cNvSpPr/>
          <p:nvPr/>
        </p:nvSpPr>
        <p:spPr>
          <a:xfrm>
            <a:off x="1926524" y="1920268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0,0,1,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"Gülsüm",35</a:t>
            </a:r>
          </a:p>
        </p:txBody>
      </p:sp>
      <p:sp>
        <p:nvSpPr>
          <p:cNvPr id="22" name="Dikdörtgen 21"/>
          <p:cNvSpPr/>
          <p:nvPr/>
        </p:nvSpPr>
        <p:spPr>
          <a:xfrm>
            <a:off x="1922249" y="2110887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1,0,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2,"Cemal",23</a:t>
            </a:r>
          </a:p>
        </p:txBody>
      </p:sp>
      <p:sp>
        <p:nvSpPr>
          <p:cNvPr id="23" name="Dikdörtgen 22"/>
          <p:cNvSpPr/>
          <p:nvPr/>
        </p:nvSpPr>
        <p:spPr>
          <a:xfrm>
            <a:off x="3046482" y="1897199"/>
            <a:ext cx="810429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3,"Elif",29</a:t>
            </a:r>
          </a:p>
        </p:txBody>
      </p:sp>
      <p:sp>
        <p:nvSpPr>
          <p:cNvPr id="24" name="Dikdörtgen 23"/>
          <p:cNvSpPr/>
          <p:nvPr/>
        </p:nvSpPr>
        <p:spPr>
          <a:xfrm>
            <a:off x="3046482" y="2090766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4,"Funda",41</a:t>
            </a:r>
          </a:p>
        </p:txBody>
      </p:sp>
      <p:sp>
        <p:nvSpPr>
          <p:cNvPr id="25" name="Dikdörtgen 24"/>
          <p:cNvSpPr/>
          <p:nvPr/>
        </p:nvSpPr>
        <p:spPr>
          <a:xfrm>
            <a:off x="3046483" y="3336631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0,3,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5,"Hamza",33</a:t>
            </a:r>
          </a:p>
        </p:txBody>
      </p:sp>
      <p:sp>
        <p:nvSpPr>
          <p:cNvPr id="26" name="Dikdörtgen 25"/>
          <p:cNvSpPr/>
          <p:nvPr/>
        </p:nvSpPr>
        <p:spPr>
          <a:xfrm>
            <a:off x="3046482" y="3526682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1,3,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6,"Yalçın",45</a:t>
            </a:r>
          </a:p>
        </p:txBody>
      </p:sp>
      <p:sp>
        <p:nvSpPr>
          <p:cNvPr id="27" name="Dikdörtgen 26"/>
          <p:cNvSpPr/>
          <p:nvPr/>
        </p:nvSpPr>
        <p:spPr>
          <a:xfrm>
            <a:off x="1943951" y="3359592"/>
            <a:ext cx="834088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0,2,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7,"Mehmet",44</a:t>
            </a:r>
          </a:p>
        </p:txBody>
      </p:sp>
      <p:sp>
        <p:nvSpPr>
          <p:cNvPr id="28" name="Dikdörtgen 27"/>
          <p:cNvSpPr/>
          <p:nvPr/>
        </p:nvSpPr>
        <p:spPr>
          <a:xfrm>
            <a:off x="1938059" y="3548395"/>
            <a:ext cx="834088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1,2,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8,"Gülay",33</a:t>
            </a:r>
          </a:p>
        </p:txBody>
      </p:sp>
      <p:sp>
        <p:nvSpPr>
          <p:cNvPr id="115" name="Dikdörtgen 114"/>
          <p:cNvSpPr/>
          <p:nvPr/>
        </p:nvSpPr>
        <p:spPr>
          <a:xfrm>
            <a:off x="4749225" y="2032057"/>
            <a:ext cx="23687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 err="1">
                <a:solidFill>
                  <a:srgbClr val="000000"/>
                </a:solidFill>
                <a:latin typeface="Roboto"/>
              </a:rPr>
              <a:t>Replikasyon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2</a:t>
            </a:r>
            <a:endParaRPr lang="tr-TR" sz="2400" dirty="0">
              <a:solidFill>
                <a:srgbClr val="CD1F26"/>
              </a:solidFill>
              <a:latin typeface="Roboto"/>
            </a:endParaRPr>
          </a:p>
        </p:txBody>
      </p:sp>
      <p:sp>
        <p:nvSpPr>
          <p:cNvPr id="116" name="Dikdörtgen 115"/>
          <p:cNvSpPr/>
          <p:nvPr/>
        </p:nvSpPr>
        <p:spPr>
          <a:xfrm>
            <a:off x="1926524" y="1922571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0,0,1,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"Gülsüm",35</a:t>
            </a:r>
          </a:p>
        </p:txBody>
      </p:sp>
      <p:sp>
        <p:nvSpPr>
          <p:cNvPr id="117" name="Dikdörtgen 116"/>
          <p:cNvSpPr/>
          <p:nvPr/>
        </p:nvSpPr>
        <p:spPr>
          <a:xfrm>
            <a:off x="1922249" y="2113190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1,0,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2,"Cemal",23</a:t>
            </a:r>
          </a:p>
        </p:txBody>
      </p:sp>
      <p:sp>
        <p:nvSpPr>
          <p:cNvPr id="118" name="Dikdörtgen 117"/>
          <p:cNvSpPr/>
          <p:nvPr/>
        </p:nvSpPr>
        <p:spPr>
          <a:xfrm>
            <a:off x="3044819" y="1895303"/>
            <a:ext cx="810429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3,"Elif",29</a:t>
            </a:r>
          </a:p>
        </p:txBody>
      </p:sp>
      <p:sp>
        <p:nvSpPr>
          <p:cNvPr id="119" name="Dikdörtgen 118"/>
          <p:cNvSpPr/>
          <p:nvPr/>
        </p:nvSpPr>
        <p:spPr>
          <a:xfrm>
            <a:off x="3044819" y="2088870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4,"Funda",41</a:t>
            </a:r>
          </a:p>
        </p:txBody>
      </p:sp>
      <p:sp>
        <p:nvSpPr>
          <p:cNvPr id="120" name="Dikdörtgen 119"/>
          <p:cNvSpPr/>
          <p:nvPr/>
        </p:nvSpPr>
        <p:spPr>
          <a:xfrm>
            <a:off x="1944851" y="3356944"/>
            <a:ext cx="834088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0,2,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7,"Mehmet",44</a:t>
            </a:r>
          </a:p>
        </p:txBody>
      </p:sp>
      <p:sp>
        <p:nvSpPr>
          <p:cNvPr id="121" name="Dikdörtgen 120"/>
          <p:cNvSpPr/>
          <p:nvPr/>
        </p:nvSpPr>
        <p:spPr>
          <a:xfrm>
            <a:off x="1938959" y="3545747"/>
            <a:ext cx="834088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1,2,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8,"Gülay",33</a:t>
            </a:r>
          </a:p>
        </p:txBody>
      </p:sp>
      <p:sp>
        <p:nvSpPr>
          <p:cNvPr id="122" name="Dikdörtgen 121"/>
          <p:cNvSpPr/>
          <p:nvPr/>
        </p:nvSpPr>
        <p:spPr>
          <a:xfrm>
            <a:off x="3046482" y="3336631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0,3,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5,"Hamza",33</a:t>
            </a:r>
          </a:p>
        </p:txBody>
      </p:sp>
      <p:sp>
        <p:nvSpPr>
          <p:cNvPr id="123" name="Dikdörtgen 122"/>
          <p:cNvSpPr/>
          <p:nvPr/>
        </p:nvSpPr>
        <p:spPr>
          <a:xfrm>
            <a:off x="3046481" y="3526682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1,3,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6,"Yalçın",45</a:t>
            </a:r>
          </a:p>
        </p:txBody>
      </p:sp>
      <p:grpSp>
        <p:nvGrpSpPr>
          <p:cNvPr id="187" name="Grup 186"/>
          <p:cNvGrpSpPr/>
          <p:nvPr/>
        </p:nvGrpSpPr>
        <p:grpSpPr>
          <a:xfrm>
            <a:off x="6373965" y="1052084"/>
            <a:ext cx="3228975" cy="3949700"/>
            <a:chOff x="4584701" y="1943100"/>
            <a:chExt cx="2565400" cy="3949700"/>
          </a:xfrm>
        </p:grpSpPr>
        <p:sp>
          <p:nvSpPr>
            <p:cNvPr id="188" name="Dikdörtgen 187"/>
            <p:cNvSpPr/>
            <p:nvPr/>
          </p:nvSpPr>
          <p:spPr>
            <a:xfrm>
              <a:off x="4584701" y="1943100"/>
              <a:ext cx="2565400" cy="394970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Grup 188"/>
            <p:cNvGrpSpPr/>
            <p:nvPr/>
          </p:nvGrpSpPr>
          <p:grpSpPr>
            <a:xfrm>
              <a:off x="4676775" y="2038770"/>
              <a:ext cx="2371628" cy="3737976"/>
              <a:chOff x="4665327" y="2102340"/>
              <a:chExt cx="2371628" cy="3737976"/>
            </a:xfrm>
          </p:grpSpPr>
          <p:grpSp>
            <p:nvGrpSpPr>
              <p:cNvPr id="190" name="Grup 189"/>
              <p:cNvGrpSpPr/>
              <p:nvPr/>
            </p:nvGrpSpPr>
            <p:grpSpPr>
              <a:xfrm>
                <a:off x="4665327" y="2436716"/>
                <a:ext cx="2371628" cy="3403600"/>
                <a:chOff x="4499072" y="2095500"/>
                <a:chExt cx="2371628" cy="3403600"/>
              </a:xfrm>
            </p:grpSpPr>
            <p:sp>
              <p:nvSpPr>
                <p:cNvPr id="192" name="Dikdörtgen 191"/>
                <p:cNvSpPr/>
                <p:nvPr/>
              </p:nvSpPr>
              <p:spPr>
                <a:xfrm>
                  <a:off x="4499072" y="2095500"/>
                  <a:ext cx="2371628" cy="34036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3" name="Grup 192"/>
                <p:cNvGrpSpPr/>
                <p:nvPr/>
              </p:nvGrpSpPr>
              <p:grpSpPr>
                <a:xfrm>
                  <a:off x="4962776" y="2425699"/>
                  <a:ext cx="1523195" cy="2720231"/>
                  <a:chOff x="4962776" y="2425699"/>
                  <a:chExt cx="1523195" cy="2720231"/>
                </a:xfrm>
              </p:grpSpPr>
              <p:grpSp>
                <p:nvGrpSpPr>
                  <p:cNvPr id="194" name="Grup 193"/>
                  <p:cNvGrpSpPr/>
                  <p:nvPr/>
                </p:nvGrpSpPr>
                <p:grpSpPr>
                  <a:xfrm>
                    <a:off x="4962776" y="247001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225" name="Grup 224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227" name="Yamuk 226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8" name="Yamuk 227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9" name="Dikdörtgen 228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0" name="Yuvarlatılmış Dikdörtgen 229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31" name="Düz Bağlayıcı 230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2" name="Düz Bağlayıcı 231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3" name="Düz Bağlayıcı 232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226" name="Resim 225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  <p:grpSp>
                <p:nvGrpSpPr>
                  <p:cNvPr id="195" name="Grup 194"/>
                  <p:cNvGrpSpPr/>
                  <p:nvPr/>
                </p:nvGrpSpPr>
                <p:grpSpPr>
                  <a:xfrm>
                    <a:off x="5843544" y="2425699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216" name="Grup 215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218" name="Yamuk 217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9" name="Yamuk 218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0" name="Dikdörtgen 219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1" name="Yuvarlatılmış Dikdörtgen 220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22" name="Düz Bağlayıcı 221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3" name="Düz Bağlayıcı 222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4" name="Düz Bağlayıcı 223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217" name="Resim 216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  <p:grpSp>
                <p:nvGrpSpPr>
                  <p:cNvPr id="196" name="Grup 195"/>
                  <p:cNvGrpSpPr/>
                  <p:nvPr/>
                </p:nvGrpSpPr>
                <p:grpSpPr>
                  <a:xfrm>
                    <a:off x="4973443" y="3904733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207" name="Grup 206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209" name="Yamuk 208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0" name="Yamuk 209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1" name="Dikdörtgen 210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2" name="Yuvarlatılmış Dikdörtgen 211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13" name="Düz Bağlayıcı 212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4" name="Düz Bağlayıcı 213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5" name="Düz Bağlayıcı 214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208" name="Resim 207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  <p:grpSp>
                <p:nvGrpSpPr>
                  <p:cNvPr id="197" name="Grup 196"/>
                  <p:cNvGrpSpPr/>
                  <p:nvPr/>
                </p:nvGrpSpPr>
                <p:grpSpPr>
                  <a:xfrm>
                    <a:off x="5844830" y="3861800"/>
                    <a:ext cx="641141" cy="1241197"/>
                    <a:chOff x="10437740" y="349156"/>
                    <a:chExt cx="641141" cy="1241197"/>
                  </a:xfrm>
                </p:grpSpPr>
                <p:grpSp>
                  <p:nvGrpSpPr>
                    <p:cNvPr id="198" name="Grup 197"/>
                    <p:cNvGrpSpPr/>
                    <p:nvPr/>
                  </p:nvGrpSpPr>
                  <p:grpSpPr>
                    <a:xfrm>
                      <a:off x="10437740" y="349156"/>
                      <a:ext cx="641141" cy="1241197"/>
                      <a:chOff x="1991638" y="4296427"/>
                      <a:chExt cx="814192" cy="1499679"/>
                    </a:xfrm>
                  </p:grpSpPr>
                  <p:sp>
                    <p:nvSpPr>
                      <p:cNvPr id="200" name="Yamuk 199"/>
                      <p:cNvSpPr/>
                      <p:nvPr/>
                    </p:nvSpPr>
                    <p:spPr>
                      <a:xfrm>
                        <a:off x="1991638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1" name="Yamuk 200"/>
                      <p:cNvSpPr/>
                      <p:nvPr/>
                    </p:nvSpPr>
                    <p:spPr>
                      <a:xfrm>
                        <a:off x="2591812" y="5689008"/>
                        <a:ext cx="209705" cy="107098"/>
                      </a:xfrm>
                      <a:prstGeom prst="trapezoid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2" name="Dikdörtgen 201"/>
                      <p:cNvSpPr/>
                      <p:nvPr/>
                    </p:nvSpPr>
                    <p:spPr>
                      <a:xfrm>
                        <a:off x="1991638" y="4296427"/>
                        <a:ext cx="814192" cy="1453020"/>
                      </a:xfrm>
                      <a:prstGeom prst="rect">
                        <a:avLst/>
                      </a:prstGeom>
                      <a:blipFill dpi="0" rotWithShape="1">
                        <a:blip r:embed="rId2">
                          <a:alphaModFix amt="18000"/>
                        </a:blip>
                        <a:srcRect/>
                        <a:tile tx="0" ty="0" sx="100000" sy="100000" flip="none" algn="tl"/>
                      </a:blipFill>
                      <a:scene3d>
                        <a:camera prst="orthographicFront"/>
                        <a:lightRig rig="threePt" dir="t"/>
                      </a:scene3d>
                      <a:sp3d>
                        <a:bevelT prst="relaxedInset"/>
                      </a:sp3d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3" name="Yuvarlatılmış Dikdörtgen 202"/>
                      <p:cNvSpPr/>
                      <p:nvPr/>
                    </p:nvSpPr>
                    <p:spPr>
                      <a:xfrm>
                        <a:off x="2092325" y="4445000"/>
                        <a:ext cx="604340" cy="26035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04" name="Düz Bağlayıcı 203"/>
                      <p:cNvCxnSpPr/>
                      <p:nvPr/>
                    </p:nvCxnSpPr>
                    <p:spPr>
                      <a:xfrm>
                        <a:off x="2196164" y="450485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5" name="Düz Bağlayıcı 204"/>
                      <p:cNvCxnSpPr/>
                      <p:nvPr/>
                    </p:nvCxnSpPr>
                    <p:spPr>
                      <a:xfrm>
                        <a:off x="2196164" y="4574704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6" name="Düz Bağlayıcı 205"/>
                      <p:cNvCxnSpPr/>
                      <p:nvPr/>
                    </p:nvCxnSpPr>
                    <p:spPr>
                      <a:xfrm>
                        <a:off x="2196163" y="4648200"/>
                        <a:ext cx="39666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199" name="Resim 198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179" t="2991" r="8905" b="11611"/>
                    <a:stretch/>
                  </p:blipFill>
                  <p:spPr>
                    <a:xfrm>
                      <a:off x="10517027" y="877649"/>
                      <a:ext cx="503903" cy="616201"/>
                    </a:xfrm>
                    <a:prstGeom prst="rect">
                      <a:avLst/>
                    </a:prstGeom>
                    <a:blipFill>
                      <a:blip r:embed="rId2">
                        <a:alphaModFix amt="18000"/>
                      </a:blip>
                      <a:tile tx="0" ty="0" sx="100000" sy="100000" flip="none" algn="tl"/>
                    </a:blipFill>
                  </p:spPr>
                </p:pic>
              </p:grpSp>
            </p:grpSp>
          </p:grpSp>
          <p:sp>
            <p:nvSpPr>
              <p:cNvPr id="191" name="Metin kutusu 190"/>
              <p:cNvSpPr txBox="1"/>
              <p:nvPr/>
            </p:nvSpPr>
            <p:spPr>
              <a:xfrm>
                <a:off x="4665327" y="2102340"/>
                <a:ext cx="2371628" cy="33855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>
                    <a:latin typeface="Arial Black" panose="020B0A04020102020204" pitchFamily="34" charset="0"/>
                  </a:rPr>
                  <a:t>KAFKA CLUSTER</a:t>
                </a:r>
                <a:endParaRPr lang="en-US" sz="1600" dirty="0"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234" name="Dikdörtgen 233"/>
          <p:cNvSpPr/>
          <p:nvPr/>
        </p:nvSpPr>
        <p:spPr>
          <a:xfrm>
            <a:off x="7056075" y="1901203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0,0,1,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"Gülsüm",35</a:t>
            </a:r>
          </a:p>
        </p:txBody>
      </p:sp>
      <p:sp>
        <p:nvSpPr>
          <p:cNvPr id="235" name="Dikdörtgen 234"/>
          <p:cNvSpPr/>
          <p:nvPr/>
        </p:nvSpPr>
        <p:spPr>
          <a:xfrm>
            <a:off x="7051800" y="2091822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1,0,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2,"Cemal",23</a:t>
            </a:r>
          </a:p>
        </p:txBody>
      </p:sp>
      <p:sp>
        <p:nvSpPr>
          <p:cNvPr id="236" name="Dikdörtgen 235"/>
          <p:cNvSpPr/>
          <p:nvPr/>
        </p:nvSpPr>
        <p:spPr>
          <a:xfrm>
            <a:off x="8176033" y="1878134"/>
            <a:ext cx="810429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3,"Elif",29</a:t>
            </a:r>
          </a:p>
        </p:txBody>
      </p:sp>
      <p:sp>
        <p:nvSpPr>
          <p:cNvPr id="237" name="Dikdörtgen 236"/>
          <p:cNvSpPr/>
          <p:nvPr/>
        </p:nvSpPr>
        <p:spPr>
          <a:xfrm>
            <a:off x="8176033" y="2071701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4,"Funda",41</a:t>
            </a:r>
          </a:p>
        </p:txBody>
      </p:sp>
      <p:sp>
        <p:nvSpPr>
          <p:cNvPr id="238" name="Dikdörtgen 237"/>
          <p:cNvSpPr/>
          <p:nvPr/>
        </p:nvSpPr>
        <p:spPr>
          <a:xfrm>
            <a:off x="8176034" y="3317566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0,3,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5,"Hamza",33</a:t>
            </a:r>
          </a:p>
        </p:txBody>
      </p:sp>
      <p:sp>
        <p:nvSpPr>
          <p:cNvPr id="239" name="Dikdörtgen 238"/>
          <p:cNvSpPr/>
          <p:nvPr/>
        </p:nvSpPr>
        <p:spPr>
          <a:xfrm>
            <a:off x="8176033" y="3507617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1,3,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6,"Yalçın",45</a:t>
            </a:r>
          </a:p>
        </p:txBody>
      </p:sp>
      <p:sp>
        <p:nvSpPr>
          <p:cNvPr id="240" name="Dikdörtgen 239"/>
          <p:cNvSpPr/>
          <p:nvPr/>
        </p:nvSpPr>
        <p:spPr>
          <a:xfrm>
            <a:off x="7073502" y="3340527"/>
            <a:ext cx="834088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0,2,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7,"Mehmet",44</a:t>
            </a:r>
          </a:p>
        </p:txBody>
      </p:sp>
      <p:sp>
        <p:nvSpPr>
          <p:cNvPr id="241" name="Dikdörtgen 240"/>
          <p:cNvSpPr/>
          <p:nvPr/>
        </p:nvSpPr>
        <p:spPr>
          <a:xfrm>
            <a:off x="7067610" y="3529330"/>
            <a:ext cx="834088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1,2,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8,"Gülay",33</a:t>
            </a:r>
          </a:p>
        </p:txBody>
      </p:sp>
      <p:sp>
        <p:nvSpPr>
          <p:cNvPr id="242" name="Dikdörtgen 241"/>
          <p:cNvSpPr/>
          <p:nvPr/>
        </p:nvSpPr>
        <p:spPr>
          <a:xfrm>
            <a:off x="8199640" y="3808478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0,0,1,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"Gülsüm",35</a:t>
            </a:r>
          </a:p>
        </p:txBody>
      </p:sp>
      <p:sp>
        <p:nvSpPr>
          <p:cNvPr id="243" name="Dikdörtgen 242"/>
          <p:cNvSpPr/>
          <p:nvPr/>
        </p:nvSpPr>
        <p:spPr>
          <a:xfrm>
            <a:off x="8195365" y="3999097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1,0,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2,"Cemal",23</a:t>
            </a:r>
          </a:p>
        </p:txBody>
      </p:sp>
      <p:sp>
        <p:nvSpPr>
          <p:cNvPr id="244" name="Dikdörtgen 243"/>
          <p:cNvSpPr/>
          <p:nvPr/>
        </p:nvSpPr>
        <p:spPr>
          <a:xfrm>
            <a:off x="7096797" y="3895549"/>
            <a:ext cx="810429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3,"Elif",29</a:t>
            </a:r>
          </a:p>
        </p:txBody>
      </p:sp>
      <p:sp>
        <p:nvSpPr>
          <p:cNvPr id="245" name="Dikdörtgen 244"/>
          <p:cNvSpPr/>
          <p:nvPr/>
        </p:nvSpPr>
        <p:spPr>
          <a:xfrm>
            <a:off x="7096797" y="4089116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4,"Funda",41</a:t>
            </a:r>
          </a:p>
        </p:txBody>
      </p:sp>
      <p:sp>
        <p:nvSpPr>
          <p:cNvPr id="246" name="Dikdörtgen 245"/>
          <p:cNvSpPr/>
          <p:nvPr/>
        </p:nvSpPr>
        <p:spPr>
          <a:xfrm>
            <a:off x="8189603" y="2412217"/>
            <a:ext cx="834088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0,2,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7,"Mehmet",44</a:t>
            </a:r>
          </a:p>
        </p:txBody>
      </p:sp>
      <p:sp>
        <p:nvSpPr>
          <p:cNvPr id="247" name="Dikdörtgen 246"/>
          <p:cNvSpPr/>
          <p:nvPr/>
        </p:nvSpPr>
        <p:spPr>
          <a:xfrm>
            <a:off x="8183711" y="2601020"/>
            <a:ext cx="834088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1,2,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8,"Gülay",33</a:t>
            </a:r>
          </a:p>
        </p:txBody>
      </p:sp>
      <p:sp>
        <p:nvSpPr>
          <p:cNvPr id="248" name="Dikdörtgen 247"/>
          <p:cNvSpPr/>
          <p:nvPr/>
        </p:nvSpPr>
        <p:spPr>
          <a:xfrm>
            <a:off x="7083133" y="2415687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0,3,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5,"Hamza",33</a:t>
            </a:r>
          </a:p>
        </p:txBody>
      </p:sp>
      <p:sp>
        <p:nvSpPr>
          <p:cNvPr id="249" name="Dikdörtgen 248"/>
          <p:cNvSpPr/>
          <p:nvPr/>
        </p:nvSpPr>
        <p:spPr>
          <a:xfrm>
            <a:off x="7083132" y="2605738"/>
            <a:ext cx="808766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1,3,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6,"Yalçın",45</a:t>
            </a:r>
          </a:p>
        </p:txBody>
      </p:sp>
      <p:sp>
        <p:nvSpPr>
          <p:cNvPr id="250" name="Dikdörtgen 249"/>
          <p:cNvSpPr/>
          <p:nvPr/>
        </p:nvSpPr>
        <p:spPr>
          <a:xfrm>
            <a:off x="6972149" y="1851764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51" name="Dikdörtgen 250"/>
          <p:cNvSpPr/>
          <p:nvPr/>
        </p:nvSpPr>
        <p:spPr>
          <a:xfrm>
            <a:off x="6983998" y="2023900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52" name="Dikdörtgen 251"/>
          <p:cNvSpPr/>
          <p:nvPr/>
        </p:nvSpPr>
        <p:spPr>
          <a:xfrm>
            <a:off x="8128336" y="3938829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53" name="Dikdörtgen 252"/>
          <p:cNvSpPr/>
          <p:nvPr/>
        </p:nvSpPr>
        <p:spPr>
          <a:xfrm>
            <a:off x="8120659" y="3771804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54" name="Dikdörtgen 253"/>
          <p:cNvSpPr/>
          <p:nvPr/>
        </p:nvSpPr>
        <p:spPr>
          <a:xfrm>
            <a:off x="8114545" y="1827988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55" name="Dikdörtgen 254"/>
          <p:cNvSpPr/>
          <p:nvPr/>
        </p:nvSpPr>
        <p:spPr>
          <a:xfrm>
            <a:off x="8126394" y="2000124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56" name="Dikdörtgen 255"/>
          <p:cNvSpPr/>
          <p:nvPr/>
        </p:nvSpPr>
        <p:spPr>
          <a:xfrm>
            <a:off x="7021989" y="4008683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57" name="Dikdörtgen 256"/>
          <p:cNvSpPr/>
          <p:nvPr/>
        </p:nvSpPr>
        <p:spPr>
          <a:xfrm>
            <a:off x="7014312" y="3841658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58" name="Dikdörtgen 257"/>
          <p:cNvSpPr/>
          <p:nvPr/>
        </p:nvSpPr>
        <p:spPr>
          <a:xfrm>
            <a:off x="6979346" y="3290066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59" name="Dikdörtgen 258"/>
          <p:cNvSpPr/>
          <p:nvPr/>
        </p:nvSpPr>
        <p:spPr>
          <a:xfrm>
            <a:off x="6991195" y="3462202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60" name="Dikdörtgen 259"/>
          <p:cNvSpPr/>
          <p:nvPr/>
        </p:nvSpPr>
        <p:spPr>
          <a:xfrm>
            <a:off x="8105429" y="2519814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61" name="Dikdörtgen 260"/>
          <p:cNvSpPr/>
          <p:nvPr/>
        </p:nvSpPr>
        <p:spPr>
          <a:xfrm>
            <a:off x="8097752" y="2352789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62" name="Dikdörtgen 261"/>
          <p:cNvSpPr/>
          <p:nvPr/>
        </p:nvSpPr>
        <p:spPr>
          <a:xfrm>
            <a:off x="8095397" y="3280787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63" name="Dikdörtgen 262"/>
          <p:cNvSpPr/>
          <p:nvPr/>
        </p:nvSpPr>
        <p:spPr>
          <a:xfrm>
            <a:off x="8107246" y="3452923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0,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64" name="Dikdörtgen 263"/>
          <p:cNvSpPr/>
          <p:nvPr/>
        </p:nvSpPr>
        <p:spPr>
          <a:xfrm>
            <a:off x="7000226" y="2528331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65" name="Dikdörtgen 264"/>
          <p:cNvSpPr/>
          <p:nvPr/>
        </p:nvSpPr>
        <p:spPr>
          <a:xfrm>
            <a:off x="6992549" y="2361306"/>
            <a:ext cx="3241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  <a:latin typeface="Roboto"/>
              </a:rPr>
              <a:t>1,</a:t>
            </a:r>
            <a:endParaRPr lang="en-US" sz="1300" dirty="0">
              <a:solidFill>
                <a:srgbClr val="FF0000"/>
              </a:solidFill>
              <a:latin typeface="Roboto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080" y="3236009"/>
            <a:ext cx="1105176" cy="1105176"/>
          </a:xfrm>
          <a:prstGeom prst="rect">
            <a:avLst/>
          </a:prstGeom>
        </p:spPr>
      </p:pic>
      <p:sp>
        <p:nvSpPr>
          <p:cNvPr id="266" name="Dikdörtgen 265"/>
          <p:cNvSpPr/>
          <p:nvPr/>
        </p:nvSpPr>
        <p:spPr>
          <a:xfrm>
            <a:off x="680605" y="2307239"/>
            <a:ext cx="55591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 err="1">
                <a:solidFill>
                  <a:srgbClr val="000000"/>
                </a:solidFill>
                <a:latin typeface="Roboto"/>
              </a:rPr>
              <a:t>Replikasyon</a:t>
            </a:r>
            <a:r>
              <a:rPr lang="tr-TR" sz="2200" dirty="0">
                <a:solidFill>
                  <a:srgbClr val="000000"/>
                </a:solidFill>
                <a:latin typeface="Roboto"/>
              </a:rPr>
              <a:t>: </a:t>
            </a:r>
            <a:r>
              <a:rPr lang="tr-TR" sz="2200" dirty="0" err="1">
                <a:solidFill>
                  <a:srgbClr val="000000"/>
                </a:solidFill>
                <a:latin typeface="Roboto"/>
              </a:rPr>
              <a:t>Topic</a:t>
            </a:r>
            <a:r>
              <a:rPr lang="tr-TR" sz="2200" dirty="0">
                <a:solidFill>
                  <a:srgbClr val="000000"/>
                </a:solidFill>
                <a:latin typeface="Roboto"/>
              </a:rPr>
              <a:t> seviyesinde belirlenir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 err="1">
                <a:solidFill>
                  <a:srgbClr val="000000"/>
                </a:solidFill>
                <a:latin typeface="Roboto"/>
              </a:rPr>
              <a:t>Partitions’a</a:t>
            </a:r>
            <a:r>
              <a:rPr lang="tr-TR" sz="2200" dirty="0">
                <a:solidFill>
                  <a:srgbClr val="000000"/>
                </a:solidFill>
                <a:latin typeface="Roboto"/>
              </a:rPr>
              <a:t> uygulanır.</a:t>
            </a:r>
            <a:endParaRPr lang="tr-TR" sz="2200" dirty="0">
              <a:solidFill>
                <a:srgbClr val="CD1F26"/>
              </a:solidFill>
              <a:latin typeface="Roboto"/>
            </a:endParaRPr>
          </a:p>
        </p:txBody>
      </p:sp>
      <p:pic>
        <p:nvPicPr>
          <p:cNvPr id="159" name="Resim 158">
            <a:extLst>
              <a:ext uri="{FF2B5EF4-FFF2-40B4-BE49-F238E27FC236}">
                <a16:creationId xmlns:a16="http://schemas.microsoft.com/office/drawing/2014/main" id="{84280FFE-0849-4C2A-ADA1-3D5175BCD9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271 0.29074 " pathEditMode="relative" ptsTypes="AA">
                                      <p:cBhvr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271 0.29074 " pathEditMode="relative" ptsTypes="AA"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958 0.30185 " pathEditMode="relative" ptsTypes="AA">
                                      <p:cBhvr>
                                        <p:cTn id="1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958 0.30185 " pathEditMode="relative" ptsTypes="AA">
                                      <p:cBhvr>
                                        <p:cTn id="2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0.09075 -0.1305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-652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7.40741E-7 L 0.09076 -0.1317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-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 L -0.09075 -0.1166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-583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22222E-6 L -0.09101 -0.116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7" y="-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000"/>
                            </p:stCondLst>
                            <p:childTnLst>
                              <p:par>
                                <p:cTn id="2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000"/>
                            </p:stCondLst>
                            <p:childTnLst>
                              <p:par>
                                <p:cTn id="2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500"/>
                            </p:stCondLst>
                            <p:childTnLst>
                              <p:par>
                                <p:cTn id="2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000"/>
                            </p:stCondLst>
                            <p:childTnLst>
                              <p:par>
                                <p:cTn id="2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500"/>
                            </p:stCondLst>
                            <p:childTnLst>
                              <p:par>
                                <p:cTn id="2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115" grpId="0"/>
      <p:bldP spid="115" grpId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/>
      <p:bldP spid="251" grpId="0"/>
      <p:bldP spid="252" grpId="0"/>
      <p:bldP spid="253" grpId="0"/>
      <p:bldP spid="254" grpId="0"/>
      <p:bldP spid="255" grpId="0"/>
      <p:bldP spid="256" grpId="0"/>
      <p:bldP spid="257" grpId="0"/>
      <p:bldP spid="258" grpId="0"/>
      <p:bldP spid="259" grpId="0"/>
      <p:bldP spid="260" grpId="0"/>
      <p:bldP spid="261" grpId="0"/>
      <p:bldP spid="262" grpId="0"/>
      <p:bldP spid="263" grpId="0"/>
      <p:bldP spid="264" grpId="0"/>
      <p:bldP spid="265" grpId="0"/>
      <p:bldP spid="26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ikdörtgen 22"/>
          <p:cNvSpPr/>
          <p:nvPr/>
        </p:nvSpPr>
        <p:spPr>
          <a:xfrm>
            <a:off x="5080187" y="1790440"/>
            <a:ext cx="2371628" cy="3403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ikdörtgen 1"/>
          <p:cNvSpPr/>
          <p:nvPr/>
        </p:nvSpPr>
        <p:spPr>
          <a:xfrm>
            <a:off x="5405718" y="2026753"/>
            <a:ext cx="917243" cy="1465488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Leader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Replica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4988113" y="1360394"/>
            <a:ext cx="2565400" cy="3949700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up 24"/>
          <p:cNvGrpSpPr/>
          <p:nvPr/>
        </p:nvGrpSpPr>
        <p:grpSpPr>
          <a:xfrm>
            <a:off x="5543891" y="2164959"/>
            <a:ext cx="641141" cy="1241197"/>
            <a:chOff x="10437740" y="349156"/>
            <a:chExt cx="641141" cy="1241197"/>
          </a:xfrm>
        </p:grpSpPr>
        <p:grpSp>
          <p:nvGrpSpPr>
            <p:cNvPr id="56" name="Grup 55"/>
            <p:cNvGrpSpPr/>
            <p:nvPr/>
          </p:nvGrpSpPr>
          <p:grpSpPr>
            <a:xfrm>
              <a:off x="10437740" y="349156"/>
              <a:ext cx="641141" cy="1241197"/>
              <a:chOff x="1991638" y="4296427"/>
              <a:chExt cx="814192" cy="1499679"/>
            </a:xfrm>
          </p:grpSpPr>
          <p:sp>
            <p:nvSpPr>
              <p:cNvPr id="58" name="Yamuk 5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Yamuk 5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Dikdörtgen 5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uvarlatılmış Dikdörtgen 60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Düz Bağlayıcı 61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Düz Bağlayıcı 62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Düz Bağlayıcı 63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7" name="Resim 5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517027" y="877649"/>
              <a:ext cx="503903" cy="616201"/>
            </a:xfrm>
            <a:prstGeom prst="rect">
              <a:avLst/>
            </a:prstGeom>
          </p:spPr>
        </p:pic>
      </p:grpSp>
      <p:grpSp>
        <p:nvGrpSpPr>
          <p:cNvPr id="26" name="Grup 25"/>
          <p:cNvGrpSpPr/>
          <p:nvPr/>
        </p:nvGrpSpPr>
        <p:grpSpPr>
          <a:xfrm>
            <a:off x="6424659" y="2120639"/>
            <a:ext cx="641141" cy="1241197"/>
            <a:chOff x="10437740" y="349156"/>
            <a:chExt cx="641141" cy="1241197"/>
          </a:xfrm>
        </p:grpSpPr>
        <p:grpSp>
          <p:nvGrpSpPr>
            <p:cNvPr id="47" name="Grup 46"/>
            <p:cNvGrpSpPr/>
            <p:nvPr/>
          </p:nvGrpSpPr>
          <p:grpSpPr>
            <a:xfrm>
              <a:off x="10437740" y="349156"/>
              <a:ext cx="641141" cy="1241197"/>
              <a:chOff x="1991638" y="4296427"/>
              <a:chExt cx="814192" cy="1499679"/>
            </a:xfrm>
          </p:grpSpPr>
          <p:sp>
            <p:nvSpPr>
              <p:cNvPr id="49" name="Yamuk 48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Yamuk 4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Dikdörtgen 50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Yuvarlatılmış Dikdörtgen 5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Düz Bağlayıcı 5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Düz Bağlayıcı 5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Düz Bağlayıcı 5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Resim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517027" y="877649"/>
              <a:ext cx="503903" cy="616201"/>
            </a:xfrm>
            <a:prstGeom prst="rect">
              <a:avLst/>
            </a:prstGeom>
          </p:spPr>
        </p:pic>
      </p:grpSp>
      <p:grpSp>
        <p:nvGrpSpPr>
          <p:cNvPr id="27" name="Grup 26"/>
          <p:cNvGrpSpPr/>
          <p:nvPr/>
        </p:nvGrpSpPr>
        <p:grpSpPr>
          <a:xfrm>
            <a:off x="5554558" y="3599673"/>
            <a:ext cx="641141" cy="1241197"/>
            <a:chOff x="10437740" y="349156"/>
            <a:chExt cx="641141" cy="1241197"/>
          </a:xfrm>
        </p:grpSpPr>
        <p:grpSp>
          <p:nvGrpSpPr>
            <p:cNvPr id="38" name="Grup 37"/>
            <p:cNvGrpSpPr/>
            <p:nvPr/>
          </p:nvGrpSpPr>
          <p:grpSpPr>
            <a:xfrm>
              <a:off x="10437740" y="349156"/>
              <a:ext cx="641141" cy="1241197"/>
              <a:chOff x="1991638" y="4296427"/>
              <a:chExt cx="814192" cy="1499679"/>
            </a:xfrm>
          </p:grpSpPr>
          <p:sp>
            <p:nvSpPr>
              <p:cNvPr id="40" name="Yamuk 3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Yamuk 4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ikdörtgen 4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Yuvarlatılmış Dikdörtgen 4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Düz Bağlayıcı 4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Düz Bağlayıcı 4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üz Bağlayıcı 4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9" name="Resim 3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517027" y="877649"/>
              <a:ext cx="503903" cy="616201"/>
            </a:xfrm>
            <a:prstGeom prst="rect">
              <a:avLst/>
            </a:prstGeom>
          </p:spPr>
        </p:pic>
      </p:grpSp>
      <p:grpSp>
        <p:nvGrpSpPr>
          <p:cNvPr id="28" name="Grup 27"/>
          <p:cNvGrpSpPr/>
          <p:nvPr/>
        </p:nvGrpSpPr>
        <p:grpSpPr>
          <a:xfrm>
            <a:off x="6425945" y="3556740"/>
            <a:ext cx="641141" cy="1241197"/>
            <a:chOff x="10437740" y="349156"/>
            <a:chExt cx="641141" cy="1241197"/>
          </a:xfrm>
        </p:grpSpPr>
        <p:grpSp>
          <p:nvGrpSpPr>
            <p:cNvPr id="29" name="Grup 28"/>
            <p:cNvGrpSpPr/>
            <p:nvPr/>
          </p:nvGrpSpPr>
          <p:grpSpPr>
            <a:xfrm>
              <a:off x="10437740" y="349156"/>
              <a:ext cx="641141" cy="1241197"/>
              <a:chOff x="1991638" y="4296427"/>
              <a:chExt cx="814192" cy="1499679"/>
            </a:xfrm>
          </p:grpSpPr>
          <p:sp>
            <p:nvSpPr>
              <p:cNvPr id="31" name="Yamuk 30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Yamuk 31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Dikdörtgen 32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Yuvarlatılmış Dikdörtgen 3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Düz Bağlayıcı 3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Düz Bağlayıcı 3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Bağlayıcı 3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Resim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2991" r="8905" b="11611"/>
            <a:stretch/>
          </p:blipFill>
          <p:spPr>
            <a:xfrm>
              <a:off x="10517027" y="877649"/>
              <a:ext cx="503903" cy="616201"/>
            </a:xfrm>
            <a:prstGeom prst="rect">
              <a:avLst/>
            </a:prstGeom>
          </p:spPr>
        </p:pic>
      </p:grpSp>
      <p:sp>
        <p:nvSpPr>
          <p:cNvPr id="22" name="Metin kutusu 21"/>
          <p:cNvSpPr txBox="1"/>
          <p:nvPr/>
        </p:nvSpPr>
        <p:spPr>
          <a:xfrm>
            <a:off x="5080187" y="1456064"/>
            <a:ext cx="2371628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latin typeface="Arial Black" panose="020B0A04020102020204" pitchFamily="34" charset="0"/>
              </a:rPr>
              <a:t>KAFKA CLUSTER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sp>
        <p:nvSpPr>
          <p:cNvPr id="65" name="Dikdörtgen 64"/>
          <p:cNvSpPr/>
          <p:nvPr/>
        </p:nvSpPr>
        <p:spPr>
          <a:xfrm>
            <a:off x="857314" y="2169950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Producer</a:t>
            </a:r>
            <a:endParaRPr lang="en-US" sz="2000" dirty="0">
              <a:latin typeface="Roboto"/>
            </a:endParaRPr>
          </a:p>
        </p:txBody>
      </p:sp>
      <p:sp>
        <p:nvSpPr>
          <p:cNvPr id="66" name="Dikdörtgen 65"/>
          <p:cNvSpPr/>
          <p:nvPr/>
        </p:nvSpPr>
        <p:spPr>
          <a:xfrm>
            <a:off x="8854227" y="3551052"/>
            <a:ext cx="1653657" cy="100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>
                <a:latin typeface="Roboto"/>
              </a:rPr>
              <a:t>Consumer</a:t>
            </a:r>
            <a:endParaRPr lang="en-US" sz="2000" dirty="0">
              <a:latin typeface="Roboto"/>
            </a:endParaRPr>
          </a:p>
        </p:txBody>
      </p:sp>
      <p:cxnSp>
        <p:nvCxnSpPr>
          <p:cNvPr id="67" name="Düz Ok Bağlayıcısı 66"/>
          <p:cNvCxnSpPr>
            <a:stCxn id="65" idx="3"/>
            <a:endCxn id="2" idx="1"/>
          </p:cNvCxnSpPr>
          <p:nvPr/>
        </p:nvCxnSpPr>
        <p:spPr>
          <a:xfrm>
            <a:off x="2510971" y="2674292"/>
            <a:ext cx="2894747" cy="852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Düz Ok Bağlayıcısı 67"/>
          <p:cNvCxnSpPr>
            <a:stCxn id="2" idx="3"/>
            <a:endCxn id="66" idx="1"/>
          </p:cNvCxnSpPr>
          <p:nvPr/>
        </p:nvCxnSpPr>
        <p:spPr>
          <a:xfrm>
            <a:off x="6322961" y="2759497"/>
            <a:ext cx="2531266" cy="12958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9" name="Resim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194" y="3599673"/>
            <a:ext cx="1242276" cy="1766047"/>
          </a:xfrm>
          <a:prstGeom prst="rect">
            <a:avLst/>
          </a:prstGeom>
        </p:spPr>
      </p:pic>
      <p:sp>
        <p:nvSpPr>
          <p:cNvPr id="71" name="Dikdörtgen 70"/>
          <p:cNvSpPr/>
          <p:nvPr/>
        </p:nvSpPr>
        <p:spPr>
          <a:xfrm>
            <a:off x="5409993" y="2267428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0,0,1,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"Gülsüm",35</a:t>
            </a:r>
          </a:p>
        </p:txBody>
      </p:sp>
      <p:sp>
        <p:nvSpPr>
          <p:cNvPr id="72" name="Dikdörtgen 71"/>
          <p:cNvSpPr/>
          <p:nvPr/>
        </p:nvSpPr>
        <p:spPr>
          <a:xfrm>
            <a:off x="5405718" y="2458047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1,0,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2,"Cemal",23</a:t>
            </a:r>
          </a:p>
        </p:txBody>
      </p:sp>
      <p:sp>
        <p:nvSpPr>
          <p:cNvPr id="73" name="Dikdörtgen 72"/>
          <p:cNvSpPr/>
          <p:nvPr/>
        </p:nvSpPr>
        <p:spPr>
          <a:xfrm>
            <a:off x="6327367" y="3716800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0,0,1,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"Gülsüm",35</a:t>
            </a:r>
          </a:p>
        </p:txBody>
      </p:sp>
      <p:sp>
        <p:nvSpPr>
          <p:cNvPr id="74" name="Dikdörtgen 73"/>
          <p:cNvSpPr/>
          <p:nvPr/>
        </p:nvSpPr>
        <p:spPr>
          <a:xfrm>
            <a:off x="6323092" y="3907419"/>
            <a:ext cx="851515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tr-TR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1,0,</a:t>
            </a:r>
            <a:r>
              <a:rPr lang="en-US" sz="600" dirty="0">
                <a:solidFill>
                  <a:schemeClr val="tx2">
                    <a:lumMod val="50000"/>
                  </a:schemeClr>
                </a:solidFill>
                <a:latin typeface="Roboto"/>
              </a:rPr>
              <a:t>2,"Cemal",23</a:t>
            </a:r>
          </a:p>
        </p:txBody>
      </p:sp>
      <p:sp>
        <p:nvSpPr>
          <p:cNvPr id="75" name="Dikdörtgen 74"/>
          <p:cNvSpPr/>
          <p:nvPr/>
        </p:nvSpPr>
        <p:spPr>
          <a:xfrm>
            <a:off x="8354238" y="849214"/>
            <a:ext cx="3119225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 err="1">
                <a:solidFill>
                  <a:srgbClr val="000000"/>
                </a:solidFill>
                <a:latin typeface="Roboto"/>
              </a:rPr>
              <a:t>Leader</a:t>
            </a:r>
            <a:r>
              <a:rPr lang="tr-TR" sz="22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200" dirty="0" err="1">
                <a:solidFill>
                  <a:srgbClr val="000000"/>
                </a:solidFill>
                <a:latin typeface="Roboto"/>
              </a:rPr>
              <a:t>replica</a:t>
            </a:r>
            <a:r>
              <a:rPr lang="tr-TR" sz="2200" dirty="0">
                <a:solidFill>
                  <a:srgbClr val="000000"/>
                </a:solidFill>
                <a:latin typeface="Roboto"/>
              </a:rPr>
              <a:t>: Bir parça için tektir.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 err="1">
                <a:solidFill>
                  <a:srgbClr val="000000"/>
                </a:solidFill>
                <a:latin typeface="Roboto"/>
              </a:rPr>
              <a:t>Follower</a:t>
            </a:r>
            <a:r>
              <a:rPr lang="tr-TR" sz="22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200" dirty="0" err="1">
                <a:solidFill>
                  <a:srgbClr val="000000"/>
                </a:solidFill>
                <a:latin typeface="Roboto"/>
              </a:rPr>
              <a:t>replica</a:t>
            </a:r>
            <a:r>
              <a:rPr lang="tr-TR" sz="2200" dirty="0">
                <a:solidFill>
                  <a:srgbClr val="000000"/>
                </a:solidFill>
                <a:latin typeface="Roboto"/>
              </a:rPr>
              <a:t>: </a:t>
            </a:r>
            <a:r>
              <a:rPr lang="tr-TR" sz="2200" dirty="0" err="1">
                <a:solidFill>
                  <a:srgbClr val="000000"/>
                </a:solidFill>
                <a:latin typeface="Roboto"/>
              </a:rPr>
              <a:t>Leader</a:t>
            </a:r>
            <a:r>
              <a:rPr lang="tr-TR" sz="2200" dirty="0">
                <a:solidFill>
                  <a:srgbClr val="000000"/>
                </a:solidFill>
                <a:latin typeface="Roboto"/>
              </a:rPr>
              <a:t> olmayan tüm </a:t>
            </a:r>
            <a:r>
              <a:rPr lang="tr-TR" sz="2200" dirty="0" err="1">
                <a:solidFill>
                  <a:srgbClr val="000000"/>
                </a:solidFill>
                <a:latin typeface="Roboto"/>
              </a:rPr>
              <a:t>replica’lar</a:t>
            </a:r>
            <a:r>
              <a:rPr lang="tr-TR" sz="2200" dirty="0">
                <a:solidFill>
                  <a:srgbClr val="000000"/>
                </a:solidFill>
                <a:latin typeface="Roboto"/>
              </a:rPr>
              <a:t>.</a:t>
            </a:r>
          </a:p>
        </p:txBody>
      </p:sp>
      <p:pic>
        <p:nvPicPr>
          <p:cNvPr id="70" name="Resim 69">
            <a:extLst>
              <a:ext uri="{FF2B5EF4-FFF2-40B4-BE49-F238E27FC236}">
                <a16:creationId xmlns:a16="http://schemas.microsoft.com/office/drawing/2014/main" id="{0DB72EEE-3187-4144-B2BC-1A40DB078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1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5" grpId="0" animBg="1"/>
      <p:bldP spid="66" grpId="0" animBg="1"/>
      <p:bldP spid="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636" y="79667"/>
            <a:ext cx="4436590" cy="2465514"/>
          </a:xfrm>
          <a:prstGeom prst="rect">
            <a:avLst/>
          </a:prstGeom>
        </p:spPr>
      </p:pic>
      <p:sp>
        <p:nvSpPr>
          <p:cNvPr id="17" name="Dikdörtgen 16"/>
          <p:cNvSpPr/>
          <p:nvPr/>
        </p:nvSpPr>
        <p:spPr>
          <a:xfrm>
            <a:off x="4697999" y="2317772"/>
            <a:ext cx="311922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>
                <a:solidFill>
                  <a:srgbClr val="000000"/>
                </a:solidFill>
                <a:latin typeface="Roboto"/>
              </a:rPr>
              <a:t>Distributed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 err="1">
                <a:solidFill>
                  <a:srgbClr val="000000"/>
                </a:solidFill>
                <a:latin typeface="Roboto"/>
              </a:rPr>
              <a:t>Partitioned</a:t>
            </a:r>
            <a:endParaRPr lang="tr-TR" sz="2200" dirty="0">
              <a:solidFill>
                <a:srgbClr val="000000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 err="1">
                <a:solidFill>
                  <a:srgbClr val="000000"/>
                </a:solidFill>
                <a:latin typeface="Roboto"/>
              </a:rPr>
              <a:t>Replicated</a:t>
            </a:r>
            <a:endParaRPr lang="tr-TR" sz="2200" dirty="0">
              <a:solidFill>
                <a:srgbClr val="000000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 err="1">
                <a:solidFill>
                  <a:srgbClr val="000000"/>
                </a:solidFill>
                <a:latin typeface="Roboto"/>
              </a:rPr>
              <a:t>Fault</a:t>
            </a:r>
            <a:r>
              <a:rPr lang="tr-TR" sz="22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200" dirty="0" err="1">
                <a:solidFill>
                  <a:srgbClr val="000000"/>
                </a:solidFill>
                <a:latin typeface="Roboto"/>
              </a:rPr>
              <a:t>tolerant</a:t>
            </a:r>
            <a:endParaRPr lang="tr-TR" sz="2200" dirty="0">
              <a:solidFill>
                <a:srgbClr val="000000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 err="1">
                <a:solidFill>
                  <a:srgbClr val="000000"/>
                </a:solidFill>
                <a:latin typeface="Roboto"/>
              </a:rPr>
              <a:t>Scalable</a:t>
            </a:r>
            <a:endParaRPr lang="tr-TR" sz="2200" dirty="0">
              <a:solidFill>
                <a:srgbClr val="000000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200" dirty="0" err="1">
                <a:solidFill>
                  <a:srgbClr val="000000"/>
                </a:solidFill>
                <a:latin typeface="Roboto"/>
              </a:rPr>
              <a:t>Commit</a:t>
            </a:r>
            <a:r>
              <a:rPr lang="tr-TR" sz="22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200" dirty="0" err="1">
                <a:solidFill>
                  <a:srgbClr val="000000"/>
                </a:solidFill>
                <a:latin typeface="Roboto"/>
              </a:rPr>
              <a:t>log</a:t>
            </a:r>
            <a:r>
              <a:rPr lang="tr-TR" sz="2200" dirty="0">
                <a:solidFill>
                  <a:srgbClr val="000000"/>
                </a:solidFill>
                <a:latin typeface="Roboto"/>
              </a:rPr>
              <a:t> service</a:t>
            </a:r>
            <a:endParaRPr lang="tr-TR" sz="2200" dirty="0">
              <a:solidFill>
                <a:srgbClr val="CD1F26"/>
              </a:solidFill>
              <a:latin typeface="Roboto"/>
            </a:endParaRP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EE823A0A-F04A-4C10-BE11-47DA1B2A1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8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/>
          <p:cNvSpPr>
            <a:spLocks noGrp="1"/>
          </p:cNvSpPr>
          <p:nvPr>
            <p:ph type="ctrTitle"/>
          </p:nvPr>
        </p:nvSpPr>
        <p:spPr>
          <a:xfrm>
            <a:off x="3662706" y="98669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Neden Kafka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28" y="646540"/>
            <a:ext cx="11615539" cy="5193776"/>
          </a:xfrm>
          <a:prstGeom prst="rect">
            <a:avLst/>
          </a:prstGeom>
        </p:spPr>
      </p:pic>
      <p:grpSp>
        <p:nvGrpSpPr>
          <p:cNvPr id="75" name="Grup 74"/>
          <p:cNvGrpSpPr/>
          <p:nvPr/>
        </p:nvGrpSpPr>
        <p:grpSpPr>
          <a:xfrm>
            <a:off x="3185406" y="1353697"/>
            <a:ext cx="2636526" cy="1796171"/>
            <a:chOff x="8545824" y="143584"/>
            <a:chExt cx="2747016" cy="1938337"/>
          </a:xfrm>
        </p:grpSpPr>
        <p:grpSp>
          <p:nvGrpSpPr>
            <p:cNvPr id="74" name="Grup 73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64" name="Grup 63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55" name="Düz Bağlayıcı 54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Yuvarlatılmış Dikdörtgen 56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8100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dirty="0">
                      <a:latin typeface="Arial Black" panose="020B0A04020102020204" pitchFamily="34" charset="0"/>
                    </a:rPr>
                    <a:t>MARKET</a:t>
                  </a:r>
                  <a:endParaRPr lang="en-US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59" name="Düz Bağlayıcı 58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Düz Bağlayıcı 59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up 70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70" name="Bulut 69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8" name="Grup 67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67" name="Bulut 66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Dikdörtgen 17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0" name="Resim 19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65" name="Resim 64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66" name="Dikdörtgen 65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9" name="Bulut 68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3" name="Grup 62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23" name="Grup 22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Paralelkenar 2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" name="Grup 23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Paralelkenar 2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" name="Grup 26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28" name="Oval 2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Paralelkenar 2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" name="Grup 29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Paralelkenar 3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3" name="Grup 32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34" name="Oval 3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Paralelkenar 3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" name="Grup 35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37" name="Oval 3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Paralelkenar 3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" name="Grup 38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40" name="Oval 3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Paralelkenar 4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" name="Grup 41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43" name="Oval 4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Paralelkenar 4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" name="Grup 44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46" name="Oval 4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Paralelkenar 4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" name="Grup 47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49" name="Oval 4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Paralelkenar 4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" name="Grup 50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52" name="Oval 5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Paralelkenar 5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72" name="Dikdörtgen 71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up 75"/>
          <p:cNvGrpSpPr/>
          <p:nvPr/>
        </p:nvGrpSpPr>
        <p:grpSpPr>
          <a:xfrm>
            <a:off x="4002702" y="2259463"/>
            <a:ext cx="447211" cy="295955"/>
            <a:chOff x="8545824" y="143584"/>
            <a:chExt cx="2747016" cy="1938337"/>
          </a:xfrm>
        </p:grpSpPr>
        <p:grpSp>
          <p:nvGrpSpPr>
            <p:cNvPr id="77" name="Grup 76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79" name="Grup 78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123" name="Düz Bağlayıcı 122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Yuvarlatılmış Dikdörtgen 123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125" name="Düz Bağlayıcı 124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Düz Bağlayıcı 125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up 79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115" name="Bulut 114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6" name="Grup 115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118" name="Bulut 117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Dikdörtgen 118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20" name="Resim 119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121" name="Resim 120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122" name="Dikdörtgen 121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7" name="Bulut 116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up 80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82" name="Grup 81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13" name="Oval 11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Paralelkenar 11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3" name="Grup 82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11" name="Oval 11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Paralelkenar 11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4" name="Grup 83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9" name="Oval 10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Paralelkenar 10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" name="Grup 84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07" name="Oval 10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Paralelkenar 10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6" name="Grup 85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5" name="Oval 10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Paralelkenar 10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7" name="Grup 86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03" name="Oval 10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Paralelkenar 10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8" name="Grup 87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1" name="Oval 10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Paralelkenar 10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" name="Grup 88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99" name="Oval 9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Paralelkenar 9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0" name="Grup 89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97" name="Oval 9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Paralelkenar 9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" name="Grup 90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95" name="Oval 9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Paralelkenar 9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2" name="Grup 91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93" name="Oval 9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Paralelkenar 9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78" name="Dikdörtgen 77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7" name="Resim 12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9"/>
          <a:stretch/>
        </p:blipFill>
        <p:spPr>
          <a:xfrm>
            <a:off x="4922519" y="4335658"/>
            <a:ext cx="1181011" cy="1024673"/>
          </a:xfrm>
          <a:prstGeom prst="rect">
            <a:avLst/>
          </a:prstGeom>
        </p:spPr>
      </p:pic>
      <p:pic>
        <p:nvPicPr>
          <p:cNvPr id="128" name="Resim 12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95"/>
          <a:stretch/>
        </p:blipFill>
        <p:spPr>
          <a:xfrm>
            <a:off x="3788712" y="4718729"/>
            <a:ext cx="363489" cy="338285"/>
          </a:xfrm>
          <a:prstGeom prst="rect">
            <a:avLst/>
          </a:prstGeom>
        </p:spPr>
      </p:pic>
      <p:grpSp>
        <p:nvGrpSpPr>
          <p:cNvPr id="129" name="Grup 128"/>
          <p:cNvGrpSpPr/>
          <p:nvPr/>
        </p:nvGrpSpPr>
        <p:grpSpPr>
          <a:xfrm>
            <a:off x="4021221" y="1957175"/>
            <a:ext cx="447211" cy="295955"/>
            <a:chOff x="8545824" y="143584"/>
            <a:chExt cx="2747016" cy="1938337"/>
          </a:xfrm>
        </p:grpSpPr>
        <p:grpSp>
          <p:nvGrpSpPr>
            <p:cNvPr id="130" name="Grup 129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132" name="Grup 131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176" name="Düz Bağlayıcı 175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Yuvarlatılmış Dikdörtgen 176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178" name="Düz Bağlayıcı 177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Düz Bağlayıcı 178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up 132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168" name="Bulut 167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9" name="Grup 168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171" name="Bulut 170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Dikdörtgen 171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73" name="Resim 172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174" name="Resim 173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175" name="Dikdörtgen 174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70" name="Bulut 169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4" name="Grup 133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135" name="Grup 134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66" name="Oval 16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Paralelkenar 16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6" name="Grup 135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64" name="Oval 16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Paralelkenar 16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7" name="Grup 136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62" name="Oval 16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Paralelkenar 16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8" name="Grup 137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60" name="Oval 15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Paralelkenar 16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9" name="Grup 138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58" name="Oval 15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Paralelkenar 15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0" name="Grup 139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56" name="Oval 15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Paralelkenar 15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1" name="Grup 140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54" name="Oval 15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Paralelkenar 15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2" name="Grup 141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52" name="Oval 15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Paralelkenar 15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3" name="Grup 142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50" name="Oval 14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Paralelkenar 15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4" name="Grup 143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48" name="Oval 14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Paralelkenar 14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5" name="Grup 144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46" name="Oval 14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Paralelkenar 14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31" name="Dikdörtgen 130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0" name="Grup 179"/>
          <p:cNvGrpSpPr/>
          <p:nvPr/>
        </p:nvGrpSpPr>
        <p:grpSpPr>
          <a:xfrm>
            <a:off x="4660225" y="2295326"/>
            <a:ext cx="447211" cy="295955"/>
            <a:chOff x="8545824" y="143584"/>
            <a:chExt cx="2747016" cy="1938337"/>
          </a:xfrm>
        </p:grpSpPr>
        <p:grpSp>
          <p:nvGrpSpPr>
            <p:cNvPr id="181" name="Grup 180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183" name="Grup 182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227" name="Düz Bağlayıcı 226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Yuvarlatılmış Dikdörtgen 227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229" name="Düz Bağlayıcı 228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Düz Bağlayıcı 229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up 183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219" name="Bulut 218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0" name="Grup 219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222" name="Bulut 221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Dikdörtgen 222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24" name="Resim 223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225" name="Resim 224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226" name="Dikdörtgen 225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21" name="Bulut 220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5" name="Grup 184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186" name="Grup 185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217" name="Oval 21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" name="Paralelkenar 21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7" name="Grup 186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215" name="Oval 21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6" name="Paralelkenar 21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8" name="Grup 187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213" name="Oval 21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Paralelkenar 21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9" name="Grup 188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211" name="Oval 21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Paralelkenar 21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0" name="Grup 189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209" name="Oval 20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" name="Paralelkenar 20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1" name="Grup 190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207" name="Oval 20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Paralelkenar 20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2" name="Grup 191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205" name="Oval 20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" name="Paralelkenar 20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3" name="Grup 192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203" name="Oval 20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Paralelkenar 20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4" name="Grup 193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201" name="Oval 20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" name="Paralelkenar 20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5" name="Grup 194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99" name="Oval 19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Paralelkenar 19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6" name="Grup 195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97" name="Oval 19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Paralelkenar 19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82" name="Dikdörtgen 181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4" name="Grup 333"/>
          <p:cNvGrpSpPr/>
          <p:nvPr/>
        </p:nvGrpSpPr>
        <p:grpSpPr>
          <a:xfrm>
            <a:off x="4682558" y="1970655"/>
            <a:ext cx="447211" cy="295955"/>
            <a:chOff x="8545824" y="143584"/>
            <a:chExt cx="2747016" cy="1938337"/>
          </a:xfrm>
        </p:grpSpPr>
        <p:grpSp>
          <p:nvGrpSpPr>
            <p:cNvPr id="335" name="Grup 334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337" name="Grup 336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381" name="Düz Bağlayıcı 380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2" name="Yuvarlatılmış Dikdörtgen 381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383" name="Düz Bağlayıcı 382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Düz Bağlayıcı 383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8" name="Grup 337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373" name="Bulut 372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4" name="Grup 373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376" name="Bulut 375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7" name="Dikdörtgen 376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78" name="Resim 377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379" name="Resim 378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380" name="Dikdörtgen 379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75" name="Bulut 374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9" name="Grup 338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340" name="Grup 339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371" name="Oval 37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2" name="Paralelkenar 37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1" name="Grup 340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369" name="Oval 36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0" name="Paralelkenar 36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2" name="Grup 341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367" name="Oval 36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8" name="Paralelkenar 36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3" name="Grup 342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365" name="Oval 36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6" name="Paralelkenar 36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4" name="Grup 343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363" name="Oval 36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4" name="Paralelkenar 36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5" name="Grup 344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361" name="Oval 36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2" name="Paralelkenar 36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6" name="Grup 345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359" name="Oval 35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0" name="Paralelkenar 35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7" name="Grup 346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357" name="Oval 35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8" name="Paralelkenar 35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8" name="Grup 347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355" name="Oval 35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6" name="Paralelkenar 35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9" name="Grup 348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353" name="Oval 35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4" name="Paralelkenar 35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0" name="Grup 349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351" name="Oval 35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2" name="Paralelkenar 35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336" name="Dikdörtgen 335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5" name="Grup 384"/>
          <p:cNvGrpSpPr/>
          <p:nvPr/>
        </p:nvGrpSpPr>
        <p:grpSpPr>
          <a:xfrm>
            <a:off x="4328508" y="2287488"/>
            <a:ext cx="447211" cy="295955"/>
            <a:chOff x="8545824" y="143584"/>
            <a:chExt cx="2747016" cy="1938337"/>
          </a:xfrm>
        </p:grpSpPr>
        <p:grpSp>
          <p:nvGrpSpPr>
            <p:cNvPr id="386" name="Grup 385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388" name="Grup 387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432" name="Düz Bağlayıcı 431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3" name="Yuvarlatılmış Dikdörtgen 432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434" name="Düz Bağlayıcı 433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Düz Bağlayıcı 434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9" name="Grup 388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424" name="Bulut 423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25" name="Grup 424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427" name="Bulut 426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8" name="Dikdörtgen 427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29" name="Resim 428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430" name="Resim 429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431" name="Dikdörtgen 430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26" name="Bulut 425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0" name="Grup 389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391" name="Grup 390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422" name="Oval 42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3" name="Paralelkenar 42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2" name="Grup 391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420" name="Oval 41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1" name="Paralelkenar 42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3" name="Grup 392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418" name="Oval 41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9" name="Paralelkenar 41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4" name="Grup 393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416" name="Oval 41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7" name="Paralelkenar 41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5" name="Grup 394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414" name="Oval 41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5" name="Paralelkenar 41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6" name="Grup 395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412" name="Oval 41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3" name="Paralelkenar 41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7" name="Grup 396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410" name="Oval 40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1" name="Paralelkenar 41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8" name="Grup 397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408" name="Oval 40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9" name="Paralelkenar 40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9" name="Grup 398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406" name="Oval 40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7" name="Paralelkenar 40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0" name="Grup 399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404" name="Oval 40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5" name="Paralelkenar 40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1" name="Grup 400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402" name="Oval 40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3" name="Paralelkenar 40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387" name="Dikdörtgen 386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6" name="Grup 435"/>
          <p:cNvGrpSpPr/>
          <p:nvPr/>
        </p:nvGrpSpPr>
        <p:grpSpPr>
          <a:xfrm>
            <a:off x="4353841" y="1982177"/>
            <a:ext cx="447211" cy="295955"/>
            <a:chOff x="8545824" y="143584"/>
            <a:chExt cx="2747016" cy="1938337"/>
          </a:xfrm>
        </p:grpSpPr>
        <p:grpSp>
          <p:nvGrpSpPr>
            <p:cNvPr id="437" name="Grup 436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439" name="Grup 438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483" name="Düz Bağlayıcı 482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4" name="Yuvarlatılmış Dikdörtgen 483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485" name="Düz Bağlayıcı 484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Düz Bağlayıcı 485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0" name="Grup 439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475" name="Bulut 474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6" name="Grup 475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478" name="Bulut 477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9" name="Dikdörtgen 478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80" name="Resim 479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481" name="Resim 480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482" name="Dikdörtgen 481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77" name="Bulut 476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1" name="Grup 440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442" name="Grup 441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473" name="Oval 47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4" name="Paralelkenar 47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3" name="Grup 442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471" name="Oval 47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2" name="Paralelkenar 47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4" name="Grup 443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469" name="Oval 46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0" name="Paralelkenar 46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5" name="Grup 444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467" name="Oval 46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8" name="Paralelkenar 46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6" name="Grup 445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465" name="Oval 46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6" name="Paralelkenar 46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7" name="Grup 446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463" name="Oval 46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4" name="Paralelkenar 46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8" name="Grup 447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461" name="Oval 46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2" name="Paralelkenar 46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9" name="Grup 448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459" name="Oval 45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0" name="Paralelkenar 45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0" name="Grup 449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457" name="Oval 45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8" name="Paralelkenar 45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1" name="Grup 450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455" name="Oval 45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6" name="Paralelkenar 45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2" name="Grup 451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453" name="Oval 45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4" name="Paralelkenar 45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438" name="Dikdörtgen 437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87" name="Resim 48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95"/>
          <a:stretch/>
        </p:blipFill>
        <p:spPr>
          <a:xfrm>
            <a:off x="4208883" y="4954364"/>
            <a:ext cx="363489" cy="338285"/>
          </a:xfrm>
          <a:prstGeom prst="rect">
            <a:avLst/>
          </a:prstGeom>
        </p:spPr>
      </p:pic>
      <p:pic>
        <p:nvPicPr>
          <p:cNvPr id="488" name="Resim 48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95"/>
          <a:stretch/>
        </p:blipFill>
        <p:spPr>
          <a:xfrm>
            <a:off x="4979201" y="5016127"/>
            <a:ext cx="363489" cy="338285"/>
          </a:xfrm>
          <a:prstGeom prst="rect">
            <a:avLst/>
          </a:prstGeom>
        </p:spPr>
      </p:pic>
      <p:pic>
        <p:nvPicPr>
          <p:cNvPr id="489" name="Resim 48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95"/>
          <a:stretch/>
        </p:blipFill>
        <p:spPr>
          <a:xfrm>
            <a:off x="4092736" y="4696050"/>
            <a:ext cx="363489" cy="338285"/>
          </a:xfrm>
          <a:prstGeom prst="rect">
            <a:avLst/>
          </a:prstGeom>
        </p:spPr>
      </p:pic>
      <p:pic>
        <p:nvPicPr>
          <p:cNvPr id="490" name="Resim 48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95"/>
          <a:stretch/>
        </p:blipFill>
        <p:spPr>
          <a:xfrm>
            <a:off x="4512907" y="4931685"/>
            <a:ext cx="363489" cy="338285"/>
          </a:xfrm>
          <a:prstGeom prst="rect">
            <a:avLst/>
          </a:prstGeom>
        </p:spPr>
      </p:pic>
      <p:pic>
        <p:nvPicPr>
          <p:cNvPr id="491" name="Resim 49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95"/>
          <a:stretch/>
        </p:blipFill>
        <p:spPr>
          <a:xfrm>
            <a:off x="5283225" y="4993448"/>
            <a:ext cx="363489" cy="338285"/>
          </a:xfrm>
          <a:prstGeom prst="rect">
            <a:avLst/>
          </a:prstGeom>
        </p:spPr>
      </p:pic>
      <p:grpSp>
        <p:nvGrpSpPr>
          <p:cNvPr id="492" name="Grup 491"/>
          <p:cNvGrpSpPr/>
          <p:nvPr/>
        </p:nvGrpSpPr>
        <p:grpSpPr>
          <a:xfrm>
            <a:off x="3688024" y="2047683"/>
            <a:ext cx="447211" cy="295955"/>
            <a:chOff x="8545824" y="143584"/>
            <a:chExt cx="2747016" cy="1938337"/>
          </a:xfrm>
        </p:grpSpPr>
        <p:grpSp>
          <p:nvGrpSpPr>
            <p:cNvPr id="493" name="Grup 492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495" name="Grup 494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539" name="Düz Bağlayıcı 538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0" name="Yuvarlatılmış Dikdörtgen 539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541" name="Düz Bağlayıcı 540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2" name="Düz Bağlayıcı 541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6" name="Grup 495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531" name="Bulut 530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2" name="Grup 531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534" name="Bulut 533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5" name="Dikdörtgen 534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536" name="Resim 535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537" name="Resim 536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538" name="Dikdörtgen 537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33" name="Bulut 532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7" name="Grup 496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498" name="Grup 497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529" name="Oval 52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0" name="Paralelkenar 52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9" name="Grup 498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527" name="Oval 52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8" name="Paralelkenar 52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0" name="Grup 499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525" name="Oval 52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6" name="Paralelkenar 52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1" name="Grup 500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523" name="Oval 52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4" name="Paralelkenar 52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2" name="Grup 501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521" name="Oval 52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2" name="Paralelkenar 52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3" name="Grup 502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519" name="Oval 51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0" name="Paralelkenar 51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4" name="Grup 503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517" name="Oval 51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8" name="Paralelkenar 51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5" name="Grup 504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515" name="Oval 51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6" name="Paralelkenar 51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6" name="Grup 505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513" name="Oval 51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4" name="Paralelkenar 51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7" name="Grup 506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511" name="Oval 51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2" name="Paralelkenar 51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8" name="Grup 507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509" name="Oval 50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0" name="Paralelkenar 50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494" name="Dikdörtgen 493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3" name="Grup 542"/>
          <p:cNvGrpSpPr/>
          <p:nvPr/>
        </p:nvGrpSpPr>
        <p:grpSpPr>
          <a:xfrm>
            <a:off x="3706543" y="1745395"/>
            <a:ext cx="447211" cy="295955"/>
            <a:chOff x="8545824" y="143584"/>
            <a:chExt cx="2747016" cy="1938337"/>
          </a:xfrm>
        </p:grpSpPr>
        <p:grpSp>
          <p:nvGrpSpPr>
            <p:cNvPr id="544" name="Grup 543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546" name="Grup 545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590" name="Düz Bağlayıcı 589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1" name="Yuvarlatılmış Dikdörtgen 590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592" name="Düz Bağlayıcı 591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3" name="Düz Bağlayıcı 592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7" name="Grup 546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582" name="Bulut 581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3" name="Grup 582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585" name="Bulut 584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6" name="Dikdörtgen 585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587" name="Resim 586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588" name="Resim 587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589" name="Dikdörtgen 588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84" name="Bulut 583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8" name="Grup 547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549" name="Grup 548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580" name="Oval 57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1" name="Paralelkenar 58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0" name="Grup 549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578" name="Oval 57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9" name="Paralelkenar 57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1" name="Grup 550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576" name="Oval 57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7" name="Paralelkenar 57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2" name="Grup 551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574" name="Oval 57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5" name="Paralelkenar 57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3" name="Grup 552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572" name="Oval 57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3" name="Paralelkenar 57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4" name="Grup 553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570" name="Oval 56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1" name="Paralelkenar 57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5" name="Grup 554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568" name="Oval 56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9" name="Paralelkenar 56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6" name="Grup 555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566" name="Oval 56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7" name="Paralelkenar 56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7" name="Grup 556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564" name="Oval 56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5" name="Paralelkenar 56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8" name="Grup 557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562" name="Oval 56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3" name="Paralelkenar 56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9" name="Grup 558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560" name="Oval 55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1" name="Paralelkenar 56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545" name="Dikdörtgen 544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4" name="Grup 593"/>
          <p:cNvGrpSpPr/>
          <p:nvPr/>
        </p:nvGrpSpPr>
        <p:grpSpPr>
          <a:xfrm>
            <a:off x="4345547" y="2083546"/>
            <a:ext cx="447211" cy="295955"/>
            <a:chOff x="8545824" y="143584"/>
            <a:chExt cx="2747016" cy="1938337"/>
          </a:xfrm>
        </p:grpSpPr>
        <p:grpSp>
          <p:nvGrpSpPr>
            <p:cNvPr id="595" name="Grup 594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597" name="Grup 596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641" name="Düz Bağlayıcı 640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2" name="Yuvarlatılmış Dikdörtgen 641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643" name="Düz Bağlayıcı 642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4" name="Düz Bağlayıcı 643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8" name="Grup 597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633" name="Bulut 632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34" name="Grup 633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636" name="Bulut 635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7" name="Dikdörtgen 636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638" name="Resim 637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639" name="Resim 638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640" name="Dikdörtgen 639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35" name="Bulut 634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9" name="Grup 598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600" name="Grup 599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631" name="Oval 63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2" name="Paralelkenar 63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1" name="Grup 600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629" name="Oval 62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0" name="Paralelkenar 62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2" name="Grup 601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627" name="Oval 62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8" name="Paralelkenar 62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3" name="Grup 602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625" name="Oval 62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6" name="Paralelkenar 62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4" name="Grup 603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623" name="Oval 62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4" name="Paralelkenar 62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5" name="Grup 604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621" name="Oval 62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2" name="Paralelkenar 62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6" name="Grup 605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619" name="Oval 61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0" name="Paralelkenar 61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7" name="Grup 606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617" name="Oval 61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8" name="Paralelkenar 61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8" name="Grup 607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615" name="Oval 61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6" name="Paralelkenar 61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9" name="Grup 608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613" name="Oval 61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4" name="Paralelkenar 61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0" name="Grup 609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611" name="Oval 61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2" name="Paralelkenar 61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596" name="Dikdörtgen 595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5" name="Grup 644"/>
          <p:cNvGrpSpPr/>
          <p:nvPr/>
        </p:nvGrpSpPr>
        <p:grpSpPr>
          <a:xfrm>
            <a:off x="4367880" y="1758875"/>
            <a:ext cx="447211" cy="295955"/>
            <a:chOff x="8545824" y="143584"/>
            <a:chExt cx="2747016" cy="1938337"/>
          </a:xfrm>
        </p:grpSpPr>
        <p:grpSp>
          <p:nvGrpSpPr>
            <p:cNvPr id="646" name="Grup 645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648" name="Grup 647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692" name="Düz Bağlayıcı 691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3" name="Yuvarlatılmış Dikdörtgen 692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694" name="Düz Bağlayıcı 693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Düz Bağlayıcı 694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9" name="Grup 648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684" name="Bulut 683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85" name="Grup 684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687" name="Bulut 686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8" name="Dikdörtgen 687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689" name="Resim 688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690" name="Resim 689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691" name="Dikdörtgen 690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86" name="Bulut 685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0" name="Grup 649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651" name="Grup 650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682" name="Oval 68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3" name="Paralelkenar 68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2" name="Grup 651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680" name="Oval 67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1" name="Paralelkenar 68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3" name="Grup 652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678" name="Oval 67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9" name="Paralelkenar 67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4" name="Grup 653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676" name="Oval 67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7" name="Paralelkenar 67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5" name="Grup 654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674" name="Oval 67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5" name="Paralelkenar 67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6" name="Grup 655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672" name="Oval 67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3" name="Paralelkenar 67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7" name="Grup 656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670" name="Oval 66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1" name="Paralelkenar 67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8" name="Grup 657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668" name="Oval 66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9" name="Paralelkenar 66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9" name="Grup 658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666" name="Oval 66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7" name="Paralelkenar 66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60" name="Grup 659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664" name="Oval 66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5" name="Paralelkenar 66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61" name="Grup 660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662" name="Oval 66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3" name="Paralelkenar 66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647" name="Dikdörtgen 646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6" name="Grup 695"/>
          <p:cNvGrpSpPr/>
          <p:nvPr/>
        </p:nvGrpSpPr>
        <p:grpSpPr>
          <a:xfrm>
            <a:off x="4013830" y="2075708"/>
            <a:ext cx="447211" cy="295955"/>
            <a:chOff x="8545824" y="143584"/>
            <a:chExt cx="2747016" cy="1938337"/>
          </a:xfrm>
        </p:grpSpPr>
        <p:grpSp>
          <p:nvGrpSpPr>
            <p:cNvPr id="697" name="Grup 696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699" name="Grup 698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743" name="Düz Bağlayıcı 742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4" name="Yuvarlatılmış Dikdörtgen 743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745" name="Düz Bağlayıcı 744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6" name="Düz Bağlayıcı 745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0" name="Grup 699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735" name="Bulut 734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36" name="Grup 735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738" name="Bulut 737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9" name="Dikdörtgen 738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740" name="Resim 739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741" name="Resim 740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742" name="Dikdörtgen 741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37" name="Bulut 736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1" name="Grup 700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702" name="Grup 701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733" name="Oval 73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4" name="Paralelkenar 73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3" name="Grup 702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731" name="Oval 73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2" name="Paralelkenar 73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4" name="Grup 703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729" name="Oval 72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0" name="Paralelkenar 72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5" name="Grup 704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727" name="Oval 72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8" name="Paralelkenar 72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6" name="Grup 705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725" name="Oval 72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6" name="Paralelkenar 72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7" name="Grup 706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723" name="Oval 72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4" name="Paralelkenar 72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8" name="Grup 707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721" name="Oval 72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2" name="Paralelkenar 72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9" name="Grup 708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719" name="Oval 71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0" name="Paralelkenar 71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10" name="Grup 709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717" name="Oval 71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8" name="Paralelkenar 71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11" name="Grup 710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715" name="Oval 71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6" name="Paralelkenar 71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12" name="Grup 711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713" name="Oval 71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4" name="Paralelkenar 71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698" name="Dikdörtgen 697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7" name="Grup 746"/>
          <p:cNvGrpSpPr/>
          <p:nvPr/>
        </p:nvGrpSpPr>
        <p:grpSpPr>
          <a:xfrm>
            <a:off x="4039163" y="1770397"/>
            <a:ext cx="447211" cy="295955"/>
            <a:chOff x="8545824" y="143584"/>
            <a:chExt cx="2747016" cy="1938337"/>
          </a:xfrm>
        </p:grpSpPr>
        <p:grpSp>
          <p:nvGrpSpPr>
            <p:cNvPr id="748" name="Grup 747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750" name="Grup 749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794" name="Düz Bağlayıcı 793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5" name="Yuvarlatılmış Dikdörtgen 794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796" name="Düz Bağlayıcı 795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7" name="Düz Bağlayıcı 796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1" name="Grup 750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786" name="Bulut 785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7" name="Grup 786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789" name="Bulut 788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0" name="Dikdörtgen 789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791" name="Resim 790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792" name="Resim 791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793" name="Dikdörtgen 792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88" name="Bulut 787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2" name="Grup 751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753" name="Grup 752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784" name="Oval 78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5" name="Paralelkenar 78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54" name="Grup 753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782" name="Oval 78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3" name="Paralelkenar 78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55" name="Grup 754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780" name="Oval 77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1" name="Paralelkenar 78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56" name="Grup 755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778" name="Oval 77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9" name="Paralelkenar 77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57" name="Grup 756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776" name="Oval 77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7" name="Paralelkenar 77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58" name="Grup 757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774" name="Oval 77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5" name="Paralelkenar 77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59" name="Grup 758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772" name="Oval 77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3" name="Paralelkenar 77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0" name="Grup 759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770" name="Oval 76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1" name="Paralelkenar 77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1" name="Grup 760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768" name="Oval 76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9" name="Paralelkenar 76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2" name="Grup 761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766" name="Oval 76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7" name="Paralelkenar 76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3" name="Grup 762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764" name="Oval 76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5" name="Paralelkenar 76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749" name="Dikdörtgen 748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8" name="Grup 797"/>
          <p:cNvGrpSpPr/>
          <p:nvPr/>
        </p:nvGrpSpPr>
        <p:grpSpPr>
          <a:xfrm>
            <a:off x="3694737" y="2467173"/>
            <a:ext cx="447211" cy="295955"/>
            <a:chOff x="8545824" y="143584"/>
            <a:chExt cx="2747016" cy="1938337"/>
          </a:xfrm>
        </p:grpSpPr>
        <p:grpSp>
          <p:nvGrpSpPr>
            <p:cNvPr id="799" name="Grup 798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801" name="Grup 800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845" name="Düz Bağlayıcı 844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6" name="Yuvarlatılmış Dikdörtgen 845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847" name="Düz Bağlayıcı 846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8" name="Düz Bağlayıcı 847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2" name="Grup 801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837" name="Bulut 836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8" name="Grup 837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840" name="Bulut 839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1" name="Dikdörtgen 840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842" name="Resim 841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843" name="Resim 842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844" name="Dikdörtgen 843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39" name="Bulut 838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3" name="Grup 802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804" name="Grup 803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835" name="Oval 83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6" name="Paralelkenar 83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05" name="Grup 804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833" name="Oval 83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4" name="Paralelkenar 83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06" name="Grup 805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831" name="Oval 83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2" name="Paralelkenar 83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07" name="Grup 806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829" name="Oval 82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0" name="Paralelkenar 82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08" name="Grup 807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827" name="Oval 82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8" name="Paralelkenar 82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09" name="Grup 808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825" name="Oval 82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6" name="Paralelkenar 82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10" name="Grup 809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823" name="Oval 82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4" name="Paralelkenar 82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11" name="Grup 810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821" name="Oval 82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2" name="Paralelkenar 82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12" name="Grup 811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819" name="Oval 81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0" name="Paralelkenar 81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13" name="Grup 812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817" name="Oval 81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8" name="Paralelkenar 81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14" name="Grup 813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815" name="Oval 81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6" name="Paralelkenar 81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800" name="Dikdörtgen 799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9" name="Grup 848"/>
          <p:cNvGrpSpPr/>
          <p:nvPr/>
        </p:nvGrpSpPr>
        <p:grpSpPr>
          <a:xfrm>
            <a:off x="3713256" y="2164885"/>
            <a:ext cx="447211" cy="295955"/>
            <a:chOff x="8545824" y="143584"/>
            <a:chExt cx="2747016" cy="1938337"/>
          </a:xfrm>
        </p:grpSpPr>
        <p:grpSp>
          <p:nvGrpSpPr>
            <p:cNvPr id="850" name="Grup 849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852" name="Grup 851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896" name="Düz Bağlayıcı 895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7" name="Yuvarlatılmış Dikdörtgen 896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898" name="Düz Bağlayıcı 897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9" name="Düz Bağlayıcı 898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3" name="Grup 852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888" name="Bulut 887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89" name="Grup 888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891" name="Bulut 890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2" name="Dikdörtgen 891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893" name="Resim 892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894" name="Resim 893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895" name="Dikdörtgen 894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90" name="Bulut 889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54" name="Grup 853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855" name="Grup 854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886" name="Oval 88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7" name="Paralelkenar 88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6" name="Grup 855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884" name="Oval 88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5" name="Paralelkenar 88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7" name="Grup 856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882" name="Oval 88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3" name="Paralelkenar 88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8" name="Grup 857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880" name="Oval 87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1" name="Paralelkenar 88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9" name="Grup 858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878" name="Oval 87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9" name="Paralelkenar 87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60" name="Grup 859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876" name="Oval 87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7" name="Paralelkenar 87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61" name="Grup 860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874" name="Oval 87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5" name="Paralelkenar 87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62" name="Grup 861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872" name="Oval 87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3" name="Paralelkenar 87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63" name="Grup 862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870" name="Oval 86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1" name="Paralelkenar 87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64" name="Grup 863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868" name="Oval 86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9" name="Paralelkenar 86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65" name="Grup 864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866" name="Oval 86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7" name="Paralelkenar 86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851" name="Dikdörtgen 850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0" name="Grup 899"/>
          <p:cNvGrpSpPr/>
          <p:nvPr/>
        </p:nvGrpSpPr>
        <p:grpSpPr>
          <a:xfrm>
            <a:off x="4352260" y="2503036"/>
            <a:ext cx="447211" cy="295955"/>
            <a:chOff x="8545824" y="143584"/>
            <a:chExt cx="2747016" cy="1938337"/>
          </a:xfrm>
        </p:grpSpPr>
        <p:grpSp>
          <p:nvGrpSpPr>
            <p:cNvPr id="901" name="Grup 900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903" name="Grup 902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947" name="Düz Bağlayıcı 946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8" name="Yuvarlatılmış Dikdörtgen 947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949" name="Düz Bağlayıcı 948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0" name="Düz Bağlayıcı 949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4" name="Grup 903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939" name="Bulut 938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40" name="Grup 939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942" name="Bulut 941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3" name="Dikdörtgen 942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44" name="Resim 943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945" name="Resim 944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946" name="Dikdörtgen 945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41" name="Bulut 940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5" name="Grup 904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906" name="Grup 905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937" name="Oval 93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8" name="Paralelkenar 93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07" name="Grup 906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935" name="Oval 93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6" name="Paralelkenar 93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08" name="Grup 907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933" name="Oval 93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4" name="Paralelkenar 93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09" name="Grup 908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931" name="Oval 93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2" name="Paralelkenar 93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0" name="Grup 909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929" name="Oval 92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0" name="Paralelkenar 92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1" name="Grup 910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927" name="Oval 92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8" name="Paralelkenar 92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2" name="Grup 911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925" name="Oval 92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6" name="Paralelkenar 92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3" name="Grup 912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923" name="Oval 92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4" name="Paralelkenar 92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4" name="Grup 913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921" name="Oval 92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2" name="Paralelkenar 92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5" name="Grup 914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919" name="Oval 91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0" name="Paralelkenar 91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6" name="Grup 915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917" name="Oval 91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8" name="Paralelkenar 91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902" name="Dikdörtgen 901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1" name="Grup 950"/>
          <p:cNvGrpSpPr/>
          <p:nvPr/>
        </p:nvGrpSpPr>
        <p:grpSpPr>
          <a:xfrm>
            <a:off x="4374593" y="2178365"/>
            <a:ext cx="447211" cy="295955"/>
            <a:chOff x="8545824" y="143584"/>
            <a:chExt cx="2747016" cy="1938337"/>
          </a:xfrm>
        </p:grpSpPr>
        <p:grpSp>
          <p:nvGrpSpPr>
            <p:cNvPr id="952" name="Grup 951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954" name="Grup 953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998" name="Düz Bağlayıcı 997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9" name="Yuvarlatılmış Dikdörtgen 998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1000" name="Düz Bağlayıcı 999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1" name="Düz Bağlayıcı 1000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5" name="Grup 954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990" name="Bulut 989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91" name="Grup 990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993" name="Bulut 992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4" name="Dikdörtgen 993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95" name="Resim 994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996" name="Resim 995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997" name="Dikdörtgen 996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92" name="Bulut 991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56" name="Grup 955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957" name="Grup 956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988" name="Oval 98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9" name="Paralelkenar 98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58" name="Grup 957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986" name="Oval 98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7" name="Paralelkenar 98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59" name="Grup 958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984" name="Oval 98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5" name="Paralelkenar 98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60" name="Grup 959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982" name="Oval 98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3" name="Paralelkenar 98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61" name="Grup 960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980" name="Oval 97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1" name="Paralelkenar 98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62" name="Grup 961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978" name="Oval 97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9" name="Paralelkenar 97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63" name="Grup 962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976" name="Oval 97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7" name="Paralelkenar 97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64" name="Grup 963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974" name="Oval 97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5" name="Paralelkenar 97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65" name="Grup 964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972" name="Oval 97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3" name="Paralelkenar 97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66" name="Grup 965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970" name="Oval 96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1" name="Paralelkenar 97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67" name="Grup 966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968" name="Oval 96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9" name="Paralelkenar 96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953" name="Dikdörtgen 952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2" name="Grup 1001"/>
          <p:cNvGrpSpPr/>
          <p:nvPr/>
        </p:nvGrpSpPr>
        <p:grpSpPr>
          <a:xfrm>
            <a:off x="4020543" y="2495198"/>
            <a:ext cx="447211" cy="295955"/>
            <a:chOff x="8545824" y="143584"/>
            <a:chExt cx="2747016" cy="1938337"/>
          </a:xfrm>
        </p:grpSpPr>
        <p:grpSp>
          <p:nvGrpSpPr>
            <p:cNvPr id="1003" name="Grup 1002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1005" name="Grup 1004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1049" name="Düz Bağlayıcı 1048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0" name="Yuvarlatılmış Dikdörtgen 1049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1051" name="Düz Bağlayıcı 1050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2" name="Düz Bağlayıcı 1051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6" name="Grup 1005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1041" name="Bulut 1040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42" name="Grup 1041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1044" name="Bulut 1043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5" name="Dikdörtgen 1044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46" name="Resim 1045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1047" name="Resim 1046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1048" name="Dikdörtgen 1047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43" name="Bulut 1042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7" name="Grup 1006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1008" name="Grup 1007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39" name="Oval 103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0" name="Paralelkenar 103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09" name="Grup 1008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037" name="Oval 103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8" name="Paralelkenar 103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10" name="Grup 1009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35" name="Oval 103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6" name="Paralelkenar 103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11" name="Grup 1010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033" name="Oval 103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4" name="Paralelkenar 103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12" name="Grup 1011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31" name="Oval 103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2" name="Paralelkenar 103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13" name="Grup 1012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029" name="Oval 102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0" name="Paralelkenar 102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14" name="Grup 1013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27" name="Oval 102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8" name="Paralelkenar 102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15" name="Grup 1014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025" name="Oval 102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6" name="Paralelkenar 102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16" name="Grup 1015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23" name="Oval 102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4" name="Paralelkenar 102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17" name="Grup 1016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021" name="Oval 102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2" name="Paralelkenar 102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18" name="Grup 1017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19" name="Oval 101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0" name="Paralelkenar 101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004" name="Dikdörtgen 1003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3" name="Grup 1052"/>
          <p:cNvGrpSpPr/>
          <p:nvPr/>
        </p:nvGrpSpPr>
        <p:grpSpPr>
          <a:xfrm>
            <a:off x="4045876" y="2189887"/>
            <a:ext cx="447211" cy="295955"/>
            <a:chOff x="8545824" y="143584"/>
            <a:chExt cx="2747016" cy="1938337"/>
          </a:xfrm>
        </p:grpSpPr>
        <p:grpSp>
          <p:nvGrpSpPr>
            <p:cNvPr id="1054" name="Grup 1053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1056" name="Grup 1055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1100" name="Düz Bağlayıcı 1099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1" name="Yuvarlatılmış Dikdörtgen 1100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175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1102" name="Düz Bağlayıcı 1101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3" name="Düz Bağlayıcı 1102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7" name="Grup 1056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1092" name="Bulut 1091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93" name="Grup 1092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1095" name="Bulut 1094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6" name="Dikdörtgen 1095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97" name="Resim 1096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1098" name="Resim 1097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1099" name="Dikdörtgen 1098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94" name="Bulut 1093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8" name="Grup 1057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1059" name="Grup 1058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90" name="Oval 108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1" name="Paralelkenar 109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60" name="Grup 1059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088" name="Oval 108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9" name="Paralelkenar 108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61" name="Grup 1060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86" name="Oval 108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7" name="Paralelkenar 108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62" name="Grup 1061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084" name="Oval 108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5" name="Paralelkenar 108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63" name="Grup 1062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82" name="Oval 108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3" name="Paralelkenar 108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64" name="Grup 1063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080" name="Oval 107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1" name="Paralelkenar 108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65" name="Grup 1064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78" name="Oval 107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9" name="Paralelkenar 107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66" name="Grup 1065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076" name="Oval 107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7" name="Paralelkenar 107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67" name="Grup 1066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74" name="Oval 107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5" name="Paralelkenar 107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68" name="Grup 1067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072" name="Oval 107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3" name="Paralelkenar 107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69" name="Grup 1068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70" name="Oval 106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1" name="Paralelkenar 107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055" name="Dikdörtgen 1054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04" name="Resim 110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421" y="4823475"/>
            <a:ext cx="370707" cy="183648"/>
          </a:xfrm>
          <a:prstGeom prst="rect">
            <a:avLst/>
          </a:prstGeom>
        </p:spPr>
      </p:pic>
      <p:pic>
        <p:nvPicPr>
          <p:cNvPr id="1105" name="Resim 110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33" y="5016127"/>
            <a:ext cx="370707" cy="183648"/>
          </a:xfrm>
          <a:prstGeom prst="rect">
            <a:avLst/>
          </a:prstGeom>
        </p:spPr>
      </p:pic>
      <p:pic>
        <p:nvPicPr>
          <p:cNvPr id="1106" name="Resim 110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815" y="5157175"/>
            <a:ext cx="370707" cy="183648"/>
          </a:xfrm>
          <a:prstGeom prst="rect">
            <a:avLst/>
          </a:prstGeom>
        </p:spPr>
      </p:pic>
      <p:pic>
        <p:nvPicPr>
          <p:cNvPr id="1107" name="Resim 110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963" y="5282026"/>
            <a:ext cx="370707" cy="183648"/>
          </a:xfrm>
          <a:prstGeom prst="rect">
            <a:avLst/>
          </a:prstGeom>
        </p:spPr>
      </p:pic>
      <p:pic>
        <p:nvPicPr>
          <p:cNvPr id="1108" name="Resim 110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466" y="5333295"/>
            <a:ext cx="370707" cy="183648"/>
          </a:xfrm>
          <a:prstGeom prst="rect">
            <a:avLst/>
          </a:prstGeom>
        </p:spPr>
      </p:pic>
      <p:pic>
        <p:nvPicPr>
          <p:cNvPr id="1109" name="Resim 110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55" y="5318951"/>
            <a:ext cx="370707" cy="183648"/>
          </a:xfrm>
          <a:prstGeom prst="rect">
            <a:avLst/>
          </a:prstGeom>
        </p:spPr>
      </p:pic>
      <p:pic>
        <p:nvPicPr>
          <p:cNvPr id="1110" name="Resim 110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456" y="2257722"/>
            <a:ext cx="370707" cy="183648"/>
          </a:xfrm>
          <a:prstGeom prst="rect">
            <a:avLst/>
          </a:prstGeom>
        </p:spPr>
      </p:pic>
      <p:pic>
        <p:nvPicPr>
          <p:cNvPr id="1111" name="Resim 11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447" y="2246774"/>
            <a:ext cx="370707" cy="183648"/>
          </a:xfrm>
          <a:prstGeom prst="rect">
            <a:avLst/>
          </a:prstGeom>
        </p:spPr>
      </p:pic>
      <p:pic>
        <p:nvPicPr>
          <p:cNvPr id="1112" name="Resim 11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855" y="2271478"/>
            <a:ext cx="370707" cy="183648"/>
          </a:xfrm>
          <a:prstGeom prst="rect">
            <a:avLst/>
          </a:prstGeom>
        </p:spPr>
      </p:pic>
      <p:pic>
        <p:nvPicPr>
          <p:cNvPr id="1113" name="Resim 11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471" y="2182593"/>
            <a:ext cx="370707" cy="183648"/>
          </a:xfrm>
          <a:prstGeom prst="rect">
            <a:avLst/>
          </a:prstGeom>
        </p:spPr>
      </p:pic>
      <p:pic>
        <p:nvPicPr>
          <p:cNvPr id="1114" name="Resim 11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60" y="2053911"/>
            <a:ext cx="370707" cy="183648"/>
          </a:xfrm>
          <a:prstGeom prst="rect">
            <a:avLst/>
          </a:prstGeom>
        </p:spPr>
      </p:pic>
      <p:pic>
        <p:nvPicPr>
          <p:cNvPr id="1115" name="Resim 11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084" y="1813568"/>
            <a:ext cx="370707" cy="183648"/>
          </a:xfrm>
          <a:prstGeom prst="rect">
            <a:avLst/>
          </a:prstGeom>
        </p:spPr>
      </p:pic>
      <p:pic>
        <p:nvPicPr>
          <p:cNvPr id="1116" name="Resim 11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458" y="1814761"/>
            <a:ext cx="370707" cy="183648"/>
          </a:xfrm>
          <a:prstGeom prst="rect">
            <a:avLst/>
          </a:prstGeom>
        </p:spPr>
      </p:pic>
      <p:pic>
        <p:nvPicPr>
          <p:cNvPr id="1117" name="Resim 11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814" y="1819948"/>
            <a:ext cx="370707" cy="183648"/>
          </a:xfrm>
          <a:prstGeom prst="rect">
            <a:avLst/>
          </a:prstGeom>
        </p:spPr>
      </p:pic>
      <p:grpSp>
        <p:nvGrpSpPr>
          <p:cNvPr id="1118" name="Grup 1117"/>
          <p:cNvGrpSpPr/>
          <p:nvPr/>
        </p:nvGrpSpPr>
        <p:grpSpPr>
          <a:xfrm>
            <a:off x="5083100" y="1482323"/>
            <a:ext cx="1426294" cy="3196087"/>
            <a:chOff x="4816475" y="946708"/>
            <a:chExt cx="1924050" cy="4577792"/>
          </a:xfrm>
        </p:grpSpPr>
        <p:sp>
          <p:nvSpPr>
            <p:cNvPr id="1119" name="Dikdörtgen 1118"/>
            <p:cNvSpPr/>
            <p:nvPr/>
          </p:nvSpPr>
          <p:spPr>
            <a:xfrm>
              <a:off x="5194300" y="5080000"/>
              <a:ext cx="1168400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0" name="Dikdörtgen 1119"/>
            <p:cNvSpPr/>
            <p:nvPr/>
          </p:nvSpPr>
          <p:spPr>
            <a:xfrm>
              <a:off x="5194300" y="4563811"/>
              <a:ext cx="1168400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1" name="Dikdörtgen 1120"/>
            <p:cNvSpPr/>
            <p:nvPr/>
          </p:nvSpPr>
          <p:spPr>
            <a:xfrm>
              <a:off x="5194300" y="4047622"/>
              <a:ext cx="1168400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Dikdörtgen 1121"/>
            <p:cNvSpPr/>
            <p:nvPr/>
          </p:nvSpPr>
          <p:spPr>
            <a:xfrm>
              <a:off x="5194300" y="3527747"/>
              <a:ext cx="1168400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Dikdörtgen 1122"/>
            <p:cNvSpPr/>
            <p:nvPr/>
          </p:nvSpPr>
          <p:spPr>
            <a:xfrm>
              <a:off x="5194300" y="3002123"/>
              <a:ext cx="1168400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4" name="Dikdörtgen 1123"/>
            <p:cNvSpPr/>
            <p:nvPr/>
          </p:nvSpPr>
          <p:spPr>
            <a:xfrm>
              <a:off x="5194300" y="2480470"/>
              <a:ext cx="1168400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5" name="Dikdörtgen 1124"/>
            <p:cNvSpPr/>
            <p:nvPr/>
          </p:nvSpPr>
          <p:spPr>
            <a:xfrm>
              <a:off x="5194300" y="1949539"/>
              <a:ext cx="1168400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6" name="Dikdörtgen 1125"/>
            <p:cNvSpPr/>
            <p:nvPr/>
          </p:nvSpPr>
          <p:spPr>
            <a:xfrm>
              <a:off x="5194300" y="1421728"/>
              <a:ext cx="1168400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7" name="Metin kutusu 1126"/>
            <p:cNvSpPr txBox="1"/>
            <p:nvPr/>
          </p:nvSpPr>
          <p:spPr>
            <a:xfrm>
              <a:off x="4816475" y="946708"/>
              <a:ext cx="1924050" cy="352665"/>
            </a:xfrm>
            <a:prstGeom prst="rect">
              <a:avLst/>
            </a:prstGeom>
            <a:solidFill>
              <a:srgbClr val="FF993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dirty="0">
                  <a:latin typeface="Arial Black" panose="020B0A04020102020204" pitchFamily="34" charset="0"/>
                </a:rPr>
                <a:t>ANKARA HALİ</a:t>
              </a:r>
              <a:endParaRPr lang="en-US" sz="1000" dirty="0">
                <a:latin typeface="Arial Black" panose="020B0A04020102020204" pitchFamily="34" charset="0"/>
              </a:endParaRPr>
            </a:p>
          </p:txBody>
        </p:sp>
      </p:grpSp>
      <p:pic>
        <p:nvPicPr>
          <p:cNvPr id="1128" name="Resim 1127">
            <a:extLst>
              <a:ext uri="{FF2B5EF4-FFF2-40B4-BE49-F238E27FC236}">
                <a16:creationId xmlns:a16="http://schemas.microsoft.com/office/drawing/2014/main" id="{D8BA9D82-E58A-41F8-A2D1-6D28992993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7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03 0.00301 L 0.05885 -0.32894 " pathEditMode="relative" ptsTypes="AA">
                                      <p:cBhvr>
                                        <p:cTn id="195" dur="20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07407E-6 L 0.01445 -0.46875 " pathEditMode="relative" rAng="0" ptsTypes="AA">
                                      <p:cBhvr>
                                        <p:cTn id="224" dur="2000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" y="-23449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22222E-6 L -0.00703 -0.37732 " pathEditMode="relative" rAng="0" ptsTypes="AA">
                                      <p:cBhvr>
                                        <p:cTn id="226" dur="2000" fill="hold"/>
                                        <p:tgtEl>
                                          <p:spTgt spid="1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" y="-18866"/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-0.00677 -0.39259 " pathEditMode="relative" rAng="0" ptsTypes="AA">
                                      <p:cBhvr>
                                        <p:cTn id="228" dur="2000" fill="hold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19630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22222E-6 L -0.01901 -0.40162 " pathEditMode="relative" rAng="0" ptsTypes="AA">
                                      <p:cBhvr>
                                        <p:cTn id="230" dur="2000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20093"/>
                                    </p:animMotion>
                                  </p:childTnLst>
                                </p:cTn>
                              </p:par>
                              <p:par>
                                <p:cTn id="231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11111E-6 L -0.0332 -0.47917 " pathEditMode="relative" rAng="0" ptsTypes="AA">
                                      <p:cBhvr>
                                        <p:cTn id="232" dur="2000" fill="hold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2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1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1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927 0.44213 " pathEditMode="relative" ptsTypes="AA">
                                      <p:cBhvr>
                                        <p:cTn id="276" dur="3000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927 0.44213 " pathEditMode="relative" ptsTypes="AA">
                                      <p:cBhvr>
                                        <p:cTn id="278" dur="3000" fill="hold"/>
                                        <p:tgtEl>
                                          <p:spTgt spid="1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9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927 0.44213 " pathEditMode="relative" ptsTypes="AA">
                                      <p:cBhvr>
                                        <p:cTn id="280" dur="3000" fill="hold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927 0.44213 " pathEditMode="relative" ptsTypes="AA">
                                      <p:cBhvr>
                                        <p:cTn id="282" dur="3000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3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927 0.44213 " pathEditMode="relative" ptsTypes="AA">
                                      <p:cBhvr>
                                        <p:cTn id="284" dur="3000" fill="hold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927 0.44213 " pathEditMode="relative" ptsTypes="AA">
                                      <p:cBhvr>
                                        <p:cTn id="286" dur="3000" fill="hold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7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927 0.44213 " pathEditMode="relative" ptsTypes="AA">
                                      <p:cBhvr>
                                        <p:cTn id="288" dur="3000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9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927 0.44213 " pathEditMode="relative" ptsTypes="AA">
                                      <p:cBhvr>
                                        <p:cTn id="290" dur="3000" fill="hold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/>
          <p:cNvSpPr txBox="1">
            <a:spLocks/>
          </p:cNvSpPr>
          <p:nvPr/>
        </p:nvSpPr>
        <p:spPr>
          <a:xfrm>
            <a:off x="3662706" y="200269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Neden Kafka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78" name="Grup 77"/>
          <p:cNvGrpSpPr/>
          <p:nvPr/>
        </p:nvGrpSpPr>
        <p:grpSpPr>
          <a:xfrm>
            <a:off x="4816475" y="946708"/>
            <a:ext cx="1924050" cy="4577792"/>
            <a:chOff x="4816475" y="946708"/>
            <a:chExt cx="1924050" cy="4577792"/>
          </a:xfrm>
        </p:grpSpPr>
        <p:sp>
          <p:nvSpPr>
            <p:cNvPr id="9" name="Dikdörtgen 8"/>
            <p:cNvSpPr/>
            <p:nvPr/>
          </p:nvSpPr>
          <p:spPr>
            <a:xfrm>
              <a:off x="5194300" y="5080000"/>
              <a:ext cx="1168400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ikdörtgen 18"/>
            <p:cNvSpPr/>
            <p:nvPr/>
          </p:nvSpPr>
          <p:spPr>
            <a:xfrm>
              <a:off x="5194300" y="4563811"/>
              <a:ext cx="1168400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ikdörtgen 19"/>
            <p:cNvSpPr/>
            <p:nvPr/>
          </p:nvSpPr>
          <p:spPr>
            <a:xfrm>
              <a:off x="5194300" y="4047622"/>
              <a:ext cx="1168400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ikdörtgen 20"/>
            <p:cNvSpPr/>
            <p:nvPr/>
          </p:nvSpPr>
          <p:spPr>
            <a:xfrm>
              <a:off x="5194300" y="3527747"/>
              <a:ext cx="1168400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ikdörtgen 21"/>
            <p:cNvSpPr/>
            <p:nvPr/>
          </p:nvSpPr>
          <p:spPr>
            <a:xfrm>
              <a:off x="5194300" y="3002123"/>
              <a:ext cx="1168400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ikdörtgen 22"/>
            <p:cNvSpPr/>
            <p:nvPr/>
          </p:nvSpPr>
          <p:spPr>
            <a:xfrm>
              <a:off x="5194300" y="2480470"/>
              <a:ext cx="1168400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5194300" y="1949539"/>
              <a:ext cx="1168400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ikdörtgen 24"/>
            <p:cNvSpPr/>
            <p:nvPr/>
          </p:nvSpPr>
          <p:spPr>
            <a:xfrm>
              <a:off x="5194300" y="1421728"/>
              <a:ext cx="1168400" cy="44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Metin kutusu 25"/>
            <p:cNvSpPr txBox="1"/>
            <p:nvPr/>
          </p:nvSpPr>
          <p:spPr>
            <a:xfrm>
              <a:off x="4816475" y="946708"/>
              <a:ext cx="1924050" cy="307777"/>
            </a:xfrm>
            <a:prstGeom prst="rect">
              <a:avLst/>
            </a:prstGeom>
            <a:solidFill>
              <a:srgbClr val="FF993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400" dirty="0">
                  <a:latin typeface="Arial Black" panose="020B0A04020102020204" pitchFamily="34" charset="0"/>
                </a:rPr>
                <a:t>ANKARA HALİ</a:t>
              </a:r>
              <a:endParaRPr 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7" name="Grup 26"/>
          <p:cNvGrpSpPr/>
          <p:nvPr/>
        </p:nvGrpSpPr>
        <p:grpSpPr>
          <a:xfrm>
            <a:off x="357306" y="944071"/>
            <a:ext cx="1488657" cy="1076078"/>
            <a:chOff x="8545824" y="143584"/>
            <a:chExt cx="2747016" cy="1938337"/>
          </a:xfrm>
        </p:grpSpPr>
        <p:grpSp>
          <p:nvGrpSpPr>
            <p:cNvPr id="28" name="Grup 27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30" name="Grup 29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74" name="Düz Bağlayıcı 73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Yuvarlatılmış Dikdörtgen 74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8100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000" dirty="0">
                      <a:latin typeface="Arial Black" panose="020B0A04020102020204" pitchFamily="34" charset="0"/>
                    </a:rPr>
                    <a:t>MARKET</a:t>
                  </a:r>
                  <a:endParaRPr lang="en-US" sz="10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76" name="Düz Bağlayıcı 75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Düz Bağlayıcı 76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up 30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66" name="Bulut 65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7" name="Grup 66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69" name="Bulut 68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Dikdörtgen 69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71" name="Resim 70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72" name="Resim 71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73" name="Dikdörtgen 72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8" name="Bulut 67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up 31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33" name="Grup 32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64" name="Oval 6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Paralelkenar 6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" name="Grup 33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62" name="Oval 6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Paralelkenar 6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" name="Grup 34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60" name="Oval 5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Paralelkenar 6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" name="Grup 35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58" name="Oval 5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Paralelkenar 5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" name="Grup 36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56" name="Oval 5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Paralelkenar 5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" name="Grup 37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Paralelkenar 5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" name="Grup 38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52" name="Oval 5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Paralelkenar 5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" name="Grup 39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50" name="Oval 4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Paralelkenar 5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" name="Grup 40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Paralelkenar 4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" name="Grup 41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46" name="Oval 4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Paralelkenar 4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" name="Grup 42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44" name="Oval 4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Paralelkenar 4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29" name="Dikdörtgen 28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up 78"/>
          <p:cNvGrpSpPr/>
          <p:nvPr/>
        </p:nvGrpSpPr>
        <p:grpSpPr>
          <a:xfrm>
            <a:off x="276535" y="2486310"/>
            <a:ext cx="1488657" cy="1076078"/>
            <a:chOff x="8545824" y="143584"/>
            <a:chExt cx="2747016" cy="1938337"/>
          </a:xfrm>
        </p:grpSpPr>
        <p:grpSp>
          <p:nvGrpSpPr>
            <p:cNvPr id="80" name="Grup 79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82" name="Grup 81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126" name="Düz Bağlayıcı 125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Yuvarlatılmış Dikdörtgen 126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8100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000" dirty="0">
                      <a:latin typeface="Arial Black" panose="020B0A04020102020204" pitchFamily="34" charset="0"/>
                    </a:rPr>
                    <a:t>MARKET</a:t>
                  </a:r>
                  <a:endParaRPr lang="en-US" sz="10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128" name="Düz Bağlayıcı 127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Düz Bağlayıcı 128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up 82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118" name="Bulut 117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9" name="Grup 118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121" name="Bulut 120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Dikdörtgen 121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23" name="Resim 122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124" name="Resim 123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125" name="Dikdörtgen 124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0" name="Bulut 119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4" name="Grup 83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85" name="Grup 84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16" name="Oval 11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Paralelkenar 11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6" name="Grup 85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14" name="Oval 11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Paralelkenar 11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7" name="Grup 86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12" name="Oval 11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Paralelkenar 11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8" name="Grup 87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10" name="Oval 10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Paralelkenar 11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" name="Grup 88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8" name="Oval 10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Paralelkenar 10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0" name="Grup 89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06" name="Oval 10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Paralelkenar 10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" name="Grup 90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4" name="Oval 103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Paralelkenar 104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2" name="Grup 91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02" name="Oval 101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Paralelkenar 102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3" name="Grup 92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00" name="Oval 99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Paralelkenar 100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" name="Grup 93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98" name="Oval 97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Paralelkenar 98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5" name="Grup 94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96" name="Oval 95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Paralelkenar 96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81" name="Dikdörtgen 80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up 129"/>
          <p:cNvGrpSpPr/>
          <p:nvPr/>
        </p:nvGrpSpPr>
        <p:grpSpPr>
          <a:xfrm>
            <a:off x="255404" y="4126284"/>
            <a:ext cx="1488657" cy="1076078"/>
            <a:chOff x="8545824" y="143584"/>
            <a:chExt cx="2747016" cy="1938337"/>
          </a:xfrm>
        </p:grpSpPr>
        <p:grpSp>
          <p:nvGrpSpPr>
            <p:cNvPr id="131" name="Grup 130"/>
            <p:cNvGrpSpPr/>
            <p:nvPr/>
          </p:nvGrpSpPr>
          <p:grpSpPr>
            <a:xfrm>
              <a:off x="8663003" y="143584"/>
              <a:ext cx="2629837" cy="1907697"/>
              <a:chOff x="8545824" y="145818"/>
              <a:chExt cx="2629837" cy="1907697"/>
            </a:xfrm>
          </p:grpSpPr>
          <p:grpSp>
            <p:nvGrpSpPr>
              <p:cNvPr id="133" name="Grup 132"/>
              <p:cNvGrpSpPr/>
              <p:nvPr/>
            </p:nvGrpSpPr>
            <p:grpSpPr>
              <a:xfrm>
                <a:off x="8846376" y="145818"/>
                <a:ext cx="1897861" cy="483932"/>
                <a:chOff x="8846376" y="145818"/>
                <a:chExt cx="1897861" cy="483932"/>
              </a:xfrm>
            </p:grpSpPr>
            <p:cxnSp>
              <p:nvCxnSpPr>
                <p:cNvPr id="177" name="Düz Bağlayıcı 176"/>
                <p:cNvCxnSpPr/>
                <p:nvPr/>
              </p:nvCxnSpPr>
              <p:spPr>
                <a:xfrm flipV="1">
                  <a:off x="8846376" y="629749"/>
                  <a:ext cx="1897861" cy="1"/>
                </a:xfrm>
                <a:prstGeom prst="line">
                  <a:avLst/>
                </a:prstGeom>
                <a:ln w="82550" cmpd="thickThin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Yuvarlatılmış Dikdörtgen 177"/>
                <p:cNvSpPr/>
                <p:nvPr/>
              </p:nvSpPr>
              <p:spPr>
                <a:xfrm>
                  <a:off x="8847058" y="145818"/>
                  <a:ext cx="1885950" cy="376046"/>
                </a:xfrm>
                <a:prstGeom prst="roundRect">
                  <a:avLst/>
                </a:prstGeom>
                <a:solidFill>
                  <a:srgbClr val="AFCB08"/>
                </a:solidFill>
                <a:ln w="38100" cmpd="dbl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000" dirty="0">
                      <a:latin typeface="Arial Black" panose="020B0A04020102020204" pitchFamily="34" charset="0"/>
                    </a:rPr>
                    <a:t>MARKET</a:t>
                  </a:r>
                  <a:endParaRPr lang="en-US" sz="10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179" name="Düz Bağlayıcı 178"/>
                <p:cNvCxnSpPr/>
                <p:nvPr/>
              </p:nvCxnSpPr>
              <p:spPr>
                <a:xfrm>
                  <a:off x="9053523" y="535095"/>
                  <a:ext cx="0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Düz Bağlayıcı 179"/>
                <p:cNvCxnSpPr/>
                <p:nvPr/>
              </p:nvCxnSpPr>
              <p:spPr>
                <a:xfrm flipH="1">
                  <a:off x="10499595" y="535095"/>
                  <a:ext cx="1336" cy="62303"/>
                </a:xfrm>
                <a:prstGeom prst="line">
                  <a:avLst/>
                </a:prstGeom>
                <a:ln w="349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up 133"/>
              <p:cNvGrpSpPr/>
              <p:nvPr/>
            </p:nvGrpSpPr>
            <p:grpSpPr>
              <a:xfrm>
                <a:off x="8545824" y="825670"/>
                <a:ext cx="2629837" cy="1227845"/>
                <a:chOff x="8545824" y="825670"/>
                <a:chExt cx="2629837" cy="1227845"/>
              </a:xfrm>
            </p:grpSpPr>
            <p:sp>
              <p:nvSpPr>
                <p:cNvPr id="169" name="Bulut 168"/>
                <p:cNvSpPr/>
                <p:nvPr/>
              </p:nvSpPr>
              <p:spPr>
                <a:xfrm>
                  <a:off x="10551273" y="1402048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0" name="Grup 169"/>
                <p:cNvGrpSpPr/>
                <p:nvPr/>
              </p:nvGrpSpPr>
              <p:grpSpPr>
                <a:xfrm>
                  <a:off x="8612178" y="825670"/>
                  <a:ext cx="2084396" cy="1103143"/>
                  <a:chOff x="8612178" y="825670"/>
                  <a:chExt cx="2084396" cy="1103143"/>
                </a:xfrm>
              </p:grpSpPr>
              <p:sp>
                <p:nvSpPr>
                  <p:cNvPr id="172" name="Bulut 171"/>
                  <p:cNvSpPr/>
                  <p:nvPr/>
                </p:nvSpPr>
                <p:spPr>
                  <a:xfrm>
                    <a:off x="8612178" y="1415722"/>
                    <a:ext cx="624388" cy="507575"/>
                  </a:xfrm>
                  <a:prstGeom prst="cloud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Dikdörtgen 172"/>
                  <p:cNvSpPr/>
                  <p:nvPr/>
                </p:nvSpPr>
                <p:spPr>
                  <a:xfrm>
                    <a:off x="8841577" y="825670"/>
                    <a:ext cx="1854997" cy="1028051"/>
                  </a:xfrm>
                  <a:prstGeom prst="rect">
                    <a:avLst/>
                  </a:prstGeom>
                  <a:solidFill>
                    <a:srgbClr val="FD6F42"/>
                  </a:solidFill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74" name="Resim 173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6896" t="49154" r="28015" b="26142"/>
                  <a:stretch/>
                </p:blipFill>
                <p:spPr>
                  <a:xfrm>
                    <a:off x="10082872" y="1054965"/>
                    <a:ext cx="485775" cy="795337"/>
                  </a:xfrm>
                  <a:prstGeom prst="rect">
                    <a:avLst/>
                  </a:prstGeom>
                </p:spPr>
              </p:pic>
              <p:pic>
                <p:nvPicPr>
                  <p:cNvPr id="175" name="Resim 174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367" t="49260" r="47337" b="31805"/>
                  <a:stretch/>
                </p:blipFill>
                <p:spPr>
                  <a:xfrm>
                    <a:off x="8948775" y="1024067"/>
                    <a:ext cx="814387" cy="609601"/>
                  </a:xfrm>
                  <a:prstGeom prst="rect">
                    <a:avLst/>
                  </a:prstGeom>
                </p:spPr>
              </p:pic>
              <p:sp>
                <p:nvSpPr>
                  <p:cNvPr id="176" name="Dikdörtgen 175"/>
                  <p:cNvSpPr/>
                  <p:nvPr/>
                </p:nvSpPr>
                <p:spPr>
                  <a:xfrm>
                    <a:off x="8841577" y="1850302"/>
                    <a:ext cx="1854997" cy="7851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71" name="Bulut 170"/>
                <p:cNvSpPr/>
                <p:nvPr/>
              </p:nvSpPr>
              <p:spPr>
                <a:xfrm>
                  <a:off x="8545824" y="1545940"/>
                  <a:ext cx="624388" cy="507575"/>
                </a:xfrm>
                <a:prstGeom prst="cloud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5" name="Grup 134"/>
              <p:cNvGrpSpPr/>
              <p:nvPr/>
            </p:nvGrpSpPr>
            <p:grpSpPr>
              <a:xfrm>
                <a:off x="8792771" y="662102"/>
                <a:ext cx="2009239" cy="312750"/>
                <a:chOff x="8792771" y="662102"/>
                <a:chExt cx="2009239" cy="312750"/>
              </a:xfrm>
            </p:grpSpPr>
            <p:grpSp>
              <p:nvGrpSpPr>
                <p:cNvPr id="136" name="Grup 135"/>
                <p:cNvGrpSpPr/>
                <p:nvPr/>
              </p:nvGrpSpPr>
              <p:grpSpPr>
                <a:xfrm>
                  <a:off x="8792771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67" name="Oval 16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Paralelkenar 16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7" name="Grup 136"/>
                <p:cNvGrpSpPr/>
                <p:nvPr/>
              </p:nvGrpSpPr>
              <p:grpSpPr>
                <a:xfrm>
                  <a:off x="8966606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65" name="Oval 16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Paralelkenar 16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8" name="Grup 137"/>
                <p:cNvGrpSpPr/>
                <p:nvPr/>
              </p:nvGrpSpPr>
              <p:grpSpPr>
                <a:xfrm>
                  <a:off x="9146406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63" name="Oval 16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Paralelkenar 16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9" name="Grup 138"/>
                <p:cNvGrpSpPr/>
                <p:nvPr/>
              </p:nvGrpSpPr>
              <p:grpSpPr>
                <a:xfrm>
                  <a:off x="9320241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61" name="Oval 16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Paralelkenar 16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0" name="Grup 139"/>
                <p:cNvGrpSpPr/>
                <p:nvPr/>
              </p:nvGrpSpPr>
              <p:grpSpPr>
                <a:xfrm>
                  <a:off x="9502410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59" name="Oval 15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Paralelkenar 15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1" name="Grup 140"/>
                <p:cNvGrpSpPr/>
                <p:nvPr/>
              </p:nvGrpSpPr>
              <p:grpSpPr>
                <a:xfrm>
                  <a:off x="9676245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57" name="Oval 15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Paralelkenar 15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2" name="Grup 141"/>
                <p:cNvGrpSpPr/>
                <p:nvPr/>
              </p:nvGrpSpPr>
              <p:grpSpPr>
                <a:xfrm>
                  <a:off x="985604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55" name="Oval 154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Paralelkenar 155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3" name="Grup 142"/>
                <p:cNvGrpSpPr/>
                <p:nvPr/>
              </p:nvGrpSpPr>
              <p:grpSpPr>
                <a:xfrm>
                  <a:off x="10029880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53" name="Oval 152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Paralelkenar 153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4" name="Grup 143"/>
                <p:cNvGrpSpPr/>
                <p:nvPr/>
              </p:nvGrpSpPr>
              <p:grpSpPr>
                <a:xfrm>
                  <a:off x="10206698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51" name="Oval 150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Paralelkenar 151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5" name="Grup 144"/>
                <p:cNvGrpSpPr/>
                <p:nvPr/>
              </p:nvGrpSpPr>
              <p:grpSpPr>
                <a:xfrm>
                  <a:off x="10380533" y="662102"/>
                  <a:ext cx="238125" cy="312750"/>
                  <a:chOff x="8841578" y="627273"/>
                  <a:chExt cx="238125" cy="312750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49" name="Oval 148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Paralelkenar 149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6" name="Grup 145"/>
                <p:cNvGrpSpPr/>
                <p:nvPr/>
              </p:nvGrpSpPr>
              <p:grpSpPr>
                <a:xfrm>
                  <a:off x="10563885" y="662102"/>
                  <a:ext cx="238125" cy="312750"/>
                  <a:chOff x="8841578" y="627273"/>
                  <a:chExt cx="238125" cy="312750"/>
                </a:xfrm>
              </p:grpSpPr>
              <p:sp>
                <p:nvSpPr>
                  <p:cNvPr id="147" name="Oval 146"/>
                  <p:cNvSpPr/>
                  <p:nvPr/>
                </p:nvSpPr>
                <p:spPr>
                  <a:xfrm>
                    <a:off x="8841578" y="726471"/>
                    <a:ext cx="173835" cy="213552"/>
                  </a:xfrm>
                  <a:prstGeom prst="ellipse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Paralelkenar 147"/>
                  <p:cNvSpPr/>
                  <p:nvPr/>
                </p:nvSpPr>
                <p:spPr>
                  <a:xfrm>
                    <a:off x="8841578" y="627273"/>
                    <a:ext cx="238125" cy="198397"/>
                  </a:xfrm>
                  <a:prstGeom prst="parallelogram">
                    <a:avLst/>
                  </a:prstGeom>
                  <a:solidFill>
                    <a:srgbClr val="D32E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32" name="Dikdörtgen 131"/>
            <p:cNvSpPr/>
            <p:nvPr/>
          </p:nvSpPr>
          <p:spPr>
            <a:xfrm>
              <a:off x="8545824" y="1923296"/>
              <a:ext cx="2747016" cy="1586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1" name="Resim 18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9"/>
          <a:stretch/>
        </p:blipFill>
        <p:spPr>
          <a:xfrm>
            <a:off x="10475324" y="809649"/>
            <a:ext cx="1181011" cy="1024673"/>
          </a:xfrm>
          <a:prstGeom prst="rect">
            <a:avLst/>
          </a:prstGeom>
        </p:spPr>
      </p:pic>
      <p:pic>
        <p:nvPicPr>
          <p:cNvPr id="182" name="Resim 18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9"/>
          <a:stretch/>
        </p:blipFill>
        <p:spPr>
          <a:xfrm>
            <a:off x="10475324" y="2623120"/>
            <a:ext cx="1181011" cy="1024673"/>
          </a:xfrm>
          <a:prstGeom prst="rect">
            <a:avLst/>
          </a:prstGeom>
        </p:spPr>
      </p:pic>
      <p:pic>
        <p:nvPicPr>
          <p:cNvPr id="183" name="Resim 18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9"/>
          <a:stretch/>
        </p:blipFill>
        <p:spPr>
          <a:xfrm>
            <a:off x="10475323" y="4394940"/>
            <a:ext cx="1181011" cy="1024673"/>
          </a:xfrm>
          <a:prstGeom prst="rect">
            <a:avLst/>
          </a:prstGeom>
        </p:spPr>
      </p:pic>
      <p:pic>
        <p:nvPicPr>
          <p:cNvPr id="184" name="Resim 1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866" y="1321494"/>
            <a:ext cx="626489" cy="310362"/>
          </a:xfrm>
          <a:prstGeom prst="rect">
            <a:avLst/>
          </a:prstGeom>
        </p:spPr>
      </p:pic>
      <p:pic>
        <p:nvPicPr>
          <p:cNvPr id="185" name="Resim 18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192" y="1310805"/>
            <a:ext cx="221846" cy="221846"/>
          </a:xfrm>
          <a:prstGeom prst="rect">
            <a:avLst/>
          </a:prstGeom>
        </p:spPr>
      </p:pic>
      <p:pic>
        <p:nvPicPr>
          <p:cNvPr id="187" name="Resim 18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642" y="1545531"/>
            <a:ext cx="221846" cy="221846"/>
          </a:xfrm>
          <a:prstGeom prst="rect">
            <a:avLst/>
          </a:prstGeom>
        </p:spPr>
      </p:pic>
      <p:pic>
        <p:nvPicPr>
          <p:cNvPr id="188" name="Resim 18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577" y="1545531"/>
            <a:ext cx="221846" cy="221846"/>
          </a:xfrm>
          <a:prstGeom prst="rect">
            <a:avLst/>
          </a:prstGeom>
        </p:spPr>
      </p:pic>
      <p:pic>
        <p:nvPicPr>
          <p:cNvPr id="189" name="Resim 18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14431" y="4752097"/>
            <a:ext cx="626489" cy="310362"/>
          </a:xfrm>
          <a:prstGeom prst="rect">
            <a:avLst/>
          </a:prstGeom>
        </p:spPr>
      </p:pic>
      <p:pic>
        <p:nvPicPr>
          <p:cNvPr id="186" name="Resim 18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53" y="1547810"/>
            <a:ext cx="221846" cy="221846"/>
          </a:xfrm>
          <a:prstGeom prst="rect">
            <a:avLst/>
          </a:prstGeom>
        </p:spPr>
      </p:pic>
      <p:pic>
        <p:nvPicPr>
          <p:cNvPr id="192" name="Resim 19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161" y="2996428"/>
            <a:ext cx="626489" cy="310362"/>
          </a:xfrm>
          <a:prstGeom prst="rect">
            <a:avLst/>
          </a:prstGeom>
        </p:spPr>
      </p:pic>
      <p:pic>
        <p:nvPicPr>
          <p:cNvPr id="194" name="Resim 19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852" y="3062635"/>
            <a:ext cx="267476" cy="224234"/>
          </a:xfrm>
          <a:prstGeom prst="rect">
            <a:avLst/>
          </a:prstGeom>
        </p:spPr>
      </p:pic>
      <p:pic>
        <p:nvPicPr>
          <p:cNvPr id="195" name="Resim 19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027" y="3055125"/>
            <a:ext cx="267476" cy="224234"/>
          </a:xfrm>
          <a:prstGeom prst="rect">
            <a:avLst/>
          </a:prstGeom>
        </p:spPr>
      </p:pic>
      <p:pic>
        <p:nvPicPr>
          <p:cNvPr id="196" name="Resim 1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92968" y="1644095"/>
            <a:ext cx="626489" cy="310362"/>
          </a:xfrm>
          <a:prstGeom prst="rect">
            <a:avLst/>
          </a:prstGeom>
        </p:spPr>
      </p:pic>
      <p:pic>
        <p:nvPicPr>
          <p:cNvPr id="193" name="Resim 19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696" y="2983058"/>
            <a:ext cx="267476" cy="224234"/>
          </a:xfrm>
          <a:prstGeom prst="rect">
            <a:avLst/>
          </a:prstGeom>
        </p:spPr>
      </p:pic>
      <p:pic>
        <p:nvPicPr>
          <p:cNvPr id="197" name="Resim 19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866" y="4809396"/>
            <a:ext cx="626489" cy="310362"/>
          </a:xfrm>
          <a:prstGeom prst="rect">
            <a:avLst/>
          </a:prstGeom>
        </p:spPr>
      </p:pic>
      <p:pic>
        <p:nvPicPr>
          <p:cNvPr id="198" name="Resim 19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809" y="4791452"/>
            <a:ext cx="267476" cy="224234"/>
          </a:xfrm>
          <a:prstGeom prst="rect">
            <a:avLst/>
          </a:prstGeom>
        </p:spPr>
      </p:pic>
      <p:pic>
        <p:nvPicPr>
          <p:cNvPr id="199" name="Resim 198">
            <a:extLst>
              <a:ext uri="{FF2B5EF4-FFF2-40B4-BE49-F238E27FC236}">
                <a16:creationId xmlns:a16="http://schemas.microsoft.com/office/drawing/2014/main" id="{83E9AA2C-39D3-47F1-8721-D684BE7E42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9843 0.02222 " pathEditMode="relative" ptsTypes="AA">
                                      <p:cBhvr>
                                        <p:cTn id="61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9843 0.02222 " pathEditMode="relative" ptsTypes="AA">
                                      <p:cBhvr>
                                        <p:cTn id="63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792 0.02083 L 0.01302 2.22222E-6 " pathEditMode="relative" ptsTypes="AA">
                                      <p:cBhvr>
                                        <p:cTn id="89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46 -0.00301 L 0.24232 -0.47245 " pathEditMode="relative" ptsTypes="AA">
                                      <p:cBhvr>
                                        <p:cTn id="100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44444E-6 L -0.05299 -0.00533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9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31 0.00115 L -0.29609 0.4706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53" y="23727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32 -0.47245 L -0.00846 -0.00301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09" y="2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6524 0.0125 " pathEditMode="relative" ptsTypes="AA">
                                      <p:cBhvr>
                                        <p:cTn id="126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6524 0.0125 " pathEditMode="relative" ptsTypes="AA">
                                      <p:cBhvr>
                                        <p:cTn id="128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38 0.01203 L -0.38216 0.01898 " pathEditMode="relative" ptsTypes="AA">
                                      <p:cBhvr>
                                        <p:cTn id="132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4 -0.00023 L -0.0918 0.00741 " pathEditMode="relative" ptsTypes="AA">
                                      <p:cBhvr>
                                        <p:cTn id="138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4.44444E-6 L -0.072 0.00763 " pathEditMode="relative" ptsTypes="AA">
                                      <p:cBhvr>
                                        <p:cTn id="144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472 0.01273 L 0.00403 -0.00463 " pathEditMode="relative" ptsTypes="AA">
                                      <p:cBhvr>
                                        <p:cTn id="148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787 L 0.22252 0.20694 " pathEditMode="relative" ptsTypes="AA">
                                      <p:cBhvr>
                                        <p:cTn id="159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216 0.01898 L -0.43711 0.01227 L -0.43711 0.01342 L -0.43711 0.01227 " pathEditMode="relative" rAng="0" ptsTypes="AAAA">
                                      <p:cBhvr>
                                        <p:cTn id="163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7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711 0.01227 L -0.66276 -0.19699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89" y="-10463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52 0.20694 L 2.91667E-6 -4.07407E-6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07" y="-1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19 0.00787 L -0.11458 0.0081 " pathEditMode="relative" ptsTypes="AA">
                                      <p:cBhvr>
                                        <p:cTn id="185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14 0.00763 L -0.09115 0.00787 " pathEditMode="relative" ptsTypes="AA">
                                      <p:cBhvr>
                                        <p:cTn id="189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7253 -0.26111 " pathEditMode="relative" ptsTypes="AA">
                                      <p:cBhvr>
                                        <p:cTn id="193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7253 -0.26111 " pathEditMode="relative" ptsTypes="AA">
                                      <p:cBhvr>
                                        <p:cTn id="195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305 -0.2625 L -0.35183 -0.24583 " pathEditMode="relative" ptsTypes="AA">
                                      <p:cBhvr>
                                        <p:cTn id="199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084 -0.25949 L 0.00221 0.00278 " pathEditMode="relative" ptsTypes="AA">
                                      <p:cBhvr>
                                        <p:cTn id="203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up 133"/>
          <p:cNvGrpSpPr/>
          <p:nvPr/>
        </p:nvGrpSpPr>
        <p:grpSpPr>
          <a:xfrm>
            <a:off x="3015232" y="1136954"/>
            <a:ext cx="927860" cy="1291816"/>
            <a:chOff x="1756113" y="3900989"/>
            <a:chExt cx="1318346" cy="1895117"/>
          </a:xfrm>
        </p:grpSpPr>
        <p:grpSp>
          <p:nvGrpSpPr>
            <p:cNvPr id="135" name="Grup 134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37" name="Yamuk 136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Yamuk 137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Dikdörtgen 138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Dikdörtgen 139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Yuvarlatılmış Dikdörtgen 140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2" name="Düz Bağlayıcı 141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Düz Bağlayıcı 142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Düz Bağlayıcı 143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Metin kutusu 135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5" name="Grup 144"/>
          <p:cNvGrpSpPr/>
          <p:nvPr/>
        </p:nvGrpSpPr>
        <p:grpSpPr>
          <a:xfrm>
            <a:off x="3814076" y="1125868"/>
            <a:ext cx="790073" cy="1315920"/>
            <a:chOff x="1833207" y="3865628"/>
            <a:chExt cx="1122572" cy="1930478"/>
          </a:xfrm>
        </p:grpSpPr>
        <p:grpSp>
          <p:nvGrpSpPr>
            <p:cNvPr id="146" name="Grup 145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48" name="Yamuk 14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Yamuk 14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Dikdörtgen 14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Dikdörtgen 150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Yuvarlatılmış Dikdörtgen 15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Düz Bağlayıcı 15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Düz Bağlayıcı 15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Düz Bağlayıcı 15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Metin kutusu 146"/>
            <p:cNvSpPr txBox="1"/>
            <p:nvPr/>
          </p:nvSpPr>
          <p:spPr>
            <a:xfrm>
              <a:off x="1833207" y="3865628"/>
              <a:ext cx="1122572" cy="40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6" name="Grup 155"/>
          <p:cNvGrpSpPr/>
          <p:nvPr/>
        </p:nvGrpSpPr>
        <p:grpSpPr>
          <a:xfrm>
            <a:off x="4494555" y="1161706"/>
            <a:ext cx="927860" cy="1291816"/>
            <a:chOff x="1756113" y="3900989"/>
            <a:chExt cx="1318346" cy="1895117"/>
          </a:xfrm>
        </p:grpSpPr>
        <p:grpSp>
          <p:nvGrpSpPr>
            <p:cNvPr id="157" name="Grup 156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59" name="Yamuk 158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amuk 15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Dikdörtgen 160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Dikdörtgen 161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Yuvarlatılmış Dikdörtgen 16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4" name="Düz Bağlayıcı 16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Düz Bağlayıcı 16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Düz Bağlayıcı 16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Metin kutusu 157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7" name="Grup 166"/>
          <p:cNvGrpSpPr/>
          <p:nvPr/>
        </p:nvGrpSpPr>
        <p:grpSpPr>
          <a:xfrm>
            <a:off x="5245155" y="1154414"/>
            <a:ext cx="964576" cy="1303200"/>
            <a:chOff x="1709237" y="3884287"/>
            <a:chExt cx="1370514" cy="1911819"/>
          </a:xfrm>
        </p:grpSpPr>
        <p:grpSp>
          <p:nvGrpSpPr>
            <p:cNvPr id="168" name="Grup 167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70" name="Yamuk 16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Yamuk 17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Dikdörtgen 17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Dikdörtgen 172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Yuvarlatılmış Dikdörtgen 17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5" name="Düz Bağlayıcı 17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Düz Bağlayıcı 17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Düz Bağlayıcı 17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Metin kutusu 168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8" name="Grup 177"/>
          <p:cNvGrpSpPr/>
          <p:nvPr/>
        </p:nvGrpSpPr>
        <p:grpSpPr>
          <a:xfrm>
            <a:off x="6053586" y="1168979"/>
            <a:ext cx="927860" cy="1291816"/>
            <a:chOff x="1756113" y="3900989"/>
            <a:chExt cx="1318346" cy="1895117"/>
          </a:xfrm>
        </p:grpSpPr>
        <p:grpSp>
          <p:nvGrpSpPr>
            <p:cNvPr id="179" name="Grup 178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81" name="Yamuk 180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Yamuk 181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Dikdörtgen 182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Dikdörtgen 183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Yuvarlatılmış Dikdörtgen 18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6" name="Düz Bağlayıcı 18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Düz Bağlayıcı 18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Düz Bağlayıcı 18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Metin kutusu 179"/>
            <p:cNvSpPr txBox="1"/>
            <p:nvPr/>
          </p:nvSpPr>
          <p:spPr>
            <a:xfrm>
              <a:off x="1756113" y="3900989"/>
              <a:ext cx="1318346" cy="361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9" name="Grup 188"/>
          <p:cNvGrpSpPr/>
          <p:nvPr/>
        </p:nvGrpSpPr>
        <p:grpSpPr>
          <a:xfrm>
            <a:off x="6860830" y="1154026"/>
            <a:ext cx="790073" cy="1315920"/>
            <a:chOff x="1833207" y="3865628"/>
            <a:chExt cx="1122572" cy="1930478"/>
          </a:xfrm>
        </p:grpSpPr>
        <p:grpSp>
          <p:nvGrpSpPr>
            <p:cNvPr id="190" name="Grup 189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92" name="Yamuk 19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Yamuk 19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Dikdörtgen 19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Dikdörtgen 194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Yuvarlatılmış Dikdörtgen 195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7" name="Düz Bağlayıcı 196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Düz Bağlayıcı 197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Düz Bağlayıcı 198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Metin kutusu 190"/>
            <p:cNvSpPr txBox="1"/>
            <p:nvPr/>
          </p:nvSpPr>
          <p:spPr>
            <a:xfrm>
              <a:off x="1833207" y="3865628"/>
              <a:ext cx="1122572" cy="40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0" name="Grup 199"/>
          <p:cNvGrpSpPr/>
          <p:nvPr/>
        </p:nvGrpSpPr>
        <p:grpSpPr>
          <a:xfrm>
            <a:off x="7560932" y="1167303"/>
            <a:ext cx="927860" cy="1291816"/>
            <a:chOff x="1756113" y="3900989"/>
            <a:chExt cx="1318346" cy="1895117"/>
          </a:xfrm>
        </p:grpSpPr>
        <p:grpSp>
          <p:nvGrpSpPr>
            <p:cNvPr id="201" name="Grup 200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203" name="Yamuk 20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Yamuk 20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Dikdörtgen 20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Dikdörtgen 20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Yuvarlatılmış Dikdörtgen 20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8" name="Düz Bağlayıcı 20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Düz Bağlayıcı 20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Düz Bağlayıcı 20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2" name="Metin kutusu 201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1" name="Grup 210"/>
          <p:cNvGrpSpPr/>
          <p:nvPr/>
        </p:nvGrpSpPr>
        <p:grpSpPr>
          <a:xfrm>
            <a:off x="8281318" y="1168979"/>
            <a:ext cx="964576" cy="1303200"/>
            <a:chOff x="1709237" y="3884287"/>
            <a:chExt cx="1370514" cy="1911819"/>
          </a:xfrm>
        </p:grpSpPr>
        <p:grpSp>
          <p:nvGrpSpPr>
            <p:cNvPr id="212" name="Grup 211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214" name="Yamuk 21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Yamuk 21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Dikdörtgen 21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Dikdörtgen 216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Yuvarlatılmış Dikdörtgen 217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9" name="Düz Bağlayıcı 218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Düz Bağlayıcı 219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Düz Bağlayıcı 220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Metin kutusu 212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" name="Düz Bağlayıcı 9"/>
          <p:cNvCxnSpPr/>
          <p:nvPr/>
        </p:nvCxnSpPr>
        <p:spPr>
          <a:xfrm>
            <a:off x="1523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62706" y="98669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Neden Kafka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up 24"/>
          <p:cNvGrpSpPr/>
          <p:nvPr/>
        </p:nvGrpSpPr>
        <p:grpSpPr>
          <a:xfrm>
            <a:off x="2778604" y="840192"/>
            <a:ext cx="927860" cy="1291816"/>
            <a:chOff x="1756113" y="3900989"/>
            <a:chExt cx="1318346" cy="1895117"/>
          </a:xfrm>
        </p:grpSpPr>
        <p:grpSp>
          <p:nvGrpSpPr>
            <p:cNvPr id="26" name="Grup 25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28" name="Yamuk 2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Yamuk 2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Dikdörtgen 2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Dikdörtgen 30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Yuvarlatılmış Dikdörtgen 3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Düz Bağlayıcı 3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Düz Bağlayıcı 3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Metin kutusu 26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Uygulama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up 45"/>
          <p:cNvGrpSpPr/>
          <p:nvPr/>
        </p:nvGrpSpPr>
        <p:grpSpPr>
          <a:xfrm>
            <a:off x="3577448" y="829106"/>
            <a:ext cx="790073" cy="1315920"/>
            <a:chOff x="1833207" y="3865628"/>
            <a:chExt cx="1122572" cy="1930478"/>
          </a:xfrm>
        </p:grpSpPr>
        <p:grpSp>
          <p:nvGrpSpPr>
            <p:cNvPr id="47" name="Grup 46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49" name="Yamuk 48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Yamuk 4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Dikdörtgen 50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Dikdörtgen 51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Yuvarlatılmış Dikdörtgen 5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Düz Bağlayıcı 5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Düz Bağlayıcı 5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Düz Bağlayıcı 5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Metin kutusu 47"/>
            <p:cNvSpPr txBox="1"/>
            <p:nvPr/>
          </p:nvSpPr>
          <p:spPr>
            <a:xfrm>
              <a:off x="1833207" y="3865628"/>
              <a:ext cx="11225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Web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Grup 56"/>
          <p:cNvGrpSpPr/>
          <p:nvPr/>
        </p:nvGrpSpPr>
        <p:grpSpPr>
          <a:xfrm>
            <a:off x="4257927" y="864944"/>
            <a:ext cx="927860" cy="1291816"/>
            <a:chOff x="1756113" y="3900989"/>
            <a:chExt cx="1318346" cy="1895117"/>
          </a:xfrm>
        </p:grpSpPr>
        <p:grpSp>
          <p:nvGrpSpPr>
            <p:cNvPr id="58" name="Grup 57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60" name="Yamuk 5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amuk 6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Dikdörtgen 6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Dikdörtgen 62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Yuvarlatılmış Dikdörtgen 6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Düz Bağlayıcı 6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Düz Bağlayıcı 6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Düz Bağlayıcı 6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Metin kutusu 58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Veritabanı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8" name="Grup 67"/>
          <p:cNvGrpSpPr/>
          <p:nvPr/>
        </p:nvGrpSpPr>
        <p:grpSpPr>
          <a:xfrm>
            <a:off x="5008527" y="857652"/>
            <a:ext cx="964576" cy="1303200"/>
            <a:chOff x="1709237" y="3884287"/>
            <a:chExt cx="1370514" cy="1911819"/>
          </a:xfrm>
        </p:grpSpPr>
        <p:grpSp>
          <p:nvGrpSpPr>
            <p:cNvPr id="69" name="Grup 68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71" name="Yamuk 70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Yamuk 71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Dikdörtgen 72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Dikdörtgen 73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Yuvarlatılmış Dikdörtgen 7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Düz Bağlayıcı 7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Düz Bağlayıcı 7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Düz Bağlayıcı 7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Metin kutusu 69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Veritabanı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9" name="Grup 78"/>
          <p:cNvGrpSpPr/>
          <p:nvPr/>
        </p:nvGrpSpPr>
        <p:grpSpPr>
          <a:xfrm>
            <a:off x="5816958" y="872217"/>
            <a:ext cx="927860" cy="1291816"/>
            <a:chOff x="1756113" y="3900989"/>
            <a:chExt cx="1318346" cy="1895117"/>
          </a:xfrm>
        </p:grpSpPr>
        <p:grpSp>
          <p:nvGrpSpPr>
            <p:cNvPr id="80" name="Grup 79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82" name="Yamuk 8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Yamuk 8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Dikdörtgen 8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Dikdörtgen 84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Yuvarlatılmış Dikdörtgen 85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Düz Bağlayıcı 86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Düz Bağlayıcı 87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Düz Bağlayıcı 88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Metin kutusu 80"/>
            <p:cNvSpPr txBox="1"/>
            <p:nvPr/>
          </p:nvSpPr>
          <p:spPr>
            <a:xfrm>
              <a:off x="1756113" y="3900989"/>
              <a:ext cx="1318346" cy="361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dirty="0">
                  <a:latin typeface="Arial" panose="020B0604020202020204" pitchFamily="34" charset="0"/>
                  <a:cs typeface="Arial" panose="020B0604020202020204" pitchFamily="34" charset="0"/>
                </a:rPr>
                <a:t>Uygulama-2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" name="Grup 89"/>
          <p:cNvGrpSpPr/>
          <p:nvPr/>
        </p:nvGrpSpPr>
        <p:grpSpPr>
          <a:xfrm>
            <a:off x="6624202" y="857264"/>
            <a:ext cx="790073" cy="1315920"/>
            <a:chOff x="1833207" y="3865628"/>
            <a:chExt cx="1122572" cy="1930478"/>
          </a:xfrm>
        </p:grpSpPr>
        <p:grpSp>
          <p:nvGrpSpPr>
            <p:cNvPr id="91" name="Grup 90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93" name="Yamuk 9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amuk 9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Dikdörtgen 9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Dikdörtgen 9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Yuvarlatılmış Dikdörtgen 9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Düz Bağlayıcı 9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Düz Bağlayıcı 9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Metin kutusu 91"/>
            <p:cNvSpPr txBox="1"/>
            <p:nvPr/>
          </p:nvSpPr>
          <p:spPr>
            <a:xfrm>
              <a:off x="1833207" y="3865628"/>
              <a:ext cx="1122572" cy="40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Web-2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Grup 100"/>
          <p:cNvGrpSpPr/>
          <p:nvPr/>
        </p:nvGrpSpPr>
        <p:grpSpPr>
          <a:xfrm>
            <a:off x="7324304" y="870541"/>
            <a:ext cx="927860" cy="1291816"/>
            <a:chOff x="1756113" y="3900989"/>
            <a:chExt cx="1318346" cy="1895117"/>
          </a:xfrm>
        </p:grpSpPr>
        <p:grpSp>
          <p:nvGrpSpPr>
            <p:cNvPr id="102" name="Grup 101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04" name="Yamuk 10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Yamuk 10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Dikdörtgen 10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Dikdörtgen 106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Yuvarlatılmış Dikdörtgen 107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Düz Bağlayıcı 108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Düz Bağlayıcı 109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Düz Bağlayıcı 110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Metin kutusu 102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Güvenlik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2" name="Grup 111"/>
          <p:cNvGrpSpPr/>
          <p:nvPr/>
        </p:nvGrpSpPr>
        <p:grpSpPr>
          <a:xfrm>
            <a:off x="8044690" y="872217"/>
            <a:ext cx="964576" cy="1303200"/>
            <a:chOff x="1709237" y="3884287"/>
            <a:chExt cx="1370514" cy="1911819"/>
          </a:xfrm>
        </p:grpSpPr>
        <p:grpSp>
          <p:nvGrpSpPr>
            <p:cNvPr id="113" name="Grup 112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15" name="Yamuk 114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Yamuk 115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Dikdörtgen 116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Dikdörtgen 117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Yuvarlatılmış Dikdörtgen 11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Düz Bağlayıcı 11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Düz Bağlayıcı 12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Düz Bağlayıcı 12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Metin kutusu 113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Eposta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Dikdörtgen 2"/>
          <p:cNvSpPr/>
          <p:nvPr/>
        </p:nvSpPr>
        <p:spPr>
          <a:xfrm>
            <a:off x="2944281" y="47625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Hadoop</a:t>
            </a:r>
            <a:endParaRPr lang="en-US" dirty="0"/>
          </a:p>
        </p:txBody>
      </p:sp>
      <p:sp>
        <p:nvSpPr>
          <p:cNvPr id="123" name="Dikdörtgen 122"/>
          <p:cNvSpPr/>
          <p:nvPr/>
        </p:nvSpPr>
        <p:spPr>
          <a:xfrm>
            <a:off x="4249944" y="4771452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Veri Ambarı</a:t>
            </a:r>
            <a:endParaRPr lang="en-US" dirty="0"/>
          </a:p>
        </p:txBody>
      </p:sp>
      <p:grpSp>
        <p:nvGrpSpPr>
          <p:cNvPr id="9" name="Grup 8"/>
          <p:cNvGrpSpPr/>
          <p:nvPr/>
        </p:nvGrpSpPr>
        <p:grpSpPr>
          <a:xfrm>
            <a:off x="5555607" y="4503662"/>
            <a:ext cx="1282839" cy="924763"/>
            <a:chOff x="4241605" y="4333037"/>
            <a:chExt cx="1282839" cy="924763"/>
          </a:xfrm>
        </p:grpSpPr>
        <p:sp>
          <p:nvSpPr>
            <p:cNvPr id="125" name="Dikdörtgen 124"/>
            <p:cNvSpPr/>
            <p:nvPr/>
          </p:nvSpPr>
          <p:spPr>
            <a:xfrm>
              <a:off x="4496241" y="4333037"/>
              <a:ext cx="1028203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Veri Depoları</a:t>
              </a:r>
              <a:endParaRPr lang="en-US" dirty="0"/>
            </a:p>
          </p:txBody>
        </p:sp>
        <p:sp>
          <p:nvSpPr>
            <p:cNvPr id="124" name="Dikdörtgen 123"/>
            <p:cNvSpPr/>
            <p:nvPr/>
          </p:nvSpPr>
          <p:spPr>
            <a:xfrm>
              <a:off x="4368923" y="4462084"/>
              <a:ext cx="1028203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Veri Depoları</a:t>
              </a:r>
              <a:endParaRPr lang="en-US" dirty="0"/>
            </a:p>
          </p:txBody>
        </p:sp>
        <p:sp>
          <p:nvSpPr>
            <p:cNvPr id="126" name="Dikdörtgen 125"/>
            <p:cNvSpPr/>
            <p:nvPr/>
          </p:nvSpPr>
          <p:spPr>
            <a:xfrm>
              <a:off x="4241605" y="4610100"/>
              <a:ext cx="1028203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Veri Depoları</a:t>
              </a:r>
              <a:endParaRPr lang="en-US" dirty="0"/>
            </a:p>
          </p:txBody>
        </p:sp>
      </p:grpSp>
      <p:sp>
        <p:nvSpPr>
          <p:cNvPr id="127" name="Dikdörtgen 126"/>
          <p:cNvSpPr/>
          <p:nvPr/>
        </p:nvSpPr>
        <p:spPr>
          <a:xfrm>
            <a:off x="6965764" y="4771452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Kurumsal Arama Motoru</a:t>
            </a:r>
            <a:endParaRPr lang="en-US" sz="1400" dirty="0"/>
          </a:p>
        </p:txBody>
      </p:sp>
      <p:sp>
        <p:nvSpPr>
          <p:cNvPr id="128" name="Dikdörtgen 127"/>
          <p:cNvSpPr/>
          <p:nvPr/>
        </p:nvSpPr>
        <p:spPr>
          <a:xfrm>
            <a:off x="8151750" y="47625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29" name="Dikdörtgen 128"/>
          <p:cNvSpPr/>
          <p:nvPr/>
        </p:nvSpPr>
        <p:spPr>
          <a:xfrm>
            <a:off x="9317302" y="47625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0" name="Dikdörtgen 129"/>
          <p:cNvSpPr/>
          <p:nvPr/>
        </p:nvSpPr>
        <p:spPr>
          <a:xfrm>
            <a:off x="8304150" y="49149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1" name="Dikdörtgen 130"/>
          <p:cNvSpPr/>
          <p:nvPr/>
        </p:nvSpPr>
        <p:spPr>
          <a:xfrm>
            <a:off x="9469702" y="49149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2" name="Dikdörtgen 131"/>
          <p:cNvSpPr/>
          <p:nvPr/>
        </p:nvSpPr>
        <p:spPr>
          <a:xfrm>
            <a:off x="8456550" y="50673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3" name="Dikdörtgen 132"/>
          <p:cNvSpPr/>
          <p:nvPr/>
        </p:nvSpPr>
        <p:spPr>
          <a:xfrm>
            <a:off x="9622102" y="50673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223" name="Oval 222"/>
          <p:cNvSpPr/>
          <p:nvPr/>
        </p:nvSpPr>
        <p:spPr>
          <a:xfrm>
            <a:off x="3171728" y="15574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3893001" y="155283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4704600" y="15517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5447593" y="15574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6223295" y="158696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6944568" y="158239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7756167" y="158131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8499160" y="158696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3478624" y="217758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4199897" y="217300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5011496" y="21719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5754489" y="217758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6530191" y="220714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7251464" y="220256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8063063" y="22014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8806056" y="220714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3294772" y="156338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3111801" y="171518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4034572" y="1578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3954869" y="178476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4584700" y="51890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4773098" y="50561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4925498" y="52085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7339562" y="51916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7598399" y="510741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7511601" y="524767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8503873" y="17423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7756167" y="176511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6979442" y="17269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6231736" y="174979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5463527" y="17348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4715821" y="175770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4015577" y="17344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3267871" y="17572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9" name="Resim 238">
            <a:extLst>
              <a:ext uri="{FF2B5EF4-FFF2-40B4-BE49-F238E27FC236}">
                <a16:creationId xmlns:a16="http://schemas.microsoft.com/office/drawing/2014/main" id="{8702BC96-43E8-4206-8018-A5F1891B3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8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path" presetSubtype="0" repeatCount="indefinite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0.0181 0.50717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8" y="2534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0.11549 0.5041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8" y="2520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repeatCount="indefinite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0.47071 0.51643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29" y="2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-0.0625 0.51203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25602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7.40741E-7 L 0.28334 0.4787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2393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-0.02396 0.4963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2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96296E-6 L 0.1414 -0.07176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0" y="-3588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59259E-6 L 0.11771 -0.07708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-3866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81481E-6 L 0.10846 -0.01527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-0.12226 0.5125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0" y="25625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59259E-6 L -0.1806 0.50995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6" y="25486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-0.22252 0.4956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33" y="24769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11111E-6 L -0.27019 0.50556 " pathEditMode="relative" rAng="0" ptsTypes="AA">
                                      <p:cBhvr>
                                        <p:cTn id="111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16" y="25278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-0.35 0.50278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00" y="25139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44444E-6 L -0.40729 0.50833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65" y="2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33333E-6 L 0.44649 0.4456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18" y="22269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0.44179 0.3956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83" y="19769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0.32839 0.43357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9" y="21667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0.21224 0.43727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12" y="21852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29505 0.44815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53" y="22407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7 L 0.22968 0.47222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84" y="23611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11111E-6 L 0.13659 0.4412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22060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L 0.02201 0.4551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4" y="2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-0.32266 -0.00463 " pathEditMode="relative" rAng="0" ptsTypes="AA">
                                      <p:cBhvr>
                                        <p:cTn id="192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33" y="-231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022E-16 L -0.322 0.00764 " pathEditMode="relative" rAng="0" ptsTypes="AA">
                                      <p:cBhvr>
                                        <p:cTn id="194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07" y="370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85185E-6 L 0.11563 0.0213 " pathEditMode="relative" rAng="0" ptsTypes="AA">
                                      <p:cBhvr>
                                        <p:cTn id="196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81" y="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11354 0.52593 " pathEditMode="relative" rAng="0" ptsTypes="AA">
                                      <p:cBhvr>
                                        <p:cTn id="240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26296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18216 0.48449 " pathEditMode="relative" rAng="0" ptsTypes="AA">
                                      <p:cBhvr>
                                        <p:cTn id="242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02" y="24213"/>
                                    </p:animMotion>
                                  </p:childTnLst>
                                </p:cTn>
                              </p:par>
                              <p:par>
                                <p:cTn id="243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07407E-6 L 0.12383 0.46365 " pathEditMode="relative" rAng="0" ptsTypes="AA">
                                      <p:cBhvr>
                                        <p:cTn id="244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5" y="23171"/>
                                    </p:animMotion>
                                  </p:childTnLst>
                                </p:cTn>
                              </p:par>
                              <p:par>
                                <p:cTn id="245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08776 0.45277 " pathEditMode="relative" rAng="0" ptsTypes="AA">
                                      <p:cBhvr>
                                        <p:cTn id="246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22639"/>
                                    </p:animMotion>
                                  </p:childTnLst>
                                </p:cTn>
                              </p:par>
                              <p:par>
                                <p:cTn id="247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3959 0.47593 " pathEditMode="relative" rAng="0" ptsTypes="AA">
                                      <p:cBhvr>
                                        <p:cTn id="248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23796"/>
                                    </p:animMotion>
                                  </p:childTnLst>
                                </p:cTn>
                              </p:par>
                              <p:par>
                                <p:cTn id="249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0.00469 0.48102 " pathEditMode="relative" rAng="0" ptsTypes="AA">
                                      <p:cBhvr>
                                        <p:cTn id="250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24051"/>
                                    </p:animMotion>
                                  </p:childTnLst>
                                </p:cTn>
                              </p:par>
                              <p:par>
                                <p:cTn id="251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33333E-6 L -0.03828 0.44514 " pathEditMode="relative" rAng="0" ptsTypes="AA">
                                      <p:cBhvr>
                                        <p:cTn id="252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" y="22245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0.00235 0.44908 " pathEditMode="relative" rAng="0" ptsTypes="AA">
                                      <p:cBhvr>
                                        <p:cTn id="254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2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226" grpId="0" animBg="1"/>
      <p:bldP spid="226" grpId="1" animBg="1"/>
      <p:bldP spid="227" grpId="0" animBg="1"/>
      <p:bldP spid="227" grpId="1" animBg="1"/>
      <p:bldP spid="228" grpId="0" animBg="1"/>
      <p:bldP spid="228" grpId="1" animBg="1"/>
      <p:bldP spid="229" grpId="0" animBg="1"/>
      <p:bldP spid="229" grpId="1" animBg="1"/>
      <p:bldP spid="230" grpId="0" animBg="1"/>
      <p:bldP spid="230" grpId="1" animBg="1"/>
      <p:bldP spid="231" grpId="0" animBg="1"/>
      <p:bldP spid="231" grpId="1" animBg="1"/>
      <p:bldP spid="232" grpId="0" animBg="1"/>
      <p:bldP spid="232" grpId="1" animBg="1"/>
      <p:bldP spid="233" grpId="0" animBg="1"/>
      <p:bldP spid="233" grpId="1" animBg="1"/>
      <p:bldP spid="234" grpId="0" animBg="1"/>
      <p:bldP spid="234" grpId="1" animBg="1"/>
      <p:bldP spid="235" grpId="0" animBg="1"/>
      <p:bldP spid="235" grpId="1" animBg="1"/>
      <p:bldP spid="236" grpId="0" animBg="1"/>
      <p:bldP spid="236" grpId="1" animBg="1"/>
      <p:bldP spid="237" grpId="0" animBg="1"/>
      <p:bldP spid="237" grpId="1" animBg="1"/>
      <p:bldP spid="238" grpId="0" animBg="1"/>
      <p:bldP spid="238" grpId="1" animBg="1"/>
      <p:bldP spid="240" grpId="0" animBg="1"/>
      <p:bldP spid="240" grpId="1" animBg="1"/>
      <p:bldP spid="241" grpId="0" animBg="1"/>
      <p:bldP spid="241" grpId="1" animBg="1"/>
      <p:bldP spid="242" grpId="0" animBg="1"/>
      <p:bldP spid="242" grpId="1" animBg="1"/>
      <p:bldP spid="243" grpId="0" animBg="1"/>
      <p:bldP spid="243" grpId="1" animBg="1"/>
      <p:bldP spid="244" grpId="0" animBg="1"/>
      <p:bldP spid="244" grpId="1" animBg="1"/>
      <p:bldP spid="245" grpId="0" animBg="1"/>
      <p:bldP spid="245" grpId="1" animBg="1"/>
      <p:bldP spid="246" grpId="0" animBg="1"/>
      <p:bldP spid="246" grpId="1" animBg="1"/>
      <p:bldP spid="247" grpId="0" animBg="1"/>
      <p:bldP spid="247" grpId="1" animBg="1"/>
      <p:bldP spid="248" grpId="0" animBg="1"/>
      <p:bldP spid="248" grpId="1" animBg="1"/>
      <p:bldP spid="249" grpId="0" animBg="1"/>
      <p:bldP spid="249" grpId="1" animBg="1"/>
      <p:bldP spid="250" grpId="0" animBg="1"/>
      <p:bldP spid="250" grpId="1" animBg="1"/>
      <p:bldP spid="251" grpId="0" animBg="1"/>
      <p:bldP spid="251" grpId="1" animBg="1"/>
      <p:bldP spid="252" grpId="0" animBg="1"/>
      <p:bldP spid="252" grpId="1" animBg="1"/>
      <p:bldP spid="253" grpId="0" animBg="1"/>
      <p:bldP spid="253" grpId="1" animBg="1"/>
      <p:bldP spid="254" grpId="0" animBg="1"/>
      <p:bldP spid="254" grpId="1" animBg="1"/>
      <p:bldP spid="255" grpId="0" animBg="1"/>
      <p:bldP spid="255" grpId="1" animBg="1"/>
      <p:bldP spid="256" grpId="0" animBg="1"/>
      <p:bldP spid="256" grpId="1" animBg="1"/>
      <p:bldP spid="257" grpId="0" animBg="1"/>
      <p:bldP spid="25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up 133"/>
          <p:cNvGrpSpPr/>
          <p:nvPr/>
        </p:nvGrpSpPr>
        <p:grpSpPr>
          <a:xfrm>
            <a:off x="3015232" y="1136954"/>
            <a:ext cx="927860" cy="1291816"/>
            <a:chOff x="1756113" y="3900989"/>
            <a:chExt cx="1318346" cy="1895117"/>
          </a:xfrm>
        </p:grpSpPr>
        <p:grpSp>
          <p:nvGrpSpPr>
            <p:cNvPr id="135" name="Grup 134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37" name="Yamuk 136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Yamuk 137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Dikdörtgen 138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Dikdörtgen 139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Yuvarlatılmış Dikdörtgen 140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2" name="Düz Bağlayıcı 141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Düz Bağlayıcı 142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Düz Bağlayıcı 143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Metin kutusu 135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5" name="Grup 144"/>
          <p:cNvGrpSpPr/>
          <p:nvPr/>
        </p:nvGrpSpPr>
        <p:grpSpPr>
          <a:xfrm>
            <a:off x="3814076" y="1125868"/>
            <a:ext cx="790073" cy="1315920"/>
            <a:chOff x="1833207" y="3865628"/>
            <a:chExt cx="1122572" cy="1930478"/>
          </a:xfrm>
        </p:grpSpPr>
        <p:grpSp>
          <p:nvGrpSpPr>
            <p:cNvPr id="146" name="Grup 145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48" name="Yamuk 14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Yamuk 14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Dikdörtgen 14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Dikdörtgen 150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Yuvarlatılmış Dikdörtgen 15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Düz Bağlayıcı 15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Düz Bağlayıcı 15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Düz Bağlayıcı 15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Metin kutusu 146"/>
            <p:cNvSpPr txBox="1"/>
            <p:nvPr/>
          </p:nvSpPr>
          <p:spPr>
            <a:xfrm>
              <a:off x="1833207" y="3865628"/>
              <a:ext cx="1122572" cy="40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6" name="Grup 155"/>
          <p:cNvGrpSpPr/>
          <p:nvPr/>
        </p:nvGrpSpPr>
        <p:grpSpPr>
          <a:xfrm>
            <a:off x="4494555" y="1161706"/>
            <a:ext cx="927860" cy="1291816"/>
            <a:chOff x="1756113" y="3900989"/>
            <a:chExt cx="1318346" cy="1895117"/>
          </a:xfrm>
        </p:grpSpPr>
        <p:grpSp>
          <p:nvGrpSpPr>
            <p:cNvPr id="157" name="Grup 156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59" name="Yamuk 158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amuk 15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Dikdörtgen 160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Dikdörtgen 161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Yuvarlatılmış Dikdörtgen 16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4" name="Düz Bağlayıcı 16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Düz Bağlayıcı 16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Düz Bağlayıcı 16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Metin kutusu 157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8" name="Grup 177"/>
          <p:cNvGrpSpPr/>
          <p:nvPr/>
        </p:nvGrpSpPr>
        <p:grpSpPr>
          <a:xfrm>
            <a:off x="6053586" y="1168979"/>
            <a:ext cx="927860" cy="1291816"/>
            <a:chOff x="1756113" y="3900989"/>
            <a:chExt cx="1318346" cy="1895117"/>
          </a:xfrm>
        </p:grpSpPr>
        <p:grpSp>
          <p:nvGrpSpPr>
            <p:cNvPr id="179" name="Grup 178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81" name="Yamuk 180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Yamuk 181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Dikdörtgen 182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Dikdörtgen 183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Yuvarlatılmış Dikdörtgen 18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6" name="Düz Bağlayıcı 18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Düz Bağlayıcı 18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Düz Bağlayıcı 18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Metin kutusu 179"/>
            <p:cNvSpPr txBox="1"/>
            <p:nvPr/>
          </p:nvSpPr>
          <p:spPr>
            <a:xfrm>
              <a:off x="1756113" y="3900989"/>
              <a:ext cx="1318346" cy="361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9" name="Grup 188"/>
          <p:cNvGrpSpPr/>
          <p:nvPr/>
        </p:nvGrpSpPr>
        <p:grpSpPr>
          <a:xfrm>
            <a:off x="6860830" y="1154026"/>
            <a:ext cx="790073" cy="1315920"/>
            <a:chOff x="1833207" y="3865628"/>
            <a:chExt cx="1122572" cy="1930478"/>
          </a:xfrm>
        </p:grpSpPr>
        <p:grpSp>
          <p:nvGrpSpPr>
            <p:cNvPr id="190" name="Grup 189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92" name="Yamuk 19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Yamuk 19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Dikdörtgen 19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Dikdörtgen 194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Yuvarlatılmış Dikdörtgen 195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7" name="Düz Bağlayıcı 196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Düz Bağlayıcı 197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Düz Bağlayıcı 198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Metin kutusu 190"/>
            <p:cNvSpPr txBox="1"/>
            <p:nvPr/>
          </p:nvSpPr>
          <p:spPr>
            <a:xfrm>
              <a:off x="1833207" y="3865628"/>
              <a:ext cx="1122572" cy="40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0" name="Grup 199"/>
          <p:cNvGrpSpPr/>
          <p:nvPr/>
        </p:nvGrpSpPr>
        <p:grpSpPr>
          <a:xfrm>
            <a:off x="7560932" y="1167303"/>
            <a:ext cx="927860" cy="1291816"/>
            <a:chOff x="1756113" y="3900989"/>
            <a:chExt cx="1318346" cy="1895117"/>
          </a:xfrm>
        </p:grpSpPr>
        <p:grpSp>
          <p:nvGrpSpPr>
            <p:cNvPr id="201" name="Grup 200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203" name="Yamuk 20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Yamuk 20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Dikdörtgen 20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Dikdörtgen 20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Yuvarlatılmış Dikdörtgen 20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8" name="Düz Bağlayıcı 20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Düz Bağlayıcı 20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Düz Bağlayıcı 20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2" name="Metin kutusu 201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1" name="Grup 210"/>
          <p:cNvGrpSpPr/>
          <p:nvPr/>
        </p:nvGrpSpPr>
        <p:grpSpPr>
          <a:xfrm>
            <a:off x="8281318" y="1168979"/>
            <a:ext cx="964576" cy="1303200"/>
            <a:chOff x="1709237" y="3884287"/>
            <a:chExt cx="1370514" cy="1911819"/>
          </a:xfrm>
        </p:grpSpPr>
        <p:grpSp>
          <p:nvGrpSpPr>
            <p:cNvPr id="212" name="Grup 211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214" name="Yamuk 21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Yamuk 21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Dikdörtgen 21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Dikdörtgen 216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Yuvarlatılmış Dikdörtgen 217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9" name="Düz Bağlayıcı 218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Düz Bağlayıcı 219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Düz Bağlayıcı 220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Metin kutusu 212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" name="Düz Bağlayıcı 9"/>
          <p:cNvCxnSpPr/>
          <p:nvPr/>
        </p:nvCxnSpPr>
        <p:spPr>
          <a:xfrm>
            <a:off x="1523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62706" y="98669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Neden Kafka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up 24"/>
          <p:cNvGrpSpPr/>
          <p:nvPr/>
        </p:nvGrpSpPr>
        <p:grpSpPr>
          <a:xfrm>
            <a:off x="2778604" y="840192"/>
            <a:ext cx="927860" cy="1291816"/>
            <a:chOff x="1756113" y="3900989"/>
            <a:chExt cx="1318346" cy="1895117"/>
          </a:xfrm>
        </p:grpSpPr>
        <p:grpSp>
          <p:nvGrpSpPr>
            <p:cNvPr id="26" name="Grup 25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28" name="Yamuk 2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Yamuk 2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Dikdörtgen 2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Dikdörtgen 30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Yuvarlatılmış Dikdörtgen 3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Düz Bağlayıcı 3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Düz Bağlayıcı 3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Metin kutusu 26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Uygulama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up 45"/>
          <p:cNvGrpSpPr/>
          <p:nvPr/>
        </p:nvGrpSpPr>
        <p:grpSpPr>
          <a:xfrm>
            <a:off x="3577448" y="829106"/>
            <a:ext cx="790073" cy="1315920"/>
            <a:chOff x="1833207" y="3865628"/>
            <a:chExt cx="1122572" cy="1930478"/>
          </a:xfrm>
        </p:grpSpPr>
        <p:grpSp>
          <p:nvGrpSpPr>
            <p:cNvPr id="47" name="Grup 46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49" name="Yamuk 48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Yamuk 4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Dikdörtgen 50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Dikdörtgen 51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Yuvarlatılmış Dikdörtgen 5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Düz Bağlayıcı 5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Düz Bağlayıcı 5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Düz Bağlayıcı 5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Metin kutusu 47"/>
            <p:cNvSpPr txBox="1"/>
            <p:nvPr/>
          </p:nvSpPr>
          <p:spPr>
            <a:xfrm>
              <a:off x="1833207" y="3865628"/>
              <a:ext cx="11225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Web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Grup 56"/>
          <p:cNvGrpSpPr/>
          <p:nvPr/>
        </p:nvGrpSpPr>
        <p:grpSpPr>
          <a:xfrm>
            <a:off x="4257927" y="864944"/>
            <a:ext cx="927860" cy="1291816"/>
            <a:chOff x="1756113" y="3900989"/>
            <a:chExt cx="1318346" cy="1895117"/>
          </a:xfrm>
        </p:grpSpPr>
        <p:grpSp>
          <p:nvGrpSpPr>
            <p:cNvPr id="58" name="Grup 57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60" name="Yamuk 5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amuk 6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Dikdörtgen 6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Dikdörtgen 62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Yuvarlatılmış Dikdörtgen 6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Düz Bağlayıcı 6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Düz Bağlayıcı 6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Düz Bağlayıcı 6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Metin kutusu 58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Veritabanı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8" name="Grup 67"/>
          <p:cNvGrpSpPr/>
          <p:nvPr/>
        </p:nvGrpSpPr>
        <p:grpSpPr>
          <a:xfrm>
            <a:off x="5008527" y="857652"/>
            <a:ext cx="964576" cy="1303200"/>
            <a:chOff x="1709237" y="3884287"/>
            <a:chExt cx="1370514" cy="1911819"/>
          </a:xfrm>
        </p:grpSpPr>
        <p:grpSp>
          <p:nvGrpSpPr>
            <p:cNvPr id="69" name="Grup 68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71" name="Yamuk 70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Yamuk 71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Dikdörtgen 72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Dikdörtgen 73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Yuvarlatılmış Dikdörtgen 7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Düz Bağlayıcı 7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Düz Bağlayıcı 7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Düz Bağlayıcı 7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Metin kutusu 69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Veritabanı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9" name="Grup 78"/>
          <p:cNvGrpSpPr/>
          <p:nvPr/>
        </p:nvGrpSpPr>
        <p:grpSpPr>
          <a:xfrm>
            <a:off x="5816958" y="872217"/>
            <a:ext cx="927860" cy="1291816"/>
            <a:chOff x="1756113" y="3900989"/>
            <a:chExt cx="1318346" cy="1895117"/>
          </a:xfrm>
        </p:grpSpPr>
        <p:grpSp>
          <p:nvGrpSpPr>
            <p:cNvPr id="80" name="Grup 79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82" name="Yamuk 8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Yamuk 8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Dikdörtgen 8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Dikdörtgen 84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Yuvarlatılmış Dikdörtgen 85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Düz Bağlayıcı 86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Düz Bağlayıcı 87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Düz Bağlayıcı 88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Metin kutusu 80"/>
            <p:cNvSpPr txBox="1"/>
            <p:nvPr/>
          </p:nvSpPr>
          <p:spPr>
            <a:xfrm>
              <a:off x="1756113" y="3900989"/>
              <a:ext cx="1318346" cy="361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dirty="0">
                  <a:latin typeface="Arial" panose="020B0604020202020204" pitchFamily="34" charset="0"/>
                  <a:cs typeface="Arial" panose="020B0604020202020204" pitchFamily="34" charset="0"/>
                </a:rPr>
                <a:t>Uygulama-2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" name="Grup 89"/>
          <p:cNvGrpSpPr/>
          <p:nvPr/>
        </p:nvGrpSpPr>
        <p:grpSpPr>
          <a:xfrm>
            <a:off x="6624202" y="857264"/>
            <a:ext cx="790073" cy="1315920"/>
            <a:chOff x="1833207" y="3865628"/>
            <a:chExt cx="1122572" cy="1930478"/>
          </a:xfrm>
        </p:grpSpPr>
        <p:grpSp>
          <p:nvGrpSpPr>
            <p:cNvPr id="91" name="Grup 90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93" name="Yamuk 9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amuk 9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Dikdörtgen 9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Dikdörtgen 9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Yuvarlatılmış Dikdörtgen 9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Düz Bağlayıcı 9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Düz Bağlayıcı 9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Metin kutusu 91"/>
            <p:cNvSpPr txBox="1"/>
            <p:nvPr/>
          </p:nvSpPr>
          <p:spPr>
            <a:xfrm>
              <a:off x="1833207" y="3865628"/>
              <a:ext cx="1122572" cy="406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Web-2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Grup 100"/>
          <p:cNvGrpSpPr/>
          <p:nvPr/>
        </p:nvGrpSpPr>
        <p:grpSpPr>
          <a:xfrm>
            <a:off x="7324304" y="870541"/>
            <a:ext cx="927860" cy="1291816"/>
            <a:chOff x="1756113" y="3900989"/>
            <a:chExt cx="1318346" cy="1895117"/>
          </a:xfrm>
        </p:grpSpPr>
        <p:grpSp>
          <p:nvGrpSpPr>
            <p:cNvPr id="102" name="Grup 101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04" name="Yamuk 10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Yamuk 10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Dikdörtgen 10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Dikdörtgen 106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Yuvarlatılmış Dikdörtgen 107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Düz Bağlayıcı 108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Düz Bağlayıcı 109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Düz Bağlayıcı 110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Metin kutusu 102"/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Güvenlik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2" name="Grup 111"/>
          <p:cNvGrpSpPr/>
          <p:nvPr/>
        </p:nvGrpSpPr>
        <p:grpSpPr>
          <a:xfrm>
            <a:off x="8044690" y="872217"/>
            <a:ext cx="964576" cy="1303200"/>
            <a:chOff x="1709237" y="3884287"/>
            <a:chExt cx="1370514" cy="1911819"/>
          </a:xfrm>
        </p:grpSpPr>
        <p:grpSp>
          <p:nvGrpSpPr>
            <p:cNvPr id="113" name="Grup 112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115" name="Yamuk 114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Yamuk 115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Dikdörtgen 116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Dikdörtgen 117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Yuvarlatılmış Dikdörtgen 11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Düz Bağlayıcı 11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Düz Bağlayıcı 12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Düz Bağlayıcı 12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Metin kutusu 113"/>
            <p:cNvSpPr txBox="1"/>
            <p:nvPr/>
          </p:nvSpPr>
          <p:spPr>
            <a:xfrm>
              <a:off x="1709237" y="3884287"/>
              <a:ext cx="1370514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Eposta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Dikdörtgen 2"/>
          <p:cNvSpPr/>
          <p:nvPr/>
        </p:nvSpPr>
        <p:spPr>
          <a:xfrm>
            <a:off x="2944281" y="47625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Hadoop</a:t>
            </a:r>
            <a:endParaRPr lang="en-US" dirty="0"/>
          </a:p>
        </p:txBody>
      </p:sp>
      <p:sp>
        <p:nvSpPr>
          <p:cNvPr id="123" name="Dikdörtgen 122"/>
          <p:cNvSpPr/>
          <p:nvPr/>
        </p:nvSpPr>
        <p:spPr>
          <a:xfrm>
            <a:off x="4249944" y="4771452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Veri Ambarı</a:t>
            </a:r>
            <a:endParaRPr lang="en-US" dirty="0"/>
          </a:p>
        </p:txBody>
      </p:sp>
      <p:grpSp>
        <p:nvGrpSpPr>
          <p:cNvPr id="9" name="Grup 8"/>
          <p:cNvGrpSpPr/>
          <p:nvPr/>
        </p:nvGrpSpPr>
        <p:grpSpPr>
          <a:xfrm>
            <a:off x="5555607" y="4503662"/>
            <a:ext cx="1282839" cy="924763"/>
            <a:chOff x="4241605" y="4333037"/>
            <a:chExt cx="1282839" cy="924763"/>
          </a:xfrm>
        </p:grpSpPr>
        <p:sp>
          <p:nvSpPr>
            <p:cNvPr id="125" name="Dikdörtgen 124"/>
            <p:cNvSpPr/>
            <p:nvPr/>
          </p:nvSpPr>
          <p:spPr>
            <a:xfrm>
              <a:off x="4496241" y="4333037"/>
              <a:ext cx="1028203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Veri Depoları</a:t>
              </a:r>
              <a:endParaRPr lang="en-US" dirty="0"/>
            </a:p>
          </p:txBody>
        </p:sp>
        <p:sp>
          <p:nvSpPr>
            <p:cNvPr id="124" name="Dikdörtgen 123"/>
            <p:cNvSpPr/>
            <p:nvPr/>
          </p:nvSpPr>
          <p:spPr>
            <a:xfrm>
              <a:off x="4368923" y="4462084"/>
              <a:ext cx="1028203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Veri Depoları</a:t>
              </a:r>
              <a:endParaRPr lang="en-US" dirty="0"/>
            </a:p>
          </p:txBody>
        </p:sp>
        <p:sp>
          <p:nvSpPr>
            <p:cNvPr id="126" name="Dikdörtgen 125"/>
            <p:cNvSpPr/>
            <p:nvPr/>
          </p:nvSpPr>
          <p:spPr>
            <a:xfrm>
              <a:off x="4241605" y="4610100"/>
              <a:ext cx="1028203" cy="647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Veri Depoları</a:t>
              </a:r>
              <a:endParaRPr lang="en-US" dirty="0"/>
            </a:p>
          </p:txBody>
        </p:sp>
      </p:grpSp>
      <p:sp>
        <p:nvSpPr>
          <p:cNvPr id="127" name="Dikdörtgen 126"/>
          <p:cNvSpPr/>
          <p:nvPr/>
        </p:nvSpPr>
        <p:spPr>
          <a:xfrm>
            <a:off x="6965764" y="4771452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Kurumsal Arama Motoru</a:t>
            </a:r>
            <a:endParaRPr lang="en-US" sz="1400" dirty="0"/>
          </a:p>
        </p:txBody>
      </p:sp>
      <p:sp>
        <p:nvSpPr>
          <p:cNvPr id="128" name="Dikdörtgen 127"/>
          <p:cNvSpPr/>
          <p:nvPr/>
        </p:nvSpPr>
        <p:spPr>
          <a:xfrm>
            <a:off x="8151750" y="47625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29" name="Dikdörtgen 128"/>
          <p:cNvSpPr/>
          <p:nvPr/>
        </p:nvSpPr>
        <p:spPr>
          <a:xfrm>
            <a:off x="9317302" y="47625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0" name="Dikdörtgen 129"/>
          <p:cNvSpPr/>
          <p:nvPr/>
        </p:nvSpPr>
        <p:spPr>
          <a:xfrm>
            <a:off x="8304150" y="49149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1" name="Dikdörtgen 130"/>
          <p:cNvSpPr/>
          <p:nvPr/>
        </p:nvSpPr>
        <p:spPr>
          <a:xfrm>
            <a:off x="9469702" y="49149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2" name="Dikdörtgen 131"/>
          <p:cNvSpPr/>
          <p:nvPr/>
        </p:nvSpPr>
        <p:spPr>
          <a:xfrm>
            <a:off x="8456550" y="50673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133" name="Dikdörtgen 132"/>
          <p:cNvSpPr/>
          <p:nvPr/>
        </p:nvSpPr>
        <p:spPr>
          <a:xfrm>
            <a:off x="9622102" y="5067300"/>
            <a:ext cx="102820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…..</a:t>
            </a:r>
            <a:endParaRPr lang="en-US" dirty="0"/>
          </a:p>
        </p:txBody>
      </p:sp>
      <p:sp>
        <p:nvSpPr>
          <p:cNvPr id="223" name="Oval 222"/>
          <p:cNvSpPr/>
          <p:nvPr/>
        </p:nvSpPr>
        <p:spPr>
          <a:xfrm>
            <a:off x="3171728" y="15574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3893001" y="155283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4704600" y="155175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5447593" y="155740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6223295" y="158696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6944568" y="158239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7756167" y="158131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8499160" y="158696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3478624" y="217758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4199897" y="217300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5011496" y="217192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5754489" y="217758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6530191" y="220714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7251464" y="220256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8063063" y="220149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8806056" y="220714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3294772" y="1563389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3111801" y="171518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4034572" y="157819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3954869" y="178476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4584700" y="518905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4773098" y="50561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4925498" y="52085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7339562" y="51916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7598399" y="5107415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7511601" y="524767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8503873" y="174230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7756167" y="176511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6979442" y="1726984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6231736" y="1749793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5463527" y="173489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4715821" y="1757706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4015577" y="1734408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3267871" y="1757217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up 238">
            <a:extLst>
              <a:ext uri="{FF2B5EF4-FFF2-40B4-BE49-F238E27FC236}">
                <a16:creationId xmlns:a16="http://schemas.microsoft.com/office/drawing/2014/main" id="{8485B4ED-9201-4275-A5D1-8B6723AD3827}"/>
              </a:ext>
            </a:extLst>
          </p:cNvPr>
          <p:cNvGrpSpPr/>
          <p:nvPr/>
        </p:nvGrpSpPr>
        <p:grpSpPr>
          <a:xfrm>
            <a:off x="4410327" y="1017344"/>
            <a:ext cx="927860" cy="1291816"/>
            <a:chOff x="1756113" y="3900989"/>
            <a:chExt cx="1318346" cy="1895117"/>
          </a:xfrm>
        </p:grpSpPr>
        <p:grpSp>
          <p:nvGrpSpPr>
            <p:cNvPr id="258" name="Grup 257">
              <a:extLst>
                <a:ext uri="{FF2B5EF4-FFF2-40B4-BE49-F238E27FC236}">
                  <a16:creationId xmlns:a16="http://schemas.microsoft.com/office/drawing/2014/main" id="{81C28041-5A85-47C3-B34D-58B61A528225}"/>
                </a:ext>
              </a:extLst>
            </p:cNvPr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260" name="Yamuk 259">
                <a:extLst>
                  <a:ext uri="{FF2B5EF4-FFF2-40B4-BE49-F238E27FC236}">
                    <a16:creationId xmlns:a16="http://schemas.microsoft.com/office/drawing/2014/main" id="{287E8073-03A9-497C-8005-AC68824B678C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Yamuk 260">
                <a:extLst>
                  <a:ext uri="{FF2B5EF4-FFF2-40B4-BE49-F238E27FC236}">
                    <a16:creationId xmlns:a16="http://schemas.microsoft.com/office/drawing/2014/main" id="{2FDAF341-3DE5-4258-85B2-E4E3B5FA4919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Dikdörtgen 261">
                <a:extLst>
                  <a:ext uri="{FF2B5EF4-FFF2-40B4-BE49-F238E27FC236}">
                    <a16:creationId xmlns:a16="http://schemas.microsoft.com/office/drawing/2014/main" id="{E9D99071-1BA3-4CA9-A225-EC73E09FC49C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Dikdörtgen 262">
                <a:extLst>
                  <a:ext uri="{FF2B5EF4-FFF2-40B4-BE49-F238E27FC236}">
                    <a16:creationId xmlns:a16="http://schemas.microsoft.com/office/drawing/2014/main" id="{2F61EB50-6286-4603-9923-3BFD38EF3A06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Yuvarlatılmış Dikdörtgen 63">
                <a:extLst>
                  <a:ext uri="{FF2B5EF4-FFF2-40B4-BE49-F238E27FC236}">
                    <a16:creationId xmlns:a16="http://schemas.microsoft.com/office/drawing/2014/main" id="{04AEE101-0F3C-4076-95E9-5E8457B0DE66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5" name="Düz Bağlayıcı 264">
                <a:extLst>
                  <a:ext uri="{FF2B5EF4-FFF2-40B4-BE49-F238E27FC236}">
                    <a16:creationId xmlns:a16="http://schemas.microsoft.com/office/drawing/2014/main" id="{0F9CB962-E67A-4EB9-B127-095E9F0228FE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Düz Bağlayıcı 265">
                <a:extLst>
                  <a:ext uri="{FF2B5EF4-FFF2-40B4-BE49-F238E27FC236}">
                    <a16:creationId xmlns:a16="http://schemas.microsoft.com/office/drawing/2014/main" id="{AA769427-EFB5-46EC-98C7-B1F41413C4DB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Düz Bağlayıcı 266">
                <a:extLst>
                  <a:ext uri="{FF2B5EF4-FFF2-40B4-BE49-F238E27FC236}">
                    <a16:creationId xmlns:a16="http://schemas.microsoft.com/office/drawing/2014/main" id="{85F846EE-D13A-43F0-9357-EEBD4FDD1899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9" name="Metin kutusu 258">
              <a:extLst>
                <a:ext uri="{FF2B5EF4-FFF2-40B4-BE49-F238E27FC236}">
                  <a16:creationId xmlns:a16="http://schemas.microsoft.com/office/drawing/2014/main" id="{0F9E315A-8601-4514-93D0-CAF4195C8437}"/>
                </a:ext>
              </a:extLst>
            </p:cNvPr>
            <p:cNvSpPr txBox="1"/>
            <p:nvPr/>
          </p:nvSpPr>
          <p:spPr>
            <a:xfrm>
              <a:off x="1756113" y="3900989"/>
              <a:ext cx="1318346" cy="4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Veritabanı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up 1">
            <a:extLst>
              <a:ext uri="{FF2B5EF4-FFF2-40B4-BE49-F238E27FC236}">
                <a16:creationId xmlns:a16="http://schemas.microsoft.com/office/drawing/2014/main" id="{745D769E-6E5B-4326-9B90-CCF0AEC6C727}"/>
              </a:ext>
            </a:extLst>
          </p:cNvPr>
          <p:cNvGrpSpPr/>
          <p:nvPr/>
        </p:nvGrpSpPr>
        <p:grpSpPr>
          <a:xfrm>
            <a:off x="3536959" y="2730235"/>
            <a:ext cx="5450670" cy="1427550"/>
            <a:chOff x="3795224" y="2447632"/>
            <a:chExt cx="5450670" cy="1427550"/>
          </a:xfrm>
        </p:grpSpPr>
        <p:sp>
          <p:nvSpPr>
            <p:cNvPr id="301" name="Dikdörtgen 300">
              <a:extLst>
                <a:ext uri="{FF2B5EF4-FFF2-40B4-BE49-F238E27FC236}">
                  <a16:creationId xmlns:a16="http://schemas.microsoft.com/office/drawing/2014/main" id="{BC570A98-30B0-463A-86F0-BD4305CAEDE5}"/>
                </a:ext>
              </a:extLst>
            </p:cNvPr>
            <p:cNvSpPr/>
            <p:nvPr/>
          </p:nvSpPr>
          <p:spPr>
            <a:xfrm>
              <a:off x="3795224" y="2608523"/>
              <a:ext cx="5450670" cy="12666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7" name="Grup 166"/>
            <p:cNvGrpSpPr/>
            <p:nvPr/>
          </p:nvGrpSpPr>
          <p:grpSpPr>
            <a:xfrm>
              <a:off x="5703165" y="2447632"/>
              <a:ext cx="964576" cy="1303200"/>
              <a:chOff x="1709237" y="3884287"/>
              <a:chExt cx="1370514" cy="1911819"/>
            </a:xfrm>
          </p:grpSpPr>
          <p:grpSp>
            <p:nvGrpSpPr>
              <p:cNvPr id="168" name="Grup 167"/>
              <p:cNvGrpSpPr/>
              <p:nvPr/>
            </p:nvGrpSpPr>
            <p:grpSpPr>
              <a:xfrm>
                <a:off x="1991638" y="4296427"/>
                <a:ext cx="814192" cy="1499679"/>
                <a:chOff x="1991638" y="4296427"/>
                <a:chExt cx="814192" cy="1499679"/>
              </a:xfrm>
            </p:grpSpPr>
            <p:sp>
              <p:nvSpPr>
                <p:cNvPr id="170" name="Yamuk 169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Yamuk 170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Dikdörtgen 171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Dikdörtgen 172"/>
                <p:cNvSpPr/>
                <p:nvPr/>
              </p:nvSpPr>
              <p:spPr>
                <a:xfrm>
                  <a:off x="2120900" y="5273458"/>
                  <a:ext cx="547190" cy="27557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Yuvarlatılmış Dikdörtgen 173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5" name="Düz Bağlayıcı 174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Düz Bağlayıcı 175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Düz Bağlayıcı 176"/>
                <p:cNvCxnSpPr/>
                <p:nvPr/>
              </p:nvCxnSpPr>
              <p:spPr>
                <a:xfrm>
                  <a:off x="2196163" y="4648201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9" name="Metin kutusu 168"/>
              <p:cNvSpPr txBox="1"/>
              <p:nvPr/>
            </p:nvSpPr>
            <p:spPr>
              <a:xfrm>
                <a:off x="1709237" y="3884287"/>
                <a:ext cx="1370514" cy="406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8" name="Grup 267">
              <a:extLst>
                <a:ext uri="{FF2B5EF4-FFF2-40B4-BE49-F238E27FC236}">
                  <a16:creationId xmlns:a16="http://schemas.microsoft.com/office/drawing/2014/main" id="{B1624D6F-19A0-4A74-94EC-857B8EBF70F5}"/>
                </a:ext>
              </a:extLst>
            </p:cNvPr>
            <p:cNvGrpSpPr/>
            <p:nvPr/>
          </p:nvGrpSpPr>
          <p:grpSpPr>
            <a:xfrm>
              <a:off x="5075242" y="2458890"/>
              <a:ext cx="964576" cy="1303200"/>
              <a:chOff x="1709237" y="3884287"/>
              <a:chExt cx="1370514" cy="1911819"/>
            </a:xfrm>
          </p:grpSpPr>
          <p:grpSp>
            <p:nvGrpSpPr>
              <p:cNvPr id="269" name="Grup 268">
                <a:extLst>
                  <a:ext uri="{FF2B5EF4-FFF2-40B4-BE49-F238E27FC236}">
                    <a16:creationId xmlns:a16="http://schemas.microsoft.com/office/drawing/2014/main" id="{C73C3320-2047-44E2-8CD5-02FAEF23FC59}"/>
                  </a:ext>
                </a:extLst>
              </p:cNvPr>
              <p:cNvGrpSpPr/>
              <p:nvPr/>
            </p:nvGrpSpPr>
            <p:grpSpPr>
              <a:xfrm>
                <a:off x="1991638" y="4296427"/>
                <a:ext cx="814192" cy="1499679"/>
                <a:chOff x="1991638" y="4296427"/>
                <a:chExt cx="814192" cy="1499679"/>
              </a:xfrm>
            </p:grpSpPr>
            <p:sp>
              <p:nvSpPr>
                <p:cNvPr id="271" name="Yamuk 270">
                  <a:extLst>
                    <a:ext uri="{FF2B5EF4-FFF2-40B4-BE49-F238E27FC236}">
                      <a16:creationId xmlns:a16="http://schemas.microsoft.com/office/drawing/2014/main" id="{A994B1B0-B874-4C54-BD97-4121FEE9D169}"/>
                    </a:ext>
                  </a:extLst>
                </p:cNvPr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Yamuk 271">
                  <a:extLst>
                    <a:ext uri="{FF2B5EF4-FFF2-40B4-BE49-F238E27FC236}">
                      <a16:creationId xmlns:a16="http://schemas.microsoft.com/office/drawing/2014/main" id="{9A6DBA00-748A-48E0-9474-8B0BCD4C3186}"/>
                    </a:ext>
                  </a:extLst>
                </p:cNvPr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Dikdörtgen 272">
                  <a:extLst>
                    <a:ext uri="{FF2B5EF4-FFF2-40B4-BE49-F238E27FC236}">
                      <a16:creationId xmlns:a16="http://schemas.microsoft.com/office/drawing/2014/main" id="{20E5DED6-38AB-4044-AAC3-96005FD7BA47}"/>
                    </a:ext>
                  </a:extLst>
                </p:cNvPr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Dikdörtgen 273">
                  <a:extLst>
                    <a:ext uri="{FF2B5EF4-FFF2-40B4-BE49-F238E27FC236}">
                      <a16:creationId xmlns:a16="http://schemas.microsoft.com/office/drawing/2014/main" id="{D1EBE380-0A27-4BB7-A2DE-64E3C83AFF94}"/>
                    </a:ext>
                  </a:extLst>
                </p:cNvPr>
                <p:cNvSpPr/>
                <p:nvPr/>
              </p:nvSpPr>
              <p:spPr>
                <a:xfrm>
                  <a:off x="2120900" y="5273458"/>
                  <a:ext cx="547190" cy="27557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Yuvarlatılmış Dikdörtgen 74">
                  <a:extLst>
                    <a:ext uri="{FF2B5EF4-FFF2-40B4-BE49-F238E27FC236}">
                      <a16:creationId xmlns:a16="http://schemas.microsoft.com/office/drawing/2014/main" id="{2F6980E7-B81B-4B6B-9D14-AA1B6DFAA4CC}"/>
                    </a:ext>
                  </a:extLst>
                </p:cNvPr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6" name="Düz Bağlayıcı 275">
                  <a:extLst>
                    <a:ext uri="{FF2B5EF4-FFF2-40B4-BE49-F238E27FC236}">
                      <a16:creationId xmlns:a16="http://schemas.microsoft.com/office/drawing/2014/main" id="{04580EF2-97CF-4633-A001-301B25A44EA2}"/>
                    </a:ext>
                  </a:extLst>
                </p:cNvPr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Düz Bağlayıcı 276">
                  <a:extLst>
                    <a:ext uri="{FF2B5EF4-FFF2-40B4-BE49-F238E27FC236}">
                      <a16:creationId xmlns:a16="http://schemas.microsoft.com/office/drawing/2014/main" id="{8EBCC03B-22D5-428C-AB36-CC0F5BD2C875}"/>
                    </a:ext>
                  </a:extLst>
                </p:cNvPr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Düz Bağlayıcı 277">
                  <a:extLst>
                    <a:ext uri="{FF2B5EF4-FFF2-40B4-BE49-F238E27FC236}">
                      <a16:creationId xmlns:a16="http://schemas.microsoft.com/office/drawing/2014/main" id="{2EB8EB35-CBE9-43E5-969E-8593D03047C0}"/>
                    </a:ext>
                  </a:extLst>
                </p:cNvPr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0" name="Metin kutusu 269">
                <a:extLst>
                  <a:ext uri="{FF2B5EF4-FFF2-40B4-BE49-F238E27FC236}">
                    <a16:creationId xmlns:a16="http://schemas.microsoft.com/office/drawing/2014/main" id="{49D05D3A-169E-4CE4-A31D-A84EAACD0202}"/>
                  </a:ext>
                </a:extLst>
              </p:cNvPr>
              <p:cNvSpPr txBox="1"/>
              <p:nvPr/>
            </p:nvSpPr>
            <p:spPr>
              <a:xfrm>
                <a:off x="1709237" y="3884287"/>
                <a:ext cx="1370514" cy="406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9" name="Grup 278">
              <a:extLst>
                <a:ext uri="{FF2B5EF4-FFF2-40B4-BE49-F238E27FC236}">
                  <a16:creationId xmlns:a16="http://schemas.microsoft.com/office/drawing/2014/main" id="{C679AD46-8DE3-4B9B-9D86-2EECB02E76C8}"/>
                </a:ext>
              </a:extLst>
            </p:cNvPr>
            <p:cNvGrpSpPr/>
            <p:nvPr/>
          </p:nvGrpSpPr>
          <p:grpSpPr>
            <a:xfrm>
              <a:off x="7109847" y="2470844"/>
              <a:ext cx="964576" cy="1303200"/>
              <a:chOff x="1709237" y="3884287"/>
              <a:chExt cx="1370514" cy="1911819"/>
            </a:xfrm>
          </p:grpSpPr>
          <p:grpSp>
            <p:nvGrpSpPr>
              <p:cNvPr id="280" name="Grup 279">
                <a:extLst>
                  <a:ext uri="{FF2B5EF4-FFF2-40B4-BE49-F238E27FC236}">
                    <a16:creationId xmlns:a16="http://schemas.microsoft.com/office/drawing/2014/main" id="{810A2DAE-81F3-4ED7-9D1D-0FD16CD5DA50}"/>
                  </a:ext>
                </a:extLst>
              </p:cNvPr>
              <p:cNvGrpSpPr/>
              <p:nvPr/>
            </p:nvGrpSpPr>
            <p:grpSpPr>
              <a:xfrm>
                <a:off x="1991638" y="4296427"/>
                <a:ext cx="814192" cy="1499679"/>
                <a:chOff x="1991638" y="4296427"/>
                <a:chExt cx="814192" cy="1499679"/>
              </a:xfrm>
            </p:grpSpPr>
            <p:sp>
              <p:nvSpPr>
                <p:cNvPr id="282" name="Yamuk 281">
                  <a:extLst>
                    <a:ext uri="{FF2B5EF4-FFF2-40B4-BE49-F238E27FC236}">
                      <a16:creationId xmlns:a16="http://schemas.microsoft.com/office/drawing/2014/main" id="{C9BED79F-ECB6-4593-A2D3-2D99028A16A2}"/>
                    </a:ext>
                  </a:extLst>
                </p:cNvPr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Yamuk 282">
                  <a:extLst>
                    <a:ext uri="{FF2B5EF4-FFF2-40B4-BE49-F238E27FC236}">
                      <a16:creationId xmlns:a16="http://schemas.microsoft.com/office/drawing/2014/main" id="{F3000181-8CBD-4924-9564-A73E208A4E21}"/>
                    </a:ext>
                  </a:extLst>
                </p:cNvPr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Dikdörtgen 283">
                  <a:extLst>
                    <a:ext uri="{FF2B5EF4-FFF2-40B4-BE49-F238E27FC236}">
                      <a16:creationId xmlns:a16="http://schemas.microsoft.com/office/drawing/2014/main" id="{892C7B34-C78E-4138-902D-2887D8943BC0}"/>
                    </a:ext>
                  </a:extLst>
                </p:cNvPr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Dikdörtgen 284">
                  <a:extLst>
                    <a:ext uri="{FF2B5EF4-FFF2-40B4-BE49-F238E27FC236}">
                      <a16:creationId xmlns:a16="http://schemas.microsoft.com/office/drawing/2014/main" id="{AD47808D-DCE6-41D0-9BAD-9C3F3C7F2D84}"/>
                    </a:ext>
                  </a:extLst>
                </p:cNvPr>
                <p:cNvSpPr/>
                <p:nvPr/>
              </p:nvSpPr>
              <p:spPr>
                <a:xfrm>
                  <a:off x="2120900" y="5273458"/>
                  <a:ext cx="547190" cy="27557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Yuvarlatılmış Dikdörtgen 173">
                  <a:extLst>
                    <a:ext uri="{FF2B5EF4-FFF2-40B4-BE49-F238E27FC236}">
                      <a16:creationId xmlns:a16="http://schemas.microsoft.com/office/drawing/2014/main" id="{39F7EFD3-88E7-4824-8D9A-2CB635D8B9CF}"/>
                    </a:ext>
                  </a:extLst>
                </p:cNvPr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7" name="Düz Bağlayıcı 286">
                  <a:extLst>
                    <a:ext uri="{FF2B5EF4-FFF2-40B4-BE49-F238E27FC236}">
                      <a16:creationId xmlns:a16="http://schemas.microsoft.com/office/drawing/2014/main" id="{2C8C1CB6-06DC-4E3B-940B-2D9C7AD64688}"/>
                    </a:ext>
                  </a:extLst>
                </p:cNvPr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Düz Bağlayıcı 287">
                  <a:extLst>
                    <a:ext uri="{FF2B5EF4-FFF2-40B4-BE49-F238E27FC236}">
                      <a16:creationId xmlns:a16="http://schemas.microsoft.com/office/drawing/2014/main" id="{3BFD9EEF-2CF3-4708-8245-ADCBE55BFFD8}"/>
                    </a:ext>
                  </a:extLst>
                </p:cNvPr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Düz Bağlayıcı 288">
                  <a:extLst>
                    <a:ext uri="{FF2B5EF4-FFF2-40B4-BE49-F238E27FC236}">
                      <a16:creationId xmlns:a16="http://schemas.microsoft.com/office/drawing/2014/main" id="{7BE87DEE-8CA8-40BD-9D6C-4B30A011747F}"/>
                    </a:ext>
                  </a:extLst>
                </p:cNvPr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1" name="Metin kutusu 280">
                <a:extLst>
                  <a:ext uri="{FF2B5EF4-FFF2-40B4-BE49-F238E27FC236}">
                    <a16:creationId xmlns:a16="http://schemas.microsoft.com/office/drawing/2014/main" id="{C116C82B-BAE2-4666-990E-71BFBDC954B3}"/>
                  </a:ext>
                </a:extLst>
              </p:cNvPr>
              <p:cNvSpPr txBox="1"/>
              <p:nvPr/>
            </p:nvSpPr>
            <p:spPr>
              <a:xfrm>
                <a:off x="1709237" y="3884287"/>
                <a:ext cx="1370514" cy="406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0" name="Grup 289">
              <a:extLst>
                <a:ext uri="{FF2B5EF4-FFF2-40B4-BE49-F238E27FC236}">
                  <a16:creationId xmlns:a16="http://schemas.microsoft.com/office/drawing/2014/main" id="{99F7188A-C2E9-4287-86C7-B907ED112236}"/>
                </a:ext>
              </a:extLst>
            </p:cNvPr>
            <p:cNvGrpSpPr/>
            <p:nvPr/>
          </p:nvGrpSpPr>
          <p:grpSpPr>
            <a:xfrm>
              <a:off x="6481924" y="2482102"/>
              <a:ext cx="964576" cy="1303200"/>
              <a:chOff x="1709237" y="3884287"/>
              <a:chExt cx="1370514" cy="1911819"/>
            </a:xfrm>
          </p:grpSpPr>
          <p:grpSp>
            <p:nvGrpSpPr>
              <p:cNvPr id="291" name="Grup 290">
                <a:extLst>
                  <a:ext uri="{FF2B5EF4-FFF2-40B4-BE49-F238E27FC236}">
                    <a16:creationId xmlns:a16="http://schemas.microsoft.com/office/drawing/2014/main" id="{07C6C5BB-D3A1-4FC3-8DA9-6EC3B5EAE9EE}"/>
                  </a:ext>
                </a:extLst>
              </p:cNvPr>
              <p:cNvGrpSpPr/>
              <p:nvPr/>
            </p:nvGrpSpPr>
            <p:grpSpPr>
              <a:xfrm>
                <a:off x="1991638" y="4296427"/>
                <a:ext cx="814192" cy="1499679"/>
                <a:chOff x="1991638" y="4296427"/>
                <a:chExt cx="814192" cy="1499679"/>
              </a:xfrm>
            </p:grpSpPr>
            <p:sp>
              <p:nvSpPr>
                <p:cNvPr id="293" name="Yamuk 292">
                  <a:extLst>
                    <a:ext uri="{FF2B5EF4-FFF2-40B4-BE49-F238E27FC236}">
                      <a16:creationId xmlns:a16="http://schemas.microsoft.com/office/drawing/2014/main" id="{CA20A116-8428-4D41-B9FD-6EFC468C8591}"/>
                    </a:ext>
                  </a:extLst>
                </p:cNvPr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Yamuk 293">
                  <a:extLst>
                    <a:ext uri="{FF2B5EF4-FFF2-40B4-BE49-F238E27FC236}">
                      <a16:creationId xmlns:a16="http://schemas.microsoft.com/office/drawing/2014/main" id="{D4869FCA-E27C-498A-8865-09F059EF1108}"/>
                    </a:ext>
                  </a:extLst>
                </p:cNvPr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Dikdörtgen 294">
                  <a:extLst>
                    <a:ext uri="{FF2B5EF4-FFF2-40B4-BE49-F238E27FC236}">
                      <a16:creationId xmlns:a16="http://schemas.microsoft.com/office/drawing/2014/main" id="{F983763E-DBA6-439D-B30A-3AE1D4A3FE9F}"/>
                    </a:ext>
                  </a:extLst>
                </p:cNvPr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Dikdörtgen 295">
                  <a:extLst>
                    <a:ext uri="{FF2B5EF4-FFF2-40B4-BE49-F238E27FC236}">
                      <a16:creationId xmlns:a16="http://schemas.microsoft.com/office/drawing/2014/main" id="{DA1F5759-7688-4805-BDF7-1154B6B401C2}"/>
                    </a:ext>
                  </a:extLst>
                </p:cNvPr>
                <p:cNvSpPr/>
                <p:nvPr/>
              </p:nvSpPr>
              <p:spPr>
                <a:xfrm>
                  <a:off x="2120900" y="5273458"/>
                  <a:ext cx="547190" cy="27557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Yuvarlatılmış Dikdörtgen 74">
                  <a:extLst>
                    <a:ext uri="{FF2B5EF4-FFF2-40B4-BE49-F238E27FC236}">
                      <a16:creationId xmlns:a16="http://schemas.microsoft.com/office/drawing/2014/main" id="{E6A1E7F5-2582-4DDC-9750-EDE4FBF8D53B}"/>
                    </a:ext>
                  </a:extLst>
                </p:cNvPr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8" name="Düz Bağlayıcı 297">
                  <a:extLst>
                    <a:ext uri="{FF2B5EF4-FFF2-40B4-BE49-F238E27FC236}">
                      <a16:creationId xmlns:a16="http://schemas.microsoft.com/office/drawing/2014/main" id="{634206DD-9B19-49B7-9031-5E65B0F8130C}"/>
                    </a:ext>
                  </a:extLst>
                </p:cNvPr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Düz Bağlayıcı 298">
                  <a:extLst>
                    <a:ext uri="{FF2B5EF4-FFF2-40B4-BE49-F238E27FC236}">
                      <a16:creationId xmlns:a16="http://schemas.microsoft.com/office/drawing/2014/main" id="{45CA0707-1719-4F0E-9335-E1701ECA619C}"/>
                    </a:ext>
                  </a:extLst>
                </p:cNvPr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Düz Bağlayıcı 299">
                  <a:extLst>
                    <a:ext uri="{FF2B5EF4-FFF2-40B4-BE49-F238E27FC236}">
                      <a16:creationId xmlns:a16="http://schemas.microsoft.com/office/drawing/2014/main" id="{FAA84B11-2703-4282-A2B5-4AFC3CAE36AC}"/>
                    </a:ext>
                  </a:extLst>
                </p:cNvPr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2" name="Metin kutusu 291">
                <a:extLst>
                  <a:ext uri="{FF2B5EF4-FFF2-40B4-BE49-F238E27FC236}">
                    <a16:creationId xmlns:a16="http://schemas.microsoft.com/office/drawing/2014/main" id="{A44D13A1-1E16-4DAA-B85A-2E0B0DD76BFB}"/>
                  </a:ext>
                </a:extLst>
              </p:cNvPr>
              <p:cNvSpPr txBox="1"/>
              <p:nvPr/>
            </p:nvSpPr>
            <p:spPr>
              <a:xfrm>
                <a:off x="1709237" y="3884287"/>
                <a:ext cx="1370514" cy="406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302" name="Resim 301">
            <a:extLst>
              <a:ext uri="{FF2B5EF4-FFF2-40B4-BE49-F238E27FC236}">
                <a16:creationId xmlns:a16="http://schemas.microsoft.com/office/drawing/2014/main" id="{BFE45865-1D8B-4842-815A-AF2BDA3CC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9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path" presetSubtype="0" repeatCount="indefinite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0.0181 0.50717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8" y="2534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0.11549 0.5041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8" y="2520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repeatCount="indefinite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0.47071 0.51643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29" y="2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-0.0625 0.51203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25602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7.40741E-7 L 0.28334 0.4787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2393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-0.02396 0.4963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2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96296E-6 L 0.1414 -0.07176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0" y="-3588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59259E-6 L 0.11771 -0.07708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-3866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81481E-6 L 0.10846 -0.01527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-0.12226 0.5125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0" y="25625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59259E-6 L -0.1806 0.50995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6" y="25486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-0.22252 0.4956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33" y="24769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11111E-6 L -0.27019 0.50556 " pathEditMode="relative" rAng="0" ptsTypes="AA">
                                      <p:cBhvr>
                                        <p:cTn id="111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16" y="25278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-0.35 0.50278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00" y="25139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44444E-6 L -0.40729 0.50833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65" y="2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33333E-6 L 0.44649 0.4456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18" y="22269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0.44179 0.3956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83" y="19769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0.32839 0.43357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9" y="21667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0.21224 0.43727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12" y="21852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29505 0.44815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53" y="22407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7 L 0.22968 0.47222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84" y="23611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11111E-6 L 0.13659 0.4412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22060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L 0.02201 0.4551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4" y="2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-0.32266 -0.00463 " pathEditMode="relative" rAng="0" ptsTypes="AA">
                                      <p:cBhvr>
                                        <p:cTn id="192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33" y="-231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022E-16 L -0.322 0.00764 " pathEditMode="relative" rAng="0" ptsTypes="AA">
                                      <p:cBhvr>
                                        <p:cTn id="194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07" y="370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85185E-6 L 0.11563 0.0213 " pathEditMode="relative" rAng="0" ptsTypes="AA">
                                      <p:cBhvr>
                                        <p:cTn id="196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81" y="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11354 0.52593 " pathEditMode="relative" rAng="0" ptsTypes="AA">
                                      <p:cBhvr>
                                        <p:cTn id="240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26296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18216 0.48449 " pathEditMode="relative" rAng="0" ptsTypes="AA">
                                      <p:cBhvr>
                                        <p:cTn id="242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02" y="24213"/>
                                    </p:animMotion>
                                  </p:childTnLst>
                                </p:cTn>
                              </p:par>
                              <p:par>
                                <p:cTn id="243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07407E-6 L 0.12383 0.46365 " pathEditMode="relative" rAng="0" ptsTypes="AA">
                                      <p:cBhvr>
                                        <p:cTn id="244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5" y="23171"/>
                                    </p:animMotion>
                                  </p:childTnLst>
                                </p:cTn>
                              </p:par>
                              <p:par>
                                <p:cTn id="245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08776 0.45277 " pathEditMode="relative" rAng="0" ptsTypes="AA">
                                      <p:cBhvr>
                                        <p:cTn id="246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22639"/>
                                    </p:animMotion>
                                  </p:childTnLst>
                                </p:cTn>
                              </p:par>
                              <p:par>
                                <p:cTn id="247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03959 0.47593 " pathEditMode="relative" rAng="0" ptsTypes="AA">
                                      <p:cBhvr>
                                        <p:cTn id="248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23796"/>
                                    </p:animMotion>
                                  </p:childTnLst>
                                </p:cTn>
                              </p:par>
                              <p:par>
                                <p:cTn id="249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0.00469 0.48102 " pathEditMode="relative" rAng="0" ptsTypes="AA">
                                      <p:cBhvr>
                                        <p:cTn id="250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24051"/>
                                    </p:animMotion>
                                  </p:childTnLst>
                                </p:cTn>
                              </p:par>
                              <p:par>
                                <p:cTn id="251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33333E-6 L -0.03828 0.44514 " pathEditMode="relative" rAng="0" ptsTypes="AA">
                                      <p:cBhvr>
                                        <p:cTn id="252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" y="22245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0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0.00235 0.44908 " pathEditMode="relative" rAng="0" ptsTypes="AA">
                                      <p:cBhvr>
                                        <p:cTn id="254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2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226" grpId="0" animBg="1"/>
      <p:bldP spid="226" grpId="1" animBg="1"/>
      <p:bldP spid="227" grpId="0" animBg="1"/>
      <p:bldP spid="227" grpId="1" animBg="1"/>
      <p:bldP spid="228" grpId="0" animBg="1"/>
      <p:bldP spid="228" grpId="1" animBg="1"/>
      <p:bldP spid="229" grpId="0" animBg="1"/>
      <p:bldP spid="229" grpId="1" animBg="1"/>
      <p:bldP spid="230" grpId="0" animBg="1"/>
      <p:bldP spid="230" grpId="1" animBg="1"/>
      <p:bldP spid="231" grpId="0" animBg="1"/>
      <p:bldP spid="231" grpId="1" animBg="1"/>
      <p:bldP spid="232" grpId="0" animBg="1"/>
      <p:bldP spid="232" grpId="1" animBg="1"/>
      <p:bldP spid="233" grpId="0" animBg="1"/>
      <p:bldP spid="233" grpId="1" animBg="1"/>
      <p:bldP spid="234" grpId="0" animBg="1"/>
      <p:bldP spid="234" grpId="1" animBg="1"/>
      <p:bldP spid="235" grpId="0" animBg="1"/>
      <p:bldP spid="235" grpId="1" animBg="1"/>
      <p:bldP spid="236" grpId="0" animBg="1"/>
      <p:bldP spid="236" grpId="1" animBg="1"/>
      <p:bldP spid="237" grpId="0" animBg="1"/>
      <p:bldP spid="237" grpId="1" animBg="1"/>
      <p:bldP spid="238" grpId="0" animBg="1"/>
      <p:bldP spid="238" grpId="1" animBg="1"/>
      <p:bldP spid="240" grpId="0" animBg="1"/>
      <p:bldP spid="240" grpId="1" animBg="1"/>
      <p:bldP spid="241" grpId="0" animBg="1"/>
      <p:bldP spid="241" grpId="1" animBg="1"/>
      <p:bldP spid="242" grpId="0" animBg="1"/>
      <p:bldP spid="242" grpId="1" animBg="1"/>
      <p:bldP spid="243" grpId="0" animBg="1"/>
      <p:bldP spid="243" grpId="1" animBg="1"/>
      <p:bldP spid="244" grpId="0" animBg="1"/>
      <p:bldP spid="244" grpId="1" animBg="1"/>
      <p:bldP spid="245" grpId="0" animBg="1"/>
      <p:bldP spid="245" grpId="1" animBg="1"/>
      <p:bldP spid="246" grpId="0" animBg="1"/>
      <p:bldP spid="246" grpId="1" animBg="1"/>
      <p:bldP spid="247" grpId="0" animBg="1"/>
      <p:bldP spid="247" grpId="1" animBg="1"/>
      <p:bldP spid="248" grpId="0" animBg="1"/>
      <p:bldP spid="248" grpId="1" animBg="1"/>
      <p:bldP spid="249" grpId="0" animBg="1"/>
      <p:bldP spid="249" grpId="1" animBg="1"/>
      <p:bldP spid="250" grpId="0" animBg="1"/>
      <p:bldP spid="250" grpId="1" animBg="1"/>
      <p:bldP spid="251" grpId="0" animBg="1"/>
      <p:bldP spid="251" grpId="1" animBg="1"/>
      <p:bldP spid="252" grpId="0" animBg="1"/>
      <p:bldP spid="252" grpId="1" animBg="1"/>
      <p:bldP spid="253" grpId="0" animBg="1"/>
      <p:bldP spid="253" grpId="1" animBg="1"/>
      <p:bldP spid="254" grpId="0" animBg="1"/>
      <p:bldP spid="254" grpId="1" animBg="1"/>
      <p:bldP spid="255" grpId="0" animBg="1"/>
      <p:bldP spid="255" grpId="1" animBg="1"/>
      <p:bldP spid="256" grpId="0" animBg="1"/>
      <p:bldP spid="256" grpId="1" animBg="1"/>
      <p:bldP spid="257" grpId="0" animBg="1"/>
      <p:bldP spid="25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Apache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Kafka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3270250" y="1074115"/>
            <a:ext cx="55370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i="1" dirty="0">
                <a:solidFill>
                  <a:srgbClr val="000000"/>
                </a:solidFill>
                <a:latin typeface="Roboto"/>
              </a:rPr>
              <a:t>D</a:t>
            </a:r>
            <a:r>
              <a:rPr lang="en-US" sz="2800" b="1" i="1" dirty="0" err="1">
                <a:solidFill>
                  <a:srgbClr val="000000"/>
                </a:solidFill>
                <a:latin typeface="Roboto"/>
              </a:rPr>
              <a:t>istributed</a:t>
            </a:r>
            <a:r>
              <a:rPr lang="en-US" sz="2800" b="1" i="1" dirty="0">
                <a:solidFill>
                  <a:srgbClr val="000000"/>
                </a:solidFill>
                <a:latin typeface="Roboto"/>
              </a:rPr>
              <a:t> streaming platform</a:t>
            </a:r>
            <a:r>
              <a:rPr lang="en-US" sz="2800" b="1" dirty="0">
                <a:solidFill>
                  <a:srgbClr val="000000"/>
                </a:solidFill>
                <a:latin typeface="Roboto"/>
              </a:rPr>
              <a:t>.</a:t>
            </a:r>
            <a:endParaRPr lang="en-US" sz="2800" b="1" i="0" dirty="0">
              <a:solidFill>
                <a:srgbClr val="000000"/>
              </a:solidFill>
              <a:effectLst/>
              <a:latin typeface="Roboto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1770743" y="1923782"/>
            <a:ext cx="924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Kurum/şirket mesaj kuyruğu (MQ) veya mesaj sistemine benzer.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Yayınla (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publish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) – Abone Ol (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subscribe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) mantığıyla çalışır.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Mesajları hataya dayanıklı bir şekilde belli bir süre saklar.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Kendisine bırakılan mesajı olduğu gibi iletir, değiştirmez.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Cluster halinde çalışır, yatak ölçeklenebilir.</a:t>
            </a: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95E68667-D269-439E-8250-290CE30C9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7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Temel Kavramlar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4876800" y="949051"/>
            <a:ext cx="38317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Producer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Consumer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Broker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Cluster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000000"/>
                </a:solidFill>
                <a:latin typeface="Roboto"/>
              </a:rPr>
              <a:t>Topic</a:t>
            </a:r>
            <a:endParaRPr lang="tr-TR" sz="2400" dirty="0">
              <a:solidFill>
                <a:srgbClr val="000000"/>
              </a:solidFill>
              <a:latin typeface="Roboto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000000"/>
                </a:solidFill>
                <a:latin typeface="Roboto"/>
              </a:rPr>
              <a:t>Partitions</a:t>
            </a:r>
            <a:endParaRPr lang="tr-TR" sz="2400" dirty="0">
              <a:solidFill>
                <a:srgbClr val="000000"/>
              </a:solidFill>
              <a:latin typeface="Roboto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000000"/>
                </a:solidFill>
                <a:latin typeface="Roboto"/>
              </a:rPr>
              <a:t>Offset</a:t>
            </a:r>
            <a:endParaRPr lang="tr-TR" sz="2400" dirty="0">
              <a:solidFill>
                <a:srgbClr val="000000"/>
              </a:solidFill>
              <a:latin typeface="Roboto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Consumer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groups</a:t>
            </a:r>
            <a:endParaRPr lang="tr-TR" sz="2400" dirty="0">
              <a:solidFill>
                <a:srgbClr val="000000"/>
              </a:solidFill>
              <a:latin typeface="Roboto"/>
            </a:endParaRP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33650F21-6081-4AF3-A0EB-BC5439804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50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Producer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1785258" y="1138818"/>
            <a:ext cx="924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Kafka’ya mesaj gönderen uygulama</a:t>
            </a:r>
          </a:p>
        </p:txBody>
      </p:sp>
      <p:sp>
        <p:nvSpPr>
          <p:cNvPr id="19" name="Unvan 1"/>
          <p:cNvSpPr txBox="1">
            <a:spLocks/>
          </p:cNvSpPr>
          <p:nvPr/>
        </p:nvSpPr>
        <p:spPr>
          <a:xfrm>
            <a:off x="3270250" y="2623882"/>
            <a:ext cx="5732132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Mesaj (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message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 nedir?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1785258" y="3320207"/>
            <a:ext cx="924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Kafka’nın işlediği en küçük parçadır.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Örnek: Bir tablo veya metin dosyasının bir satırı.</a:t>
            </a: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5CF1A0D1-CE85-4E1E-8EDE-56349B044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3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/>
          <p:cNvSpPr txBox="1">
            <a:spLocks/>
          </p:cNvSpPr>
          <p:nvPr/>
        </p:nvSpPr>
        <p:spPr>
          <a:xfrm>
            <a:off x="3526397" y="279270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Mesaj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3959"/>
              </p:ext>
            </p:extLst>
          </p:nvPr>
        </p:nvGraphicFramePr>
        <p:xfrm>
          <a:off x="406398" y="877074"/>
          <a:ext cx="81715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2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19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19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Doktor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Bölüm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Hastane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İşlem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Tarih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1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Ahmet UYSAL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KBB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Yozgat</a:t>
                      </a:r>
                      <a:r>
                        <a:rPr lang="tr-TR" sz="1400" baseline="0" dirty="0">
                          <a:latin typeface="Roboto"/>
                        </a:rPr>
                        <a:t> – Çekerek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Ameliyat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2018-04-29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2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Murat ÇAMUR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Genel Cerrahi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Çorum – Sungurlu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Ameliyat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2018-04-29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3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Ayla</a:t>
                      </a:r>
                      <a:r>
                        <a:rPr lang="tr-TR" sz="1400" baseline="0" dirty="0">
                          <a:latin typeface="Roboto"/>
                        </a:rPr>
                        <a:t> TOPAÇ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Fizik Tedavi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Kırşehir – Çiçekdağı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Muayene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2018-04-30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4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err="1">
                          <a:latin typeface="Roboto"/>
                        </a:rPr>
                        <a:t>Gülşüm</a:t>
                      </a:r>
                      <a:r>
                        <a:rPr lang="tr-TR" sz="1400" dirty="0">
                          <a:latin typeface="Roboto"/>
                        </a:rPr>
                        <a:t> ŞEN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Göz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Van – Erciş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Muayene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latin typeface="Roboto"/>
                        </a:rPr>
                        <a:t>2018-05-02</a:t>
                      </a:r>
                      <a:endParaRPr lang="en-US" sz="1400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Düz Ok Bağlayıcısı 8"/>
          <p:cNvCxnSpPr/>
          <p:nvPr/>
        </p:nvCxnSpPr>
        <p:spPr>
          <a:xfrm>
            <a:off x="8577942" y="1447800"/>
            <a:ext cx="11620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Metin kutusu 20"/>
          <p:cNvSpPr txBox="1"/>
          <p:nvPr/>
        </p:nvSpPr>
        <p:spPr>
          <a:xfrm>
            <a:off x="9939867" y="1263134"/>
            <a:ext cx="107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oboto"/>
              </a:rPr>
              <a:t>Mesaj 1</a:t>
            </a:r>
            <a:endParaRPr lang="en-US" dirty="0">
              <a:latin typeface="Roboto"/>
            </a:endParaRPr>
          </a:p>
        </p:txBody>
      </p:sp>
      <p:cxnSp>
        <p:nvCxnSpPr>
          <p:cNvPr id="22" name="Düz Ok Bağlayıcısı 21"/>
          <p:cNvCxnSpPr/>
          <p:nvPr/>
        </p:nvCxnSpPr>
        <p:spPr>
          <a:xfrm>
            <a:off x="8577942" y="2546608"/>
            <a:ext cx="11620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Metin kutusu 22"/>
          <p:cNvSpPr txBox="1"/>
          <p:nvPr/>
        </p:nvSpPr>
        <p:spPr>
          <a:xfrm>
            <a:off x="9939867" y="2361942"/>
            <a:ext cx="107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oboto"/>
              </a:rPr>
              <a:t>Mesaj 4</a:t>
            </a:r>
            <a:endParaRPr lang="en-US" dirty="0">
              <a:latin typeface="Roboto"/>
            </a:endParaRPr>
          </a:p>
        </p:txBody>
      </p:sp>
      <p:sp>
        <p:nvSpPr>
          <p:cNvPr id="25" name="Akış Çizelgesi: Belge 24"/>
          <p:cNvSpPr/>
          <p:nvPr/>
        </p:nvSpPr>
        <p:spPr>
          <a:xfrm>
            <a:off x="857314" y="2926011"/>
            <a:ext cx="2669083" cy="3205260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kdörtgen 23"/>
          <p:cNvSpPr/>
          <p:nvPr/>
        </p:nvSpPr>
        <p:spPr>
          <a:xfrm>
            <a:off x="1354667" y="3158332"/>
            <a:ext cx="167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1,"Gülsüm",35</a:t>
            </a:r>
          </a:p>
          <a:p>
            <a:r>
              <a:rPr lang="en-US" dirty="0"/>
              <a:t>2,"Cemal",23</a:t>
            </a:r>
          </a:p>
          <a:p>
            <a:r>
              <a:rPr lang="en-US" dirty="0"/>
              <a:t>3,"Elif",29</a:t>
            </a:r>
          </a:p>
          <a:p>
            <a:r>
              <a:rPr lang="en-US" dirty="0"/>
              <a:t>4,"Funda",41</a:t>
            </a:r>
          </a:p>
          <a:p>
            <a:r>
              <a:rPr lang="en-US" dirty="0"/>
              <a:t>5,"Hamza",33</a:t>
            </a:r>
          </a:p>
          <a:p>
            <a:r>
              <a:rPr lang="en-US" dirty="0"/>
              <a:t>6,"Yalçın",45</a:t>
            </a:r>
          </a:p>
          <a:p>
            <a:r>
              <a:rPr lang="en-US" dirty="0"/>
              <a:t>7,"Mehmet",44</a:t>
            </a:r>
          </a:p>
          <a:p>
            <a:r>
              <a:rPr lang="en-US" dirty="0"/>
              <a:t>8,"Gülay",33</a:t>
            </a:r>
          </a:p>
        </p:txBody>
      </p:sp>
      <p:cxnSp>
        <p:nvCxnSpPr>
          <p:cNvPr id="26" name="Düz Ok Bağlayıcısı 25"/>
          <p:cNvCxnSpPr/>
          <p:nvPr/>
        </p:nvCxnSpPr>
        <p:spPr>
          <a:xfrm>
            <a:off x="2901042" y="3342998"/>
            <a:ext cx="1162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etin kutusu 26"/>
          <p:cNvSpPr txBox="1"/>
          <p:nvPr/>
        </p:nvSpPr>
        <p:spPr>
          <a:xfrm>
            <a:off x="4262967" y="3158332"/>
            <a:ext cx="107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oboto"/>
              </a:rPr>
              <a:t>Mesaj 1</a:t>
            </a:r>
            <a:endParaRPr lang="en-US" dirty="0">
              <a:latin typeface="Roboto"/>
            </a:endParaRPr>
          </a:p>
        </p:txBody>
      </p:sp>
      <p:cxnSp>
        <p:nvCxnSpPr>
          <p:cNvPr id="28" name="Düz Ok Bağlayıcısı 27"/>
          <p:cNvCxnSpPr/>
          <p:nvPr/>
        </p:nvCxnSpPr>
        <p:spPr>
          <a:xfrm>
            <a:off x="2901042" y="4412436"/>
            <a:ext cx="1162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etin kutusu 28"/>
          <p:cNvSpPr txBox="1"/>
          <p:nvPr/>
        </p:nvSpPr>
        <p:spPr>
          <a:xfrm>
            <a:off x="4262967" y="4227770"/>
            <a:ext cx="107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oboto"/>
              </a:rPr>
              <a:t>Mesaj 5</a:t>
            </a:r>
            <a:endParaRPr lang="en-US" dirty="0">
              <a:latin typeface="Roboto"/>
            </a:endParaRPr>
          </a:p>
        </p:txBody>
      </p:sp>
      <p:cxnSp>
        <p:nvCxnSpPr>
          <p:cNvPr id="30" name="Düz Ok Bağlayıcısı 29"/>
          <p:cNvCxnSpPr/>
          <p:nvPr/>
        </p:nvCxnSpPr>
        <p:spPr>
          <a:xfrm>
            <a:off x="2901042" y="5281990"/>
            <a:ext cx="1162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Metin kutusu 30"/>
          <p:cNvSpPr txBox="1"/>
          <p:nvPr/>
        </p:nvSpPr>
        <p:spPr>
          <a:xfrm>
            <a:off x="4262967" y="5097324"/>
            <a:ext cx="107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oboto"/>
              </a:rPr>
              <a:t>Mesaj 7</a:t>
            </a:r>
            <a:endParaRPr lang="en-US" dirty="0">
              <a:latin typeface="Roboto"/>
            </a:endParaRPr>
          </a:p>
        </p:txBody>
      </p:sp>
      <p:pic>
        <p:nvPicPr>
          <p:cNvPr id="32" name="Resim 31">
            <a:extLst>
              <a:ext uri="{FF2B5EF4-FFF2-40B4-BE49-F238E27FC236}">
                <a16:creationId xmlns:a16="http://schemas.microsoft.com/office/drawing/2014/main" id="{C35E69E2-5077-428A-829C-6A5ADDE1F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2952</TotalTime>
  <Words>902</Words>
  <Application>Microsoft Office PowerPoint</Application>
  <PresentationFormat>Geniş ekran</PresentationFormat>
  <Paragraphs>324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Consolas</vt:lpstr>
      <vt:lpstr>Roboto</vt:lpstr>
      <vt:lpstr>Verdana</vt:lpstr>
      <vt:lpstr>Wingdings</vt:lpstr>
      <vt:lpstr>Office Teması</vt:lpstr>
      <vt:lpstr>Apache Kafka</vt:lpstr>
      <vt:lpstr>Neden Kafka</vt:lpstr>
      <vt:lpstr>PowerPoint Sunusu</vt:lpstr>
      <vt:lpstr>Neden Kafka</vt:lpstr>
      <vt:lpstr>Neden Kafka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97</cp:revision>
  <dcterms:created xsi:type="dcterms:W3CDTF">2018-03-04T09:30:49Z</dcterms:created>
  <dcterms:modified xsi:type="dcterms:W3CDTF">2019-04-27T12:53:45Z</dcterms:modified>
</cp:coreProperties>
</file>