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73" r:id="rId4"/>
    <p:sldId id="272" r:id="rId5"/>
    <p:sldId id="264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81579" autoAdjust="0"/>
  </p:normalViewPr>
  <p:slideViewPr>
    <p:cSldViewPr snapToGrid="0">
      <p:cViewPr varScale="1">
        <p:scale>
          <a:sx n="55" d="100"/>
          <a:sy n="55" d="100"/>
        </p:scale>
        <p:origin x="8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B31222B2-80BF-47A8-B293-9366C3AFBF7B}"/>
    <pc:docChg chg="custSel modSld">
      <pc:chgData name="Erkan ŞİRİN" userId="7f10ce1d6aaf8c5d" providerId="LiveId" clId="{B31222B2-80BF-47A8-B293-9366C3AFBF7B}" dt="2019-05-07T10:50:59.785" v="29"/>
      <pc:docMkLst>
        <pc:docMk/>
      </pc:docMkLst>
      <pc:sldChg chg="addSp delSp">
        <pc:chgData name="Erkan ŞİRİN" userId="7f10ce1d6aaf8c5d" providerId="LiveId" clId="{B31222B2-80BF-47A8-B293-9366C3AFBF7B}" dt="2019-05-07T10:49:28.631" v="1"/>
        <pc:sldMkLst>
          <pc:docMk/>
          <pc:sldMk cId="1416118015" sldId="257"/>
        </pc:sldMkLst>
        <pc:grpChg chg="del">
          <ac:chgData name="Erkan ŞİRİN" userId="7f10ce1d6aaf8c5d" providerId="LiveId" clId="{B31222B2-80BF-47A8-B293-9366C3AFBF7B}" dt="2019-05-07T10:49:27.896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27.896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28.631" v="1"/>
          <ac:picMkLst>
            <pc:docMk/>
            <pc:sldMk cId="1416118015" sldId="257"/>
            <ac:picMk id="17" creationId="{C1F42DFA-F3F1-4F73-8633-2F64BE8735AB}"/>
          </ac:picMkLst>
        </pc:picChg>
      </pc:sldChg>
      <pc:sldChg chg="addSp delSp">
        <pc:chgData name="Erkan ŞİRİN" userId="7f10ce1d6aaf8c5d" providerId="LiveId" clId="{B31222B2-80BF-47A8-B293-9366C3AFBF7B}" dt="2019-05-07T10:49:34.995" v="3"/>
        <pc:sldMkLst>
          <pc:docMk/>
          <pc:sldMk cId="744671124" sldId="260"/>
        </pc:sldMkLst>
        <pc:grpChg chg="del">
          <ac:chgData name="Erkan ŞİRİN" userId="7f10ce1d6aaf8c5d" providerId="LiveId" clId="{B31222B2-80BF-47A8-B293-9366C3AFBF7B}" dt="2019-05-07T10:49:34.230" v="2" actId="478"/>
          <ac:grpSpMkLst>
            <pc:docMk/>
            <pc:sldMk cId="744671124" sldId="260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34.230" v="2" actId="478"/>
          <ac:grpSpMkLst>
            <pc:docMk/>
            <pc:sldMk cId="744671124" sldId="260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34.995" v="3"/>
          <ac:picMkLst>
            <pc:docMk/>
            <pc:sldMk cId="744671124" sldId="260"/>
            <ac:picMk id="16" creationId="{BB3CCDFC-0485-4C0C-B8F5-5C1AB6CC72DC}"/>
          </ac:picMkLst>
        </pc:picChg>
      </pc:sldChg>
      <pc:sldChg chg="addSp delSp">
        <pc:chgData name="Erkan ŞİRİN" userId="7f10ce1d6aaf8c5d" providerId="LiveId" clId="{B31222B2-80BF-47A8-B293-9366C3AFBF7B}" dt="2019-05-07T10:50:03.466" v="13"/>
        <pc:sldMkLst>
          <pc:docMk/>
          <pc:sldMk cId="2814878444" sldId="261"/>
        </pc:sldMkLst>
        <pc:grpChg chg="del">
          <ac:chgData name="Erkan ŞİRİN" userId="7f10ce1d6aaf8c5d" providerId="LiveId" clId="{B31222B2-80BF-47A8-B293-9366C3AFBF7B}" dt="2019-05-07T10:50:02.668" v="12" actId="478"/>
          <ac:grpSpMkLst>
            <pc:docMk/>
            <pc:sldMk cId="2814878444" sldId="261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02.668" v="12" actId="478"/>
          <ac:grpSpMkLst>
            <pc:docMk/>
            <pc:sldMk cId="2814878444" sldId="261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03.466" v="13"/>
          <ac:picMkLst>
            <pc:docMk/>
            <pc:sldMk cId="2814878444" sldId="261"/>
            <ac:picMk id="16" creationId="{7A4C1D4D-8E67-4C68-8B50-F495A5D875B3}"/>
          </ac:picMkLst>
        </pc:picChg>
      </pc:sldChg>
      <pc:sldChg chg="addSp delSp">
        <pc:chgData name="Erkan ŞİRİN" userId="7f10ce1d6aaf8c5d" providerId="LiveId" clId="{B31222B2-80BF-47A8-B293-9366C3AFBF7B}" dt="2019-05-07T10:50:09.804" v="15"/>
        <pc:sldMkLst>
          <pc:docMk/>
          <pc:sldMk cId="3612479082" sldId="262"/>
        </pc:sldMkLst>
        <pc:grpChg chg="del">
          <ac:chgData name="Erkan ŞİRİN" userId="7f10ce1d6aaf8c5d" providerId="LiveId" clId="{B31222B2-80BF-47A8-B293-9366C3AFBF7B}" dt="2019-05-07T10:50:09.151" v="14" actId="478"/>
          <ac:grpSpMkLst>
            <pc:docMk/>
            <pc:sldMk cId="3612479082" sldId="262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09.151" v="14" actId="478"/>
          <ac:grpSpMkLst>
            <pc:docMk/>
            <pc:sldMk cId="3612479082" sldId="262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09.804" v="15"/>
          <ac:picMkLst>
            <pc:docMk/>
            <pc:sldMk cId="3612479082" sldId="262"/>
            <ac:picMk id="17" creationId="{D6973E36-C5F9-4786-8AF5-E0BCDF860A1F}"/>
          </ac:picMkLst>
        </pc:picChg>
      </pc:sldChg>
      <pc:sldChg chg="addSp delSp">
        <pc:chgData name="Erkan ŞİRİN" userId="7f10ce1d6aaf8c5d" providerId="LiveId" clId="{B31222B2-80BF-47A8-B293-9366C3AFBF7B}" dt="2019-05-07T10:49:56.385" v="11"/>
        <pc:sldMkLst>
          <pc:docMk/>
          <pc:sldMk cId="1180344185" sldId="263"/>
        </pc:sldMkLst>
        <pc:grpChg chg="del">
          <ac:chgData name="Erkan ŞİRİN" userId="7f10ce1d6aaf8c5d" providerId="LiveId" clId="{B31222B2-80BF-47A8-B293-9366C3AFBF7B}" dt="2019-05-07T10:49:55.525" v="10" actId="478"/>
          <ac:grpSpMkLst>
            <pc:docMk/>
            <pc:sldMk cId="1180344185" sldId="263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55.525" v="10" actId="478"/>
          <ac:grpSpMkLst>
            <pc:docMk/>
            <pc:sldMk cId="1180344185" sldId="263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56.385" v="11"/>
          <ac:picMkLst>
            <pc:docMk/>
            <pc:sldMk cId="1180344185" sldId="263"/>
            <ac:picMk id="16" creationId="{B287B9A2-D686-4DED-89CB-1D453E721A4A}"/>
          </ac:picMkLst>
        </pc:picChg>
      </pc:sldChg>
      <pc:sldChg chg="addSp delSp">
        <pc:chgData name="Erkan ŞİRİN" userId="7f10ce1d6aaf8c5d" providerId="LiveId" clId="{B31222B2-80BF-47A8-B293-9366C3AFBF7B}" dt="2019-05-07T10:49:50.166" v="9"/>
        <pc:sldMkLst>
          <pc:docMk/>
          <pc:sldMk cId="3493067957" sldId="264"/>
        </pc:sldMkLst>
        <pc:grpChg chg="del">
          <ac:chgData name="Erkan ŞİRİN" userId="7f10ce1d6aaf8c5d" providerId="LiveId" clId="{B31222B2-80BF-47A8-B293-9366C3AFBF7B}" dt="2019-05-07T10:49:49.607" v="8" actId="478"/>
          <ac:grpSpMkLst>
            <pc:docMk/>
            <pc:sldMk cId="3493067957" sldId="264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49.607" v="8" actId="478"/>
          <ac:grpSpMkLst>
            <pc:docMk/>
            <pc:sldMk cId="3493067957" sldId="264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50.166" v="9"/>
          <ac:picMkLst>
            <pc:docMk/>
            <pc:sldMk cId="3493067957" sldId="264"/>
            <ac:picMk id="21" creationId="{C549E32E-2ADC-412B-BC0C-43614123ACC3}"/>
          </ac:picMkLst>
        </pc:picChg>
      </pc:sldChg>
      <pc:sldChg chg="addSp delSp">
        <pc:chgData name="Erkan ŞİRİN" userId="7f10ce1d6aaf8c5d" providerId="LiveId" clId="{B31222B2-80BF-47A8-B293-9366C3AFBF7B}" dt="2019-05-07T10:50:15.121" v="17"/>
        <pc:sldMkLst>
          <pc:docMk/>
          <pc:sldMk cId="1250924871" sldId="265"/>
        </pc:sldMkLst>
        <pc:grpChg chg="del">
          <ac:chgData name="Erkan ŞİRİN" userId="7f10ce1d6aaf8c5d" providerId="LiveId" clId="{B31222B2-80BF-47A8-B293-9366C3AFBF7B}" dt="2019-05-07T10:50:14.264" v="16" actId="478"/>
          <ac:grpSpMkLst>
            <pc:docMk/>
            <pc:sldMk cId="1250924871" sldId="265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14.264" v="16" actId="478"/>
          <ac:grpSpMkLst>
            <pc:docMk/>
            <pc:sldMk cId="1250924871" sldId="265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15.121" v="17"/>
          <ac:picMkLst>
            <pc:docMk/>
            <pc:sldMk cId="1250924871" sldId="265"/>
            <ac:picMk id="16" creationId="{626E046E-C659-4B7E-9A8C-C3BBB35E344A}"/>
          </ac:picMkLst>
        </pc:picChg>
      </pc:sldChg>
      <pc:sldChg chg="addSp delSp">
        <pc:chgData name="Erkan ŞİRİN" userId="7f10ce1d6aaf8c5d" providerId="LiveId" clId="{B31222B2-80BF-47A8-B293-9366C3AFBF7B}" dt="2019-05-07T10:50:20.513" v="19"/>
        <pc:sldMkLst>
          <pc:docMk/>
          <pc:sldMk cId="3870267115" sldId="266"/>
        </pc:sldMkLst>
        <pc:grpChg chg="del">
          <ac:chgData name="Erkan ŞİRİN" userId="7f10ce1d6aaf8c5d" providerId="LiveId" clId="{B31222B2-80BF-47A8-B293-9366C3AFBF7B}" dt="2019-05-07T10:50:19.853" v="18" actId="478"/>
          <ac:grpSpMkLst>
            <pc:docMk/>
            <pc:sldMk cId="3870267115" sldId="266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19.853" v="18" actId="478"/>
          <ac:grpSpMkLst>
            <pc:docMk/>
            <pc:sldMk cId="3870267115" sldId="266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20.513" v="19"/>
          <ac:picMkLst>
            <pc:docMk/>
            <pc:sldMk cId="3870267115" sldId="266"/>
            <ac:picMk id="21" creationId="{F1FC17D6-10D5-4654-9158-0819B48A5DFA}"/>
          </ac:picMkLst>
        </pc:picChg>
      </pc:sldChg>
      <pc:sldChg chg="addSp delSp">
        <pc:chgData name="Erkan ŞİRİN" userId="7f10ce1d6aaf8c5d" providerId="LiveId" clId="{B31222B2-80BF-47A8-B293-9366C3AFBF7B}" dt="2019-05-07T10:50:26.906" v="21"/>
        <pc:sldMkLst>
          <pc:docMk/>
          <pc:sldMk cId="1082174896" sldId="267"/>
        </pc:sldMkLst>
        <pc:grpChg chg="del">
          <ac:chgData name="Erkan ŞİRİN" userId="7f10ce1d6aaf8c5d" providerId="LiveId" clId="{B31222B2-80BF-47A8-B293-9366C3AFBF7B}" dt="2019-05-07T10:50:26.229" v="20" actId="478"/>
          <ac:grpSpMkLst>
            <pc:docMk/>
            <pc:sldMk cId="1082174896" sldId="267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26.229" v="20" actId="478"/>
          <ac:grpSpMkLst>
            <pc:docMk/>
            <pc:sldMk cId="1082174896" sldId="267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26.906" v="21"/>
          <ac:picMkLst>
            <pc:docMk/>
            <pc:sldMk cId="1082174896" sldId="267"/>
            <ac:picMk id="16" creationId="{02426FD6-A5A9-4BD0-84A1-C7DC68AFB258}"/>
          </ac:picMkLst>
        </pc:picChg>
      </pc:sldChg>
      <pc:sldChg chg="addSp delSp">
        <pc:chgData name="Erkan ŞİRİN" userId="7f10ce1d6aaf8c5d" providerId="LiveId" clId="{B31222B2-80BF-47A8-B293-9366C3AFBF7B}" dt="2019-05-07T10:50:31.893" v="23"/>
        <pc:sldMkLst>
          <pc:docMk/>
          <pc:sldMk cId="1274990477" sldId="268"/>
        </pc:sldMkLst>
        <pc:grpChg chg="del">
          <ac:chgData name="Erkan ŞİRİN" userId="7f10ce1d6aaf8c5d" providerId="LiveId" clId="{B31222B2-80BF-47A8-B293-9366C3AFBF7B}" dt="2019-05-07T10:50:31.038" v="22" actId="478"/>
          <ac:grpSpMkLst>
            <pc:docMk/>
            <pc:sldMk cId="1274990477" sldId="268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31.038" v="22" actId="478"/>
          <ac:grpSpMkLst>
            <pc:docMk/>
            <pc:sldMk cId="1274990477" sldId="268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31.893" v="23"/>
          <ac:picMkLst>
            <pc:docMk/>
            <pc:sldMk cId="1274990477" sldId="268"/>
            <ac:picMk id="21" creationId="{814CF832-F53D-4141-8298-B90A3B15F786}"/>
          </ac:picMkLst>
        </pc:picChg>
      </pc:sldChg>
      <pc:sldChg chg="addSp delSp">
        <pc:chgData name="Erkan ŞİRİN" userId="7f10ce1d6aaf8c5d" providerId="LiveId" clId="{B31222B2-80BF-47A8-B293-9366C3AFBF7B}" dt="2019-05-07T10:50:44.694" v="27"/>
        <pc:sldMkLst>
          <pc:docMk/>
          <pc:sldMk cId="640072093" sldId="269"/>
        </pc:sldMkLst>
        <pc:grpChg chg="del">
          <ac:chgData name="Erkan ŞİRİN" userId="7f10ce1d6aaf8c5d" providerId="LiveId" clId="{B31222B2-80BF-47A8-B293-9366C3AFBF7B}" dt="2019-05-07T10:50:43.649" v="26" actId="478"/>
          <ac:grpSpMkLst>
            <pc:docMk/>
            <pc:sldMk cId="640072093" sldId="269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43.649" v="26" actId="478"/>
          <ac:grpSpMkLst>
            <pc:docMk/>
            <pc:sldMk cId="640072093" sldId="269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44.694" v="27"/>
          <ac:picMkLst>
            <pc:docMk/>
            <pc:sldMk cId="640072093" sldId="269"/>
            <ac:picMk id="19" creationId="{E2468358-5AE4-4CBB-B5F4-61350196C996}"/>
          </ac:picMkLst>
        </pc:picChg>
      </pc:sldChg>
      <pc:sldChg chg="addSp delSp">
        <pc:chgData name="Erkan ŞİRİN" userId="7f10ce1d6aaf8c5d" providerId="LiveId" clId="{B31222B2-80BF-47A8-B293-9366C3AFBF7B}" dt="2019-05-07T10:50:37.214" v="25"/>
        <pc:sldMkLst>
          <pc:docMk/>
          <pc:sldMk cId="3172643803" sldId="270"/>
        </pc:sldMkLst>
        <pc:grpChg chg="del">
          <ac:chgData name="Erkan ŞİRİN" userId="7f10ce1d6aaf8c5d" providerId="LiveId" clId="{B31222B2-80BF-47A8-B293-9366C3AFBF7B}" dt="2019-05-07T10:50:36.332" v="24" actId="478"/>
          <ac:grpSpMkLst>
            <pc:docMk/>
            <pc:sldMk cId="3172643803" sldId="270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36.332" v="24" actId="478"/>
          <ac:grpSpMkLst>
            <pc:docMk/>
            <pc:sldMk cId="3172643803" sldId="270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37.214" v="25"/>
          <ac:picMkLst>
            <pc:docMk/>
            <pc:sldMk cId="3172643803" sldId="270"/>
            <ac:picMk id="16" creationId="{B4A271A6-7616-4BD5-8BD8-94E9D9F336B1}"/>
          </ac:picMkLst>
        </pc:picChg>
      </pc:sldChg>
      <pc:sldChg chg="addSp delSp">
        <pc:chgData name="Erkan ŞİRİN" userId="7f10ce1d6aaf8c5d" providerId="LiveId" clId="{B31222B2-80BF-47A8-B293-9366C3AFBF7B}" dt="2019-05-07T10:50:59.785" v="29"/>
        <pc:sldMkLst>
          <pc:docMk/>
          <pc:sldMk cId="990395607" sldId="271"/>
        </pc:sldMkLst>
        <pc:grpChg chg="del">
          <ac:chgData name="Erkan ŞİRİN" userId="7f10ce1d6aaf8c5d" providerId="LiveId" clId="{B31222B2-80BF-47A8-B293-9366C3AFBF7B}" dt="2019-05-07T10:50:58.931" v="28" actId="478"/>
          <ac:grpSpMkLst>
            <pc:docMk/>
            <pc:sldMk cId="990395607" sldId="271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50:58.931" v="28" actId="478"/>
          <ac:grpSpMkLst>
            <pc:docMk/>
            <pc:sldMk cId="990395607" sldId="271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50:59.785" v="29"/>
          <ac:picMkLst>
            <pc:docMk/>
            <pc:sldMk cId="990395607" sldId="271"/>
            <ac:picMk id="20" creationId="{D2C1FA4E-4863-4441-9F11-518E453FC4F8}"/>
          </ac:picMkLst>
        </pc:picChg>
      </pc:sldChg>
      <pc:sldChg chg="addSp delSp">
        <pc:chgData name="Erkan ŞİRİN" userId="7f10ce1d6aaf8c5d" providerId="LiveId" clId="{B31222B2-80BF-47A8-B293-9366C3AFBF7B}" dt="2019-05-07T10:49:45.251" v="7"/>
        <pc:sldMkLst>
          <pc:docMk/>
          <pc:sldMk cId="434609224" sldId="272"/>
        </pc:sldMkLst>
        <pc:grpChg chg="del">
          <ac:chgData name="Erkan ŞİRİN" userId="7f10ce1d6aaf8c5d" providerId="LiveId" clId="{B31222B2-80BF-47A8-B293-9366C3AFBF7B}" dt="2019-05-07T10:49:44.695" v="6" actId="478"/>
          <ac:grpSpMkLst>
            <pc:docMk/>
            <pc:sldMk cId="434609224" sldId="272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44.695" v="6" actId="478"/>
          <ac:grpSpMkLst>
            <pc:docMk/>
            <pc:sldMk cId="434609224" sldId="272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45.251" v="7"/>
          <ac:picMkLst>
            <pc:docMk/>
            <pc:sldMk cId="434609224" sldId="272"/>
            <ac:picMk id="16" creationId="{10300810-EF77-478D-BB4A-02A3C934917E}"/>
          </ac:picMkLst>
        </pc:picChg>
      </pc:sldChg>
      <pc:sldChg chg="addSp delSp">
        <pc:chgData name="Erkan ŞİRİN" userId="7f10ce1d6aaf8c5d" providerId="LiveId" clId="{B31222B2-80BF-47A8-B293-9366C3AFBF7B}" dt="2019-05-07T10:49:40.358" v="5"/>
        <pc:sldMkLst>
          <pc:docMk/>
          <pc:sldMk cId="159048348" sldId="273"/>
        </pc:sldMkLst>
        <pc:grpChg chg="del">
          <ac:chgData name="Erkan ŞİRİN" userId="7f10ce1d6aaf8c5d" providerId="LiveId" clId="{B31222B2-80BF-47A8-B293-9366C3AFBF7B}" dt="2019-05-07T10:49:39.842" v="4" actId="478"/>
          <ac:grpSpMkLst>
            <pc:docMk/>
            <pc:sldMk cId="159048348" sldId="273"/>
            <ac:grpSpMk id="11" creationId="{00000000-0000-0000-0000-000000000000}"/>
          </ac:grpSpMkLst>
        </pc:grpChg>
        <pc:grpChg chg="del">
          <ac:chgData name="Erkan ŞİRİN" userId="7f10ce1d6aaf8c5d" providerId="LiveId" clId="{B31222B2-80BF-47A8-B293-9366C3AFBF7B}" dt="2019-05-07T10:49:39.842" v="4" actId="478"/>
          <ac:grpSpMkLst>
            <pc:docMk/>
            <pc:sldMk cId="159048348" sldId="273"/>
            <ac:grpSpMk id="15" creationId="{00000000-0000-0000-0000-000000000000}"/>
          </ac:grpSpMkLst>
        </pc:grpChg>
        <pc:picChg chg="add">
          <ac:chgData name="Erkan ŞİRİN" userId="7f10ce1d6aaf8c5d" providerId="LiveId" clId="{B31222B2-80BF-47A8-B293-9366C3AFBF7B}" dt="2019-05-07T10:49:40.358" v="5"/>
          <ac:picMkLst>
            <pc:docMk/>
            <pc:sldMk cId="159048348" sldId="273"/>
            <ac:picMk id="16" creationId="{BA9AC257-695F-45A3-A330-FAFE8636FB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vzuat.gov.tr/MevzuatMetin/1.5.6698.pdf" TargetMode="External"/><Relationship Id="rId2" Type="http://schemas.openxmlformats.org/officeDocument/2006/relationships/hyperlink" Target="https://www.eugdpr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102340" y="3400970"/>
            <a:ext cx="4021182" cy="762139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Güvenlik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81" y="907611"/>
            <a:ext cx="5143500" cy="249555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C1F42DFA-F3F1-4F73-8633-2F64BE873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Kimlik Doğrulama 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Authentication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2311489" y="1282961"/>
            <a:ext cx="241765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Sen kimsin?</a:t>
            </a:r>
            <a:endParaRPr lang="en-US" sz="3200" dirty="0">
              <a:latin typeface="Roboto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6516415" y="1262537"/>
            <a:ext cx="348685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Kendini bana tanıt</a:t>
            </a:r>
            <a:endParaRPr lang="en-US" sz="3200" dirty="0">
              <a:latin typeface="Roboto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271735" y="2166491"/>
            <a:ext cx="7402989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 err="1">
                <a:latin typeface="Roboto"/>
              </a:rPr>
              <a:t>Kerberos</a:t>
            </a:r>
            <a:r>
              <a:rPr lang="tr-TR" sz="3200" dirty="0">
                <a:latin typeface="Roboto"/>
              </a:rPr>
              <a:t> ile bir kere kendini tanıt </a:t>
            </a:r>
          </a:p>
          <a:p>
            <a:r>
              <a:rPr lang="tr-TR" sz="3200" dirty="0">
                <a:latin typeface="Roboto"/>
              </a:rPr>
              <a:t>sonrasında </a:t>
            </a:r>
            <a:r>
              <a:rPr lang="tr-TR" sz="3200" dirty="0" err="1">
                <a:latin typeface="Roboto"/>
              </a:rPr>
              <a:t>cluster</a:t>
            </a:r>
            <a:r>
              <a:rPr lang="tr-TR" sz="3200" dirty="0">
                <a:latin typeface="Roboto"/>
              </a:rPr>
              <a:t> içinde rahatça dolaş.</a:t>
            </a:r>
            <a:endParaRPr lang="en-US" sz="32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311489" y="3577565"/>
            <a:ext cx="719902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 err="1">
                <a:latin typeface="Roboto"/>
              </a:rPr>
              <a:t>Kerberos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Ambari</a:t>
            </a:r>
            <a:r>
              <a:rPr lang="tr-TR" sz="3200" dirty="0">
                <a:latin typeface="Roboto"/>
              </a:rPr>
              <a:t> yardımıyla kurulabilir.</a:t>
            </a:r>
            <a:endParaRPr lang="en-US" sz="3200" dirty="0">
              <a:latin typeface="Roboto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2868635" y="4670766"/>
            <a:ext cx="569739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Active Directory Entegrasyonu</a:t>
            </a:r>
            <a:endParaRPr lang="en-US" sz="3200" dirty="0">
              <a:latin typeface="Roboto"/>
            </a:endParaRP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F1FC17D6-10D5-4654-9158-0819B48A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6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Kimlik Doğrulama 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Authentication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133689" y="2275537"/>
            <a:ext cx="7357912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Apache </a:t>
            </a:r>
            <a:r>
              <a:rPr lang="tr-TR" sz="3200" dirty="0" err="1">
                <a:latin typeface="Roboto"/>
              </a:rPr>
              <a:t>Knox</a:t>
            </a:r>
            <a:r>
              <a:rPr lang="tr-TR" sz="3200" dirty="0">
                <a:latin typeface="Roboto"/>
              </a:rPr>
              <a:t> Hadoop </a:t>
            </a:r>
            <a:r>
              <a:rPr lang="tr-TR" sz="3200" dirty="0" err="1">
                <a:latin typeface="Roboto"/>
              </a:rPr>
              <a:t>Cluster’a</a:t>
            </a:r>
            <a:r>
              <a:rPr lang="tr-TR" sz="3200" dirty="0">
                <a:latin typeface="Roboto"/>
              </a:rPr>
              <a:t> </a:t>
            </a:r>
          </a:p>
          <a:p>
            <a:r>
              <a:rPr lang="tr-TR" sz="3200" dirty="0">
                <a:latin typeface="Roboto"/>
              </a:rPr>
              <a:t>tek bir noktadan erişim güvenliği sağlar.</a:t>
            </a:r>
            <a:endParaRPr lang="en-US" sz="3200" dirty="0">
              <a:latin typeface="Roboto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02426FD6-A5A9-4BD0-84A1-C7DC68AF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Erişim Yetkileri 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Authorization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016938" y="1179787"/>
            <a:ext cx="3031599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Apache </a:t>
            </a:r>
            <a:r>
              <a:rPr lang="tr-TR" sz="3200" dirty="0" err="1">
                <a:latin typeface="Roboto"/>
              </a:rPr>
              <a:t>Ranger</a:t>
            </a:r>
            <a:endParaRPr lang="en-US" sz="3200" dirty="0">
              <a:latin typeface="Roboto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019464" y="2067953"/>
            <a:ext cx="6242222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 err="1">
                <a:latin typeface="Roboto"/>
              </a:rPr>
              <a:t>Veritabanı</a:t>
            </a:r>
            <a:r>
              <a:rPr lang="tr-TR" sz="3200" dirty="0">
                <a:latin typeface="Roboto"/>
              </a:rPr>
              <a:t>, tablo, sütun ve dosya </a:t>
            </a:r>
          </a:p>
          <a:p>
            <a:r>
              <a:rPr lang="tr-TR" sz="3200" dirty="0">
                <a:latin typeface="Roboto"/>
              </a:rPr>
              <a:t>bazlı yetkilendirme</a:t>
            </a:r>
            <a:endParaRPr lang="en-US" sz="32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19464" y="3448562"/>
            <a:ext cx="6402715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Kafka, </a:t>
            </a:r>
            <a:r>
              <a:rPr lang="tr-TR" sz="3200" dirty="0" err="1">
                <a:latin typeface="Roboto"/>
              </a:rPr>
              <a:t>Hbase</a:t>
            </a:r>
            <a:r>
              <a:rPr lang="tr-TR" sz="3200" dirty="0">
                <a:latin typeface="Roboto"/>
              </a:rPr>
              <a:t> vb. diğer servislerin </a:t>
            </a:r>
          </a:p>
          <a:p>
            <a:r>
              <a:rPr lang="tr-TR" sz="3200" dirty="0">
                <a:latin typeface="Roboto"/>
              </a:rPr>
              <a:t>erişim yetkilerini düzenleme</a:t>
            </a:r>
            <a:endParaRPr lang="en-US" sz="3200" dirty="0">
              <a:latin typeface="Roboto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2016938" y="4782805"/>
            <a:ext cx="4095993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LDAP, kullanıcı grubu</a:t>
            </a:r>
            <a:endParaRPr lang="en-US" sz="3200" dirty="0"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9644642" y="1324903"/>
            <a:ext cx="14517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HDFS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YARN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Hive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HBase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Storm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Knox</a:t>
            </a:r>
          </a:p>
          <a:p>
            <a:endParaRPr lang="en-US" dirty="0">
              <a:latin typeface="Roboto"/>
            </a:endParaRPr>
          </a:p>
          <a:p>
            <a:r>
              <a:rPr lang="en-US" dirty="0" err="1">
                <a:latin typeface="Roboto"/>
              </a:rPr>
              <a:t>Solr</a:t>
            </a:r>
            <a:endParaRPr lang="en-US" dirty="0">
              <a:latin typeface="Roboto"/>
            </a:endParaRP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Kafka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814CF832-F53D-4141-8298-B90A3B15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9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Erişim Yetkileri 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Authorization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82" y="1097450"/>
            <a:ext cx="7330444" cy="4349323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455371" y="554515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https://docs.hortonworks.com/HDPDocuments/HDP2/HDP-2.6.5/bk_security/content/hdp_security_authorization_overview.html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B4A271A6-7616-4BD5-8BD8-94E9D9F33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4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 Denetim 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Audit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159776" y="1112326"/>
            <a:ext cx="4581511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Apache </a:t>
            </a:r>
            <a:r>
              <a:rPr lang="tr-TR" sz="3200" dirty="0" err="1">
                <a:latin typeface="Roboto"/>
              </a:rPr>
              <a:t>Ranger</a:t>
            </a:r>
            <a:r>
              <a:rPr lang="tr-TR" sz="3200" dirty="0">
                <a:latin typeface="Roboto"/>
              </a:rPr>
              <a:t> ve Atlas</a:t>
            </a:r>
            <a:endParaRPr lang="en-US" sz="3200" dirty="0">
              <a:latin typeface="Roboto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804386" y="1890658"/>
            <a:ext cx="8630889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 err="1">
                <a:latin typeface="Roboto"/>
              </a:rPr>
              <a:t>Ranger</a:t>
            </a:r>
            <a:r>
              <a:rPr lang="tr-TR" sz="3200" dirty="0">
                <a:latin typeface="Roboto"/>
              </a:rPr>
              <a:t>; erişim kayıtlarını tutar üzerinde arama</a:t>
            </a:r>
          </a:p>
          <a:p>
            <a:r>
              <a:rPr lang="tr-TR" sz="3200" dirty="0">
                <a:latin typeface="Roboto"/>
              </a:rPr>
              <a:t> ve filtreleme yapmaya imkan verir</a:t>
            </a:r>
            <a:endParaRPr lang="en-US" sz="32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804386" y="3161433"/>
            <a:ext cx="7199407" cy="20621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Atlas; </a:t>
            </a:r>
          </a:p>
          <a:p>
            <a:r>
              <a:rPr lang="tr-TR" sz="3200" dirty="0">
                <a:latin typeface="Roboto"/>
              </a:rPr>
              <a:t>Veri kümesi arama ve soy işlemleri</a:t>
            </a:r>
          </a:p>
          <a:p>
            <a:r>
              <a:rPr lang="tr-TR" sz="3200" dirty="0">
                <a:latin typeface="Roboto"/>
              </a:rPr>
              <a:t>Meta veriye dayalı veri erişim kontrolü</a:t>
            </a:r>
          </a:p>
          <a:p>
            <a:r>
              <a:rPr lang="tr-TR" sz="3200" dirty="0">
                <a:latin typeface="Roboto"/>
              </a:rPr>
              <a:t>İndeksli ve aranabilir merkezi denetim</a:t>
            </a: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E2468358-5AE4-4CBB-B5F4-61350196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7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5. Veri Koruma (Data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Protection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1797486" y="1448312"/>
            <a:ext cx="9701695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Erişseler bile hem yerinde dururken hem de hareket </a:t>
            </a:r>
          </a:p>
          <a:p>
            <a:r>
              <a:rPr lang="tr-TR" sz="3200" dirty="0">
                <a:latin typeface="Roboto"/>
              </a:rPr>
              <a:t>halindeyken veriyi okuyamasınlar</a:t>
            </a:r>
            <a:endParaRPr lang="en-US" sz="32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778986" y="2851977"/>
            <a:ext cx="5719836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Anahtar yönetimi </a:t>
            </a:r>
            <a:r>
              <a:rPr lang="tr-TR" sz="3200" dirty="0" err="1">
                <a:latin typeface="Roboto"/>
              </a:rPr>
              <a:t>Ranger</a:t>
            </a:r>
            <a:r>
              <a:rPr lang="tr-TR" sz="3200" dirty="0">
                <a:latin typeface="Roboto"/>
              </a:rPr>
              <a:t> KMS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2778986" y="4053759"/>
            <a:ext cx="7179786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SSL kriptolama ile RPC, HTTP, </a:t>
            </a:r>
          </a:p>
          <a:p>
            <a:r>
              <a:rPr lang="tr-TR" sz="3200" dirty="0">
                <a:latin typeface="Roboto"/>
              </a:rPr>
              <a:t>Veri Aktarım Protokolü (DTP) ve JDBC</a:t>
            </a:r>
          </a:p>
          <a:p>
            <a:r>
              <a:rPr lang="tr-TR" sz="3200" dirty="0">
                <a:latin typeface="Roboto"/>
              </a:rPr>
              <a:t>Hareket halinde koruma 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2C1FA4E-4863-4441-9F11-518E453F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9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1114657" y="1130827"/>
            <a:ext cx="103211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Yasal düzenlemeler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Ticari sırları koruma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Mahremiyeti koruma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Ticari zarardan sakınma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Hizmetin aksamasını önleme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….</a:t>
            </a:r>
          </a:p>
        </p:txBody>
      </p: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Güvenlik Genel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BB3CCDFC-0485-4C0C-B8F5-5C1AB6CC7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1114657" y="1130827"/>
            <a:ext cx="103211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Avrupa Birliği: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General Data Protection Regulation (</a:t>
            </a:r>
            <a:r>
              <a:rPr lang="en-US" sz="2400" dirty="0">
                <a:latin typeface="Roboto"/>
              </a:rPr>
              <a:t>GDPR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)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  <a:hlinkClick r:id="rId2"/>
              </a:rPr>
              <a:t>https://www.eugdpr.org/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 6698 sayılı KİŞİSEL VERİLERİN KORUNMASI KANUNU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  <a:hlinkClick r:id="rId3"/>
              </a:rPr>
              <a:t>http://www.mevzuat.gov.tr/MevzuatMetin/1.5.6698.pdf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Roboto"/>
              </a:rPr>
              <a:t>Bu Kanunun amacı, kişisel verilerin işlenmesinde başta özel hayatın</a:t>
            </a:r>
          </a:p>
          <a:p>
            <a:pPr lvl="1">
              <a:lnSpc>
                <a:spcPct val="150000"/>
              </a:lnSpc>
            </a:pPr>
            <a:r>
              <a:rPr lang="tr-TR" sz="1600" dirty="0">
                <a:solidFill>
                  <a:srgbClr val="404041"/>
                </a:solidFill>
                <a:latin typeface="Roboto"/>
              </a:rPr>
              <a:t>gizliliği olmak üzere kişilerin temel hak ve özgürlüklerini korumak ve kişisel verileri işleyen gerçek ve tüzel kişilerin yükümlülükleri ile uyacakları usul ve esasları düzenlemektir.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TS ISO/IEC 27001 Bilgi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Güv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 Yönetim Sistemi</a:t>
            </a: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Roboto"/>
              </a:rPr>
              <a:t>Et­kin bir bil­gi gü­ven­lik yö­ne­tim sis­te­mi­nin oluştu­rul­ma­sı ama­cıy­la ha­zır­lan­mış bir </a:t>
            </a:r>
            <a:r>
              <a:rPr lang="tr-TR" sz="1600" dirty="0" err="1">
                <a:solidFill>
                  <a:srgbClr val="404041"/>
                </a:solidFill>
                <a:latin typeface="Roboto"/>
              </a:rPr>
              <a:t>stan­dardtır</a:t>
            </a:r>
            <a:r>
              <a:rPr lang="tr-TR" sz="1600" dirty="0">
                <a:solidFill>
                  <a:srgbClr val="404041"/>
                </a:solidFill>
                <a:latin typeface="Roboto"/>
              </a:rPr>
              <a:t>.</a:t>
            </a:r>
          </a:p>
          <a:p>
            <a:pPr lvl="1" indent="-457200">
              <a:lnSpc>
                <a:spcPct val="150000"/>
              </a:lnSpc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Güvenlik Mevzuat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BA9AC257-695F-45A3-A330-FAFE8636F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1114657" y="1130827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Hadoop hassas verileri de saklar ve işler.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Tüm veriler bir makine içinde hapsolmuş değildir.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Kullanıcının bağlandığı, işi başlattığı, işin başladığı sunucular, servisler başka başkadır.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Hadoop’a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bir çok üçüncü parti servis bağlanır veri alır ve yazar.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çok yöntem ile ve farklı noktadan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Hadoop’a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erişilebilir.</a:t>
            </a:r>
          </a:p>
        </p:txBody>
      </p: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Güvenlik Genel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10300810-EF77-478D-BB4A-02A3C9349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Güvenlik Üçgeni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İkizkenar Üçgen 1"/>
          <p:cNvSpPr/>
          <p:nvPr/>
        </p:nvSpPr>
        <p:spPr>
          <a:xfrm>
            <a:off x="3620530" y="2150075"/>
            <a:ext cx="3891117" cy="31756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kdörtgen 2"/>
          <p:cNvSpPr/>
          <p:nvPr/>
        </p:nvSpPr>
        <p:spPr>
          <a:xfrm>
            <a:off x="4089979" y="1478725"/>
            <a:ext cx="2952218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2800" dirty="0"/>
              <a:t>Güvenlik Personeli</a:t>
            </a:r>
            <a:r>
              <a:rPr lang="en-US" sz="2800" dirty="0"/>
              <a:t> 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2304549" y="4953510"/>
            <a:ext cx="966931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2800" dirty="0"/>
              <a:t>Bilinç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7839850" y="4927247"/>
            <a:ext cx="148643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2800" dirty="0"/>
              <a:t>Teknoloji</a:t>
            </a:r>
            <a:endParaRPr lang="en-US" sz="2800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C549E32E-2ADC-412B-BC0C-43614123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6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857314" y="989930"/>
            <a:ext cx="103211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Herkes her yere erişecek mi?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YARN uygulamalarını herkes öldürebilsin mi?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Kafka’da herkes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topic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yaratabilir mi? Her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topic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herkes tarafından okunabilir mi?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 HBase,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Storm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Hive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veri tablolarını kimler görsün? Hassas verilere kimler erişsin?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Kim ne zaman nereye erişmiş?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hareket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halindeyen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şifrelenmiş mi olmalı?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yerindeyken şifrelenmiş mi olmalı?</a:t>
            </a:r>
          </a:p>
        </p:txBody>
      </p: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1121012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Güvenlik ve Kafamda Deli Sorular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B287B9A2-D686-4DED-89CB-1D453E721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1052873" y="1427389"/>
            <a:ext cx="103211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Yönetim (Administration)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Kimlik Doğrulama (</a:t>
            </a:r>
            <a:r>
              <a:rPr lang="tr-TR" sz="3200" dirty="0" err="1">
                <a:solidFill>
                  <a:srgbClr val="404041"/>
                </a:solidFill>
                <a:latin typeface="Roboto"/>
              </a:rPr>
              <a:t>Authentication</a:t>
            </a:r>
            <a:r>
              <a:rPr lang="tr-TR" sz="32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Erişim Yetkileri (</a:t>
            </a:r>
            <a:r>
              <a:rPr lang="tr-TR" sz="3200" dirty="0" err="1">
                <a:solidFill>
                  <a:srgbClr val="404041"/>
                </a:solidFill>
                <a:latin typeface="Roboto"/>
              </a:rPr>
              <a:t>Authorization</a:t>
            </a:r>
            <a:r>
              <a:rPr lang="tr-TR" sz="32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Denetim (</a:t>
            </a:r>
            <a:r>
              <a:rPr lang="tr-TR" sz="3200" dirty="0" err="1">
                <a:solidFill>
                  <a:srgbClr val="404041"/>
                </a:solidFill>
                <a:latin typeface="Roboto"/>
              </a:rPr>
              <a:t>Audit</a:t>
            </a:r>
            <a:r>
              <a:rPr lang="tr-TR" sz="32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42925" indent="-5429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404041"/>
                </a:solidFill>
                <a:latin typeface="Roboto"/>
              </a:rPr>
              <a:t>Veri Koruma (Data </a:t>
            </a:r>
            <a:r>
              <a:rPr lang="tr-TR" sz="3200" dirty="0" err="1">
                <a:solidFill>
                  <a:srgbClr val="404041"/>
                </a:solidFill>
                <a:latin typeface="Roboto"/>
              </a:rPr>
              <a:t>Protection</a:t>
            </a:r>
            <a:r>
              <a:rPr lang="tr-TR" sz="3200" dirty="0">
                <a:solidFill>
                  <a:srgbClr val="404041"/>
                </a:solidFill>
                <a:latin typeface="Roboto"/>
              </a:rPr>
              <a:t>)</a:t>
            </a:r>
          </a:p>
        </p:txBody>
      </p: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Güvenlik Beş Temel Sacayağı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7A4C1D4D-8E67-4C68-8B50-F495A5D8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7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Yönetim (Administration)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988365" y="1262537"/>
            <a:ext cx="382989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Güvenlik yöneticileri</a:t>
            </a:r>
            <a:endParaRPr lang="en-US" sz="3200" dirty="0">
              <a:latin typeface="Roboto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3909139" y="2760156"/>
            <a:ext cx="5719836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Politika belirleme ve uygulama</a:t>
            </a:r>
            <a:endParaRPr lang="en-US" sz="3200" dirty="0">
              <a:latin typeface="Roboto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274295" y="4171071"/>
            <a:ext cx="3031599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Apache </a:t>
            </a:r>
            <a:r>
              <a:rPr lang="tr-TR" sz="3200" dirty="0" err="1">
                <a:latin typeface="Roboto"/>
              </a:rPr>
              <a:t>Ranger</a:t>
            </a:r>
            <a:endParaRPr lang="en-US" sz="3200" dirty="0">
              <a:latin typeface="Roboto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D6973E36-C5F9-4786-8AF5-E0BCDF860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7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Ranger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61" y="1262537"/>
            <a:ext cx="7990338" cy="3018572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504798" y="5545158"/>
            <a:ext cx="5428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https://docs.hortonworks.com/HDPDocuments/HDP2/HDP-2.6.5/bk_security/content/hdp_security_administration_overview.html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626E046E-C659-4B7E-9A8C-C3BBB35E3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2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565</Words>
  <Application>Microsoft Office PowerPoint</Application>
  <PresentationFormat>Geniş ekran</PresentationFormat>
  <Paragraphs>98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Güvenlik</vt:lpstr>
      <vt:lpstr>Güvenlik Genel</vt:lpstr>
      <vt:lpstr>Güvenlik Mevzuat</vt:lpstr>
      <vt:lpstr>Hadoop Güvenlik Genel</vt:lpstr>
      <vt:lpstr>Hadoop Güvenlik Üçgeni</vt:lpstr>
      <vt:lpstr>Hadoop Güvenlik ve Kafamda Deli Sorular</vt:lpstr>
      <vt:lpstr>Hadoop Güvenlik Beş Temel Sacayağı</vt:lpstr>
      <vt:lpstr>1. Yönetim (Administration)</vt:lpstr>
      <vt:lpstr>Apache Ranger</vt:lpstr>
      <vt:lpstr>2. Kimlik Doğrulama (Authentication)</vt:lpstr>
      <vt:lpstr>2. Kimlik Doğrulama (Authentication)</vt:lpstr>
      <vt:lpstr>3. Erişim Yetkileri (Authorization)</vt:lpstr>
      <vt:lpstr>3. Erişim Yetkileri (Authorization)</vt:lpstr>
      <vt:lpstr>4. Denetim (Audit)</vt:lpstr>
      <vt:lpstr>5. Veri Koruma (Data Protection)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50</cp:revision>
  <dcterms:created xsi:type="dcterms:W3CDTF">2018-03-04T09:30:49Z</dcterms:created>
  <dcterms:modified xsi:type="dcterms:W3CDTF">2019-05-07T10:51:04Z</dcterms:modified>
</cp:coreProperties>
</file>