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ppt/media/image13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0" r:id="rId3"/>
    <p:sldId id="316" r:id="rId4"/>
    <p:sldId id="266" r:id="rId5"/>
    <p:sldId id="284" r:id="rId6"/>
    <p:sldId id="285" r:id="rId7"/>
    <p:sldId id="286" r:id="rId8"/>
    <p:sldId id="307" r:id="rId9"/>
    <p:sldId id="283" r:id="rId10"/>
    <p:sldId id="287" r:id="rId11"/>
    <p:sldId id="288" r:id="rId12"/>
    <p:sldId id="289" r:id="rId13"/>
    <p:sldId id="291" r:id="rId14"/>
    <p:sldId id="303" r:id="rId15"/>
    <p:sldId id="300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C57"/>
    <a:srgbClr val="DAD6CB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133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CBD52C1-7CB8-4866-94F8-B98BF3F6A8A7}"/>
    <pc:docChg chg="custSel modSld">
      <pc:chgData name="Erkan ŞİRİN" userId="7f10ce1d6aaf8c5d" providerId="LiveId" clId="{7CBD52C1-7CB8-4866-94F8-B98BF3F6A8A7}" dt="2019-05-10T08:06:59.124" v="34"/>
      <pc:docMkLst>
        <pc:docMk/>
      </pc:docMkLst>
      <pc:sldChg chg="addSp delSp">
        <pc:chgData name="Erkan ŞİRİN" userId="7f10ce1d6aaf8c5d" providerId="LiveId" clId="{7CBD52C1-7CB8-4866-94F8-B98BF3F6A8A7}" dt="2019-05-10T08:05:27.210" v="1"/>
        <pc:sldMkLst>
          <pc:docMk/>
          <pc:sldMk cId="1416118015" sldId="257"/>
        </pc:sldMkLst>
        <pc:grpChg chg="del">
          <ac:chgData name="Erkan ŞİRİN" userId="7f10ce1d6aaf8c5d" providerId="LiveId" clId="{7CBD52C1-7CB8-4866-94F8-B98BF3F6A8A7}" dt="2019-05-10T08:05:26.109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27.210" v="1"/>
          <ac:picMkLst>
            <pc:docMk/>
            <pc:sldMk cId="1416118015" sldId="257"/>
            <ac:picMk id="14" creationId="{B87B103B-1BAD-4045-A37F-84C6DA33019C}"/>
          </ac:picMkLst>
        </pc:picChg>
      </pc:sldChg>
      <pc:sldChg chg="addSp delSp">
        <pc:chgData name="Erkan ŞİRİN" userId="7f10ce1d6aaf8c5d" providerId="LiveId" clId="{7CBD52C1-7CB8-4866-94F8-B98BF3F6A8A7}" dt="2019-05-10T08:05:41.809" v="6"/>
        <pc:sldMkLst>
          <pc:docMk/>
          <pc:sldMk cId="2700576662" sldId="266"/>
        </pc:sldMkLst>
        <pc:grpChg chg="del">
          <ac:chgData name="Erkan ŞİRİN" userId="7f10ce1d6aaf8c5d" providerId="LiveId" clId="{7CBD52C1-7CB8-4866-94F8-B98BF3F6A8A7}" dt="2019-05-10T08:05:41.064" v="5" actId="478"/>
          <ac:grpSpMkLst>
            <pc:docMk/>
            <pc:sldMk cId="270057666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41.809" v="6"/>
          <ac:picMkLst>
            <pc:docMk/>
            <pc:sldMk cId="2700576662" sldId="266"/>
            <ac:picMk id="38" creationId="{F884FD42-D00A-479A-BC41-065D74B5C7D8}"/>
          </ac:picMkLst>
        </pc:picChg>
      </pc:sldChg>
      <pc:sldChg chg="addSp delSp">
        <pc:chgData name="Erkan ŞİRİN" userId="7f10ce1d6aaf8c5d" providerId="LiveId" clId="{7CBD52C1-7CB8-4866-94F8-B98BF3F6A8A7}" dt="2019-05-10T08:05:35.088" v="3"/>
        <pc:sldMkLst>
          <pc:docMk/>
          <pc:sldMk cId="1658966560" sldId="280"/>
        </pc:sldMkLst>
        <pc:grpChg chg="del">
          <ac:chgData name="Erkan ŞİRİN" userId="7f10ce1d6aaf8c5d" providerId="LiveId" clId="{7CBD52C1-7CB8-4866-94F8-B98BF3F6A8A7}" dt="2019-05-10T08:05:34.573" v="2" actId="478"/>
          <ac:grpSpMkLst>
            <pc:docMk/>
            <pc:sldMk cId="1658966560" sldId="280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35.088" v="3"/>
          <ac:picMkLst>
            <pc:docMk/>
            <pc:sldMk cId="1658966560" sldId="280"/>
            <ac:picMk id="40" creationId="{3145E371-F394-4FC1-8396-9A43551AB0E3}"/>
          </ac:picMkLst>
        </pc:picChg>
      </pc:sldChg>
      <pc:sldChg chg="addSp delSp">
        <pc:chgData name="Erkan ŞİRİN" userId="7f10ce1d6aaf8c5d" providerId="LiveId" clId="{7CBD52C1-7CB8-4866-94F8-B98BF3F6A8A7}" dt="2019-05-10T08:06:25.032" v="16"/>
        <pc:sldMkLst>
          <pc:docMk/>
          <pc:sldMk cId="92395789" sldId="283"/>
        </pc:sldMkLst>
        <pc:grpChg chg="del">
          <ac:chgData name="Erkan ŞİRİN" userId="7f10ce1d6aaf8c5d" providerId="LiveId" clId="{7CBD52C1-7CB8-4866-94F8-B98BF3F6A8A7}" dt="2019-05-10T08:06:24.302" v="15" actId="478"/>
          <ac:grpSpMkLst>
            <pc:docMk/>
            <pc:sldMk cId="92395789" sldId="283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25.032" v="16"/>
          <ac:picMkLst>
            <pc:docMk/>
            <pc:sldMk cId="92395789" sldId="283"/>
            <ac:picMk id="14" creationId="{ABEF87DF-8474-4819-B3F9-5C7DB02BECBC}"/>
          </ac:picMkLst>
        </pc:picChg>
      </pc:sldChg>
      <pc:sldChg chg="addSp delSp">
        <pc:chgData name="Erkan ŞİRİN" userId="7f10ce1d6aaf8c5d" providerId="LiveId" clId="{7CBD52C1-7CB8-4866-94F8-B98BF3F6A8A7}" dt="2019-05-10T08:05:45.483" v="8"/>
        <pc:sldMkLst>
          <pc:docMk/>
          <pc:sldMk cId="3195368362" sldId="284"/>
        </pc:sldMkLst>
        <pc:grpChg chg="del">
          <ac:chgData name="Erkan ŞİRİN" userId="7f10ce1d6aaf8c5d" providerId="LiveId" clId="{7CBD52C1-7CB8-4866-94F8-B98BF3F6A8A7}" dt="2019-05-10T08:05:44.772" v="7" actId="478"/>
          <ac:grpSpMkLst>
            <pc:docMk/>
            <pc:sldMk cId="3195368362" sldId="284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45.483" v="8"/>
          <ac:picMkLst>
            <pc:docMk/>
            <pc:sldMk cId="3195368362" sldId="284"/>
            <ac:picMk id="14" creationId="{40A442DE-16E5-44AC-9ED4-44D58A67EC39}"/>
          </ac:picMkLst>
        </pc:picChg>
      </pc:sldChg>
      <pc:sldChg chg="addSp delSp">
        <pc:chgData name="Erkan ŞİRİN" userId="7f10ce1d6aaf8c5d" providerId="LiveId" clId="{7CBD52C1-7CB8-4866-94F8-B98BF3F6A8A7}" dt="2019-05-10T08:06:10.379" v="10"/>
        <pc:sldMkLst>
          <pc:docMk/>
          <pc:sldMk cId="60035380" sldId="285"/>
        </pc:sldMkLst>
        <pc:grpChg chg="del">
          <ac:chgData name="Erkan ŞİRİN" userId="7f10ce1d6aaf8c5d" providerId="LiveId" clId="{7CBD52C1-7CB8-4866-94F8-B98BF3F6A8A7}" dt="2019-05-10T08:06:09.606" v="9" actId="478"/>
          <ac:grpSpMkLst>
            <pc:docMk/>
            <pc:sldMk cId="60035380" sldId="285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10.379" v="10"/>
          <ac:picMkLst>
            <pc:docMk/>
            <pc:sldMk cId="60035380" sldId="285"/>
            <ac:picMk id="13" creationId="{672CF1C8-442E-4018-829F-67569DBFAA5D}"/>
          </ac:picMkLst>
        </pc:picChg>
      </pc:sldChg>
      <pc:sldChg chg="addSp delSp">
        <pc:chgData name="Erkan ŞİRİN" userId="7f10ce1d6aaf8c5d" providerId="LiveId" clId="{7CBD52C1-7CB8-4866-94F8-B98BF3F6A8A7}" dt="2019-05-10T08:06:14.294" v="12"/>
        <pc:sldMkLst>
          <pc:docMk/>
          <pc:sldMk cId="2566929547" sldId="286"/>
        </pc:sldMkLst>
        <pc:grpChg chg="del">
          <ac:chgData name="Erkan ŞİRİN" userId="7f10ce1d6aaf8c5d" providerId="LiveId" clId="{7CBD52C1-7CB8-4866-94F8-B98BF3F6A8A7}" dt="2019-05-10T08:06:13.585" v="11" actId="478"/>
          <ac:grpSpMkLst>
            <pc:docMk/>
            <pc:sldMk cId="2566929547" sldId="286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14.294" v="12"/>
          <ac:picMkLst>
            <pc:docMk/>
            <pc:sldMk cId="2566929547" sldId="286"/>
            <ac:picMk id="13" creationId="{7356F04F-6F56-4F7A-BD79-02E493C356E6}"/>
          </ac:picMkLst>
        </pc:picChg>
      </pc:sldChg>
      <pc:sldChg chg="addSp delSp">
        <pc:chgData name="Erkan ŞİRİN" userId="7f10ce1d6aaf8c5d" providerId="LiveId" clId="{7CBD52C1-7CB8-4866-94F8-B98BF3F6A8A7}" dt="2019-05-10T08:06:29.200" v="18"/>
        <pc:sldMkLst>
          <pc:docMk/>
          <pc:sldMk cId="3279621607" sldId="287"/>
        </pc:sldMkLst>
        <pc:grpChg chg="del">
          <ac:chgData name="Erkan ŞİRİN" userId="7f10ce1d6aaf8c5d" providerId="LiveId" clId="{7CBD52C1-7CB8-4866-94F8-B98BF3F6A8A7}" dt="2019-05-10T08:06:28.442" v="17" actId="478"/>
          <ac:grpSpMkLst>
            <pc:docMk/>
            <pc:sldMk cId="3279621607" sldId="287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29.200" v="18"/>
          <ac:picMkLst>
            <pc:docMk/>
            <pc:sldMk cId="3279621607" sldId="287"/>
            <ac:picMk id="69" creationId="{8A0624DC-CA8F-4B54-9CBA-47FE488F2FC4}"/>
          </ac:picMkLst>
        </pc:picChg>
      </pc:sldChg>
      <pc:sldChg chg="addSp delSp">
        <pc:chgData name="Erkan ŞİRİN" userId="7f10ce1d6aaf8c5d" providerId="LiveId" clId="{7CBD52C1-7CB8-4866-94F8-B98BF3F6A8A7}" dt="2019-05-10T08:06:33.072" v="20"/>
        <pc:sldMkLst>
          <pc:docMk/>
          <pc:sldMk cId="2757004266" sldId="288"/>
        </pc:sldMkLst>
        <pc:grpChg chg="del">
          <ac:chgData name="Erkan ŞİRİN" userId="7f10ce1d6aaf8c5d" providerId="LiveId" clId="{7CBD52C1-7CB8-4866-94F8-B98BF3F6A8A7}" dt="2019-05-10T08:06:32.354" v="19" actId="478"/>
          <ac:grpSpMkLst>
            <pc:docMk/>
            <pc:sldMk cId="2757004266" sldId="288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33.072" v="20"/>
          <ac:picMkLst>
            <pc:docMk/>
            <pc:sldMk cId="2757004266" sldId="288"/>
            <ac:picMk id="274" creationId="{77221E32-2657-4B57-9C6C-D5C9D90C20D1}"/>
          </ac:picMkLst>
        </pc:picChg>
      </pc:sldChg>
      <pc:sldChg chg="addSp delSp">
        <pc:chgData name="Erkan ŞİRİN" userId="7f10ce1d6aaf8c5d" providerId="LiveId" clId="{7CBD52C1-7CB8-4866-94F8-B98BF3F6A8A7}" dt="2019-05-10T08:06:37.267" v="22"/>
        <pc:sldMkLst>
          <pc:docMk/>
          <pc:sldMk cId="2062879616" sldId="289"/>
        </pc:sldMkLst>
        <pc:grpChg chg="del">
          <ac:chgData name="Erkan ŞİRİN" userId="7f10ce1d6aaf8c5d" providerId="LiveId" clId="{7CBD52C1-7CB8-4866-94F8-B98BF3F6A8A7}" dt="2019-05-10T08:06:36.583" v="21" actId="478"/>
          <ac:grpSpMkLst>
            <pc:docMk/>
            <pc:sldMk cId="2062879616" sldId="289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37.267" v="22"/>
          <ac:picMkLst>
            <pc:docMk/>
            <pc:sldMk cId="2062879616" sldId="289"/>
            <ac:picMk id="284" creationId="{29150599-19F9-41F8-85EA-85C4924D4716}"/>
          </ac:picMkLst>
        </pc:picChg>
      </pc:sldChg>
      <pc:sldChg chg="addSp delSp">
        <pc:chgData name="Erkan ŞİRİN" userId="7f10ce1d6aaf8c5d" providerId="LiveId" clId="{7CBD52C1-7CB8-4866-94F8-B98BF3F6A8A7}" dt="2019-05-10T08:06:40.637" v="24"/>
        <pc:sldMkLst>
          <pc:docMk/>
          <pc:sldMk cId="2064210368" sldId="291"/>
        </pc:sldMkLst>
        <pc:grpChg chg="del">
          <ac:chgData name="Erkan ŞİRİN" userId="7f10ce1d6aaf8c5d" providerId="LiveId" clId="{7CBD52C1-7CB8-4866-94F8-B98BF3F6A8A7}" dt="2019-05-10T08:06:39.967" v="23" actId="478"/>
          <ac:grpSpMkLst>
            <pc:docMk/>
            <pc:sldMk cId="2064210368" sldId="291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40.637" v="24"/>
          <ac:picMkLst>
            <pc:docMk/>
            <pc:sldMk cId="2064210368" sldId="291"/>
            <ac:picMk id="284" creationId="{39968AE3-42B6-4528-97C9-4BA089C9E075}"/>
          </ac:picMkLst>
        </pc:picChg>
      </pc:sldChg>
      <pc:sldChg chg="addSp delSp">
        <pc:chgData name="Erkan ŞİRİN" userId="7f10ce1d6aaf8c5d" providerId="LiveId" clId="{7CBD52C1-7CB8-4866-94F8-B98BF3F6A8A7}" dt="2019-05-10T08:06:47.609" v="28"/>
        <pc:sldMkLst>
          <pc:docMk/>
          <pc:sldMk cId="3888922948" sldId="300"/>
        </pc:sldMkLst>
        <pc:grpChg chg="del">
          <ac:chgData name="Erkan ŞİRİN" userId="7f10ce1d6aaf8c5d" providerId="LiveId" clId="{7CBD52C1-7CB8-4866-94F8-B98BF3F6A8A7}" dt="2019-05-10T08:06:46.899" v="27" actId="478"/>
          <ac:grpSpMkLst>
            <pc:docMk/>
            <pc:sldMk cId="3888922948" sldId="300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47.609" v="28"/>
          <ac:picMkLst>
            <pc:docMk/>
            <pc:sldMk cId="3888922948" sldId="300"/>
            <ac:picMk id="36" creationId="{95C496AB-0D35-4E6C-B8E5-687868964270}"/>
          </ac:picMkLst>
        </pc:picChg>
      </pc:sldChg>
      <pc:sldChg chg="addSp delSp">
        <pc:chgData name="Erkan ŞİRİN" userId="7f10ce1d6aaf8c5d" providerId="LiveId" clId="{7CBD52C1-7CB8-4866-94F8-B98BF3F6A8A7}" dt="2019-05-10T08:06:44.116" v="26"/>
        <pc:sldMkLst>
          <pc:docMk/>
          <pc:sldMk cId="901237930" sldId="303"/>
        </pc:sldMkLst>
        <pc:grpChg chg="del">
          <ac:chgData name="Erkan ŞİRİN" userId="7f10ce1d6aaf8c5d" providerId="LiveId" clId="{7CBD52C1-7CB8-4866-94F8-B98BF3F6A8A7}" dt="2019-05-10T08:06:43.506" v="25" actId="478"/>
          <ac:grpSpMkLst>
            <pc:docMk/>
            <pc:sldMk cId="901237930" sldId="303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44.116" v="26"/>
          <ac:picMkLst>
            <pc:docMk/>
            <pc:sldMk cId="901237930" sldId="303"/>
            <ac:picMk id="283" creationId="{915A58D0-1C23-4D67-BA69-DD4095D6C131}"/>
          </ac:picMkLst>
        </pc:picChg>
      </pc:sldChg>
      <pc:sldChg chg="addSp delSp">
        <pc:chgData name="Erkan ŞİRİN" userId="7f10ce1d6aaf8c5d" providerId="LiveId" clId="{7CBD52C1-7CB8-4866-94F8-B98BF3F6A8A7}" dt="2019-05-10T08:06:51.837" v="30"/>
        <pc:sldMkLst>
          <pc:docMk/>
          <pc:sldMk cId="2019062417" sldId="304"/>
        </pc:sldMkLst>
        <pc:grpChg chg="del">
          <ac:chgData name="Erkan ŞİRİN" userId="7f10ce1d6aaf8c5d" providerId="LiveId" clId="{7CBD52C1-7CB8-4866-94F8-B98BF3F6A8A7}" dt="2019-05-10T08:06:51.120" v="29" actId="478"/>
          <ac:grpSpMkLst>
            <pc:docMk/>
            <pc:sldMk cId="2019062417" sldId="304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51.837" v="30"/>
          <ac:picMkLst>
            <pc:docMk/>
            <pc:sldMk cId="2019062417" sldId="304"/>
            <ac:picMk id="40" creationId="{19E113D6-2B9C-4D4D-8E35-9F5F5671C349}"/>
          </ac:picMkLst>
        </pc:picChg>
      </pc:sldChg>
      <pc:sldChg chg="addSp delSp">
        <pc:chgData name="Erkan ŞİRİN" userId="7f10ce1d6aaf8c5d" providerId="LiveId" clId="{7CBD52C1-7CB8-4866-94F8-B98BF3F6A8A7}" dt="2019-05-10T08:06:55.471" v="32"/>
        <pc:sldMkLst>
          <pc:docMk/>
          <pc:sldMk cId="3708504069" sldId="305"/>
        </pc:sldMkLst>
        <pc:grpChg chg="del">
          <ac:chgData name="Erkan ŞİRİN" userId="7f10ce1d6aaf8c5d" providerId="LiveId" clId="{7CBD52C1-7CB8-4866-94F8-B98BF3F6A8A7}" dt="2019-05-10T08:06:54.814" v="31" actId="478"/>
          <ac:grpSpMkLst>
            <pc:docMk/>
            <pc:sldMk cId="3708504069" sldId="305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55.471" v="32"/>
          <ac:picMkLst>
            <pc:docMk/>
            <pc:sldMk cId="3708504069" sldId="305"/>
            <ac:picMk id="13" creationId="{C8E95D00-CAB6-480D-9B82-BCBDE2905ED2}"/>
          </ac:picMkLst>
        </pc:picChg>
      </pc:sldChg>
      <pc:sldChg chg="addSp delSp">
        <pc:chgData name="Erkan ŞİRİN" userId="7f10ce1d6aaf8c5d" providerId="LiveId" clId="{7CBD52C1-7CB8-4866-94F8-B98BF3F6A8A7}" dt="2019-05-10T08:06:59.124" v="34"/>
        <pc:sldMkLst>
          <pc:docMk/>
          <pc:sldMk cId="3232086205" sldId="306"/>
        </pc:sldMkLst>
        <pc:grpChg chg="del">
          <ac:chgData name="Erkan ŞİRİN" userId="7f10ce1d6aaf8c5d" providerId="LiveId" clId="{7CBD52C1-7CB8-4866-94F8-B98BF3F6A8A7}" dt="2019-05-10T08:06:58.456" v="33" actId="478"/>
          <ac:grpSpMkLst>
            <pc:docMk/>
            <pc:sldMk cId="3232086205" sldId="306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59.124" v="34"/>
          <ac:picMkLst>
            <pc:docMk/>
            <pc:sldMk cId="3232086205" sldId="306"/>
            <ac:picMk id="17" creationId="{CF482A88-1445-41C8-8EEA-6CF94D093481}"/>
          </ac:picMkLst>
        </pc:picChg>
      </pc:sldChg>
      <pc:sldChg chg="addSp delSp">
        <pc:chgData name="Erkan ŞİRİN" userId="7f10ce1d6aaf8c5d" providerId="LiveId" clId="{7CBD52C1-7CB8-4866-94F8-B98BF3F6A8A7}" dt="2019-05-10T08:06:20.663" v="14"/>
        <pc:sldMkLst>
          <pc:docMk/>
          <pc:sldMk cId="437689756" sldId="307"/>
        </pc:sldMkLst>
        <pc:grpChg chg="del">
          <ac:chgData name="Erkan ŞİRİN" userId="7f10ce1d6aaf8c5d" providerId="LiveId" clId="{7CBD52C1-7CB8-4866-94F8-B98BF3F6A8A7}" dt="2019-05-10T08:06:19.859" v="13" actId="478"/>
          <ac:grpSpMkLst>
            <pc:docMk/>
            <pc:sldMk cId="437689756" sldId="307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20.663" v="14"/>
          <ac:picMkLst>
            <pc:docMk/>
            <pc:sldMk cId="437689756" sldId="307"/>
            <ac:picMk id="27" creationId="{DA3F0192-EFCD-44F3-8093-8B8AD48B78DC}"/>
          </ac:picMkLst>
        </pc:picChg>
      </pc:sldChg>
      <pc:sldChg chg="addSp">
        <pc:chgData name="Erkan ŞİRİN" userId="7f10ce1d6aaf8c5d" providerId="LiveId" clId="{7CBD52C1-7CB8-4866-94F8-B98BF3F6A8A7}" dt="2019-05-10T08:05:38.107" v="4"/>
        <pc:sldMkLst>
          <pc:docMk/>
          <pc:sldMk cId="808694194" sldId="316"/>
        </pc:sldMkLst>
        <pc:picChg chg="add">
          <ac:chgData name="Erkan ŞİRİN" userId="7f10ce1d6aaf8c5d" providerId="LiveId" clId="{7CBD52C1-7CB8-4866-94F8-B98BF3F6A8A7}" dt="2019-05-10T08:05:38.107" v="4"/>
          <ac:picMkLst>
            <pc:docMk/>
            <pc:sldMk cId="808694194" sldId="316"/>
            <ac:picMk id="8" creationId="{DAB704E6-ABC0-4487-90E2-477BF8E681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172CDF-76F6-4CEB-BCC4-13869B79FA6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2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r.flightaware.com/live/airport_status_bigmap.rvt?airport=KJF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image" Target="../media/image14.jpe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582782" y="644159"/>
            <a:ext cx="8953120" cy="5331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Gerçek Zamanlı/Akan Veri İşleme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nvan 1">
            <a:extLst>
              <a:ext uri="{FF2B5EF4-FFF2-40B4-BE49-F238E27FC236}">
                <a16:creationId xmlns:a16="http://schemas.microsoft.com/office/drawing/2014/main" id="{D6D58802-00C0-4141-9DE4-4FFFB7ACC850}"/>
              </a:ext>
            </a:extLst>
          </p:cNvPr>
          <p:cNvSpPr txBox="1">
            <a:spLocks/>
          </p:cNvSpPr>
          <p:nvPr/>
        </p:nvSpPr>
        <p:spPr>
          <a:xfrm>
            <a:off x="2979616" y="4448923"/>
            <a:ext cx="6266627" cy="1170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Streaming</a:t>
            </a:r>
          </a:p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Realtime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Processing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F4937AB-B035-471B-A97A-77F297CFB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60" y="1308132"/>
            <a:ext cx="4194941" cy="3140791"/>
          </a:xfrm>
          <a:prstGeom prst="rect">
            <a:avLst/>
          </a:prstGeom>
        </p:spPr>
      </p:pic>
      <p:sp>
        <p:nvSpPr>
          <p:cNvPr id="18" name="Dikdörtgen 17">
            <a:extLst>
              <a:ext uri="{FF2B5EF4-FFF2-40B4-BE49-F238E27FC236}">
                <a16:creationId xmlns:a16="http://schemas.microsoft.com/office/drawing/2014/main" id="{7FA36E2F-8539-433E-97D1-A92556ED2355}"/>
              </a:ext>
            </a:extLst>
          </p:cNvPr>
          <p:cNvSpPr/>
          <p:nvPr/>
        </p:nvSpPr>
        <p:spPr>
          <a:xfrm>
            <a:off x="8097001" y="5857936"/>
            <a:ext cx="3900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/>
              <a:t>Görsel:  https://flink.apache.org/news/2017/04/04/dynamic-tables.html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B87B103B-1BAD-4045-A37F-84C6DA330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Ölçeklenebilir Olmak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Scalable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856814" y="2759180"/>
            <a:ext cx="512233" cy="932698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64" y="2326247"/>
            <a:ext cx="2186661" cy="1800578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468566" y="2816752"/>
            <a:ext cx="1363872" cy="78853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307207" y="32409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9" y="2982102"/>
            <a:ext cx="420247" cy="4202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307206" y="3336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07206" y="32919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00599" y="33471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07205" y="32857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28084" y="31547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50182" y="323196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40560" y="30776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62658" y="31547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56855" y="303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8953" y="31088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69331" y="29544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91429" y="303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85626" y="31173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07724" y="31945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98102" y="30401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20200" y="31173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14397" y="29941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36495" y="30713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926873" y="29169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48971" y="29941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0484" y="33071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02582" y="338436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92960" y="32300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15058" y="33071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009255" y="31840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31353" y="32612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21731" y="31068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143829" y="31840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938026" y="32697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860124" y="3346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50502" y="3192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072600" y="32697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866797" y="31465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88895" y="32237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79273" y="30693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001371" y="31465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Resim 68">
            <a:extLst>
              <a:ext uri="{FF2B5EF4-FFF2-40B4-BE49-F238E27FC236}">
                <a16:creationId xmlns:a16="http://schemas.microsoft.com/office/drawing/2014/main" id="{8A0624DC-CA8F-4B54-9CBA-47FE488F2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30937 -0.01111 L 0.58828 -0.0069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1.85185E-6 L 0.30937 -0.01806 L 0.58828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3.33333E-6 L 0.30937 -0.01806 L 0.58828 -0.01135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54167E-6 1.48148E-6 L 0.30937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-7.40741E-7 L 0.30937 -0.01805 L 0.58828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32291 0.004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-3.7037E-7 L 0.33997 -0.006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3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33333E-6 L 0.24466 0.0175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7" y="8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9167E-6 2.22222E-6 L 0.25455 0.0057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2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66667E-6 -3.7037E-6 L 0.31706 0.027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38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81481E-6 L 0.31849 0.010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50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1.11111E-6 L 0.30208 0.0344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7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-3.7037E-6 L 0.24609 0.0240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120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04167E-6 -3.7037E-6 L 0.30781 0.0143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71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.34427 0.00741 " pathEditMode="relative" ptsTypes="AA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3.125E-6 -1.11111E-6 L 0.31875 0.0229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113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3.7037E-6 L 0.31601 0.0136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4" y="67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4.16667E-7 1.85185E-6 L 0.32057 0.0303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150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6.25E-7 -7.40741E-7 L 0.34115 0.0187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92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2.5E-6 2.96296E-6 L 0.28594 0.0405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201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repeatCount="indefinite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2.70833E-6 1.85185E-6 L 0.29661 0.03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155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32786 -0.0150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76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repeatCount="indefinite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-2.59259E-6 L 0.27552 -0.0254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repeatCount="indefinite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1.11111E-6 L 0.24856 -0.0057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30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9167E-6 0 L 0.2819 -0.0157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78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repeatCount="indefinite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66667E-6 4.07407E-6 L 0.33893 0.0006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2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2.96296E-6 L 0.32956 -0.0113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57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0" presetClass="path" presetSubtype="0" repeatCount="indefinite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3.33333E-6 L 0.26992 0.0134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67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indefinite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4.07407E-6 L 0.25338 0.00069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23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repeatCount="indefinite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04167E-6 4.07407E-6 L 0.33177 -0.01065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-53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repeatCount="indefinite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2.96296E-6 L 0.31341 -0.0219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-111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accel="50000" decel="5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3.125E-6 -3.33333E-6 L 0.28086 0.0009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4.07407E-6 L 0.32304 -0.0101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50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repeatCount="indefinite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4.16667E-7 -3.7037E-7 L 0.31901 0.0016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6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6.25E-7 -2.96296E-6 L 0.33984 -0.0046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23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0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2.5E-6 7.40741E-7 L 0.23151 0.01852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926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2.70833E-6 -3.7037E-7 L 0.31028 0.0044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71701" y="3562371"/>
            <a:ext cx="1363872" cy="788534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Ölçeklenebilir Olmak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Scalable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737860" y="2600609"/>
            <a:ext cx="807720" cy="1579193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73" y="2377494"/>
            <a:ext cx="2775682" cy="2285600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284416" y="2600609"/>
            <a:ext cx="1363872" cy="78853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307207" y="32409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93" y="2872137"/>
            <a:ext cx="750640" cy="75064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307206" y="3336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07206" y="32919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00599" y="33471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07205" y="32857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07337" y="32409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07336" y="3336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07336" y="32919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00729" y="33471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07335" y="32857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13446" y="32549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13445" y="33508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13445" y="33059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06838" y="33611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13444" y="32997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13576" y="32549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13575" y="33508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213575" y="33059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206968" y="33611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13574" y="32997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307023" y="32326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07022" y="33284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07022" y="32836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00415" y="33388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07021" y="32774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07153" y="32326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07152" y="33284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07152" y="32836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00545" y="33388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07151" y="32774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13262" y="3246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13261" y="33425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13261" y="32977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06654" y="33528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13260" y="32914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213392" y="3246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213391" y="33425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13391" y="32977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206784" y="33528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213390" y="32914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265170" y="35285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265169" y="362439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265169" y="35795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58562" y="36347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65168" y="357334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65300" y="35285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65299" y="362439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165299" y="35795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58692" y="36347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165298" y="357334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71409" y="35426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71408" y="36384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71408" y="3593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264801" y="3648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271407" y="35873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171539" y="35426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171538" y="36384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171538" y="3593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64931" y="3648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171537" y="35873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264986" y="35202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64985" y="36161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264985" y="35712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58378" y="3626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264984" y="35650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65116" y="35202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65115" y="36161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165115" y="35712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58508" y="3626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65114" y="35650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271225" y="35343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271224" y="3630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271224" y="35853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264617" y="36405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271223" y="35790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171355" y="35343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171354" y="3630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71354" y="35853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164747" y="36405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171353" y="35790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118539" y="27453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118538" y="284120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118538" y="27963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111931" y="28515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118537" y="2790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018669" y="27453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018668" y="284120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018668" y="27963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012061" y="28515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018667" y="2790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124778" y="27594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124777" y="28552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124777" y="28104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18170" y="2865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124776" y="2804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024908" y="27594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24907" y="28552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024907" y="28104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018300" y="2865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024906" y="2804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118355" y="27371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118354" y="28329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118354" y="27880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111747" y="28432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118353" y="2781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018485" y="27371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018484" y="28329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018484" y="27880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011877" y="28432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018483" y="2781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124594" y="27511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124593" y="28469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124593" y="28021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117986" y="28573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124592" y="2795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024724" y="27511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024723" y="28469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024723" y="28021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018116" y="28573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024722" y="2795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076502" y="30330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76501" y="31288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076501" y="30840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069894" y="31392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076500" y="30777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976632" y="30330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976631" y="31288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976631" y="30840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970024" y="31392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976630" y="30777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082741" y="30470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082740" y="31428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082740" y="30980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076133" y="31532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82739" y="3091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982871" y="30470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982870" y="31428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982870" y="30980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976263" y="31532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982869" y="3091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2076318" y="30247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2076317" y="31205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076317" y="30757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2069710" y="3130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2076316" y="30694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976448" y="30247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976447" y="31205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976447" y="30757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969840" y="3130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976446" y="30694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082557" y="30387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082556" y="31345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2082556" y="30897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075949" y="3144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082555" y="30835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982687" y="30387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982686" y="31345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982686" y="30897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976079" y="3144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982685" y="30835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60299" y="37111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60298" y="3806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60298" y="3762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53691" y="38172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60297" y="37558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60429" y="37111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60428" y="3806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60428" y="3762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53821" y="38172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60427" y="37558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966538" y="37251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966537" y="3820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966537" y="377614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59930" y="38313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966536" y="37699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866668" y="37251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866667" y="3820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866667" y="377614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60060" y="38313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866666" y="37699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60115" y="37028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60114" y="3798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60114" y="3753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53507" y="38089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60113" y="37475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60245" y="37028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60244" y="3798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60244" y="3753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53637" y="38089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60243" y="37475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66354" y="37168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966353" y="3812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966353" y="376785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59746" y="38230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966352" y="376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866484" y="37168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866483" y="3812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866483" y="376785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59876" y="38230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866482" y="376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18262" y="39987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18261" y="40945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18261" y="40497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11654" y="41049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18260" y="40434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18392" y="39987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18391" y="40945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18391" y="40497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11784" y="41049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18390" y="40434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24501" y="401278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24500" y="41085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24500" y="40637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17893" y="4118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24499" y="40575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24631" y="401278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24630" y="41085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24630" y="40637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18023" y="4118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24629" y="40575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18078" y="3990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18077" y="40862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18077" y="40414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11470" y="40966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18076" y="40352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18208" y="3990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18207" y="40862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18207" y="40414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11600" y="40966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18206" y="40352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24317" y="40044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24316" y="4100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24316" y="40554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17709" y="41106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24315" y="40492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24447" y="40044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24446" y="4100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24446" y="40554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17839" y="41106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24445" y="40492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4" name="Resim 273">
            <a:extLst>
              <a:ext uri="{FF2B5EF4-FFF2-40B4-BE49-F238E27FC236}">
                <a16:creationId xmlns:a16="http://schemas.microsoft.com/office/drawing/2014/main" id="{77221E32-2657-4B57-9C6C-D5C9D90C2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30937 -0.01111 L 0.58828 -0.0069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1.85185E-6 L 0.30937 -0.01806 L 0.58828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3.33333E-6 L 0.30937 -0.01806 L 0.58828 -0.01135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54167E-6 1.48148E-6 L 0.30937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-7.40741E-7 L 0.30937 -0.01805 L 0.58828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7.40741E-7 L 0.30938 -0.01111 L 0.58829 -0.00695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1.85185E-6 L 0.30938 -0.01806 L 0.58829 -0.0113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3.33333E-6 L 0.30938 -0.01806 L 0.58829 -0.01135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1.48148E-6 L 0.30938 -0.01806 L 0.58828 -0.01134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6 -7.40741E-7 L 0.30938 -0.01805 L 0.58829 -0.01134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2.59259E-6 L 0.30937 -0.01111 L 0.58828 -0.00694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1.875E-6 -1.48148E-6 L 0.30937 -0.01805 L 0.58828 -0.0113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1.875E-6 0 L 0.30937 -0.01806 L 0.58828 -0.01134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70833E-6 -3.7037E-7 L 0.30937 -0.01806 L 0.58828 -0.01134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1.875E-6 -4.07407E-6 L 0.30937 -0.01805 L 0.58828 -0.01134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E-6 -2.59259E-6 L 0.30938 -0.01111 L 0.58829 -0.0069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5E-6 -1.48148E-6 L 0.30938 -0.01805 L 0.58829 -0.0113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5E-6 0 L 0.30938 -0.01806 L 0.58829 -0.01134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4.16667E-6 -3.7037E-7 L 0.30938 -0.01806 L 0.58829 -0.01134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5E-6 -4.07407E-6 L 0.30938 -0.01805 L 0.58829 -0.01134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0833E-6 -3.7037E-7 L 0.30937 -0.01111 L 0.58828 -0.0069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2.70833E-6 -7.40741E-7 L 0.30937 -0.01805 L 0.58828 -0.01134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2.70833E-6 7.40741E-7 L 0.30937 -0.01806 L 0.58828 -0.01134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54167E-6 3.7037E-7 L 0.30937 -0.01806 L 0.58828 -0.0113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2.70833E-6 -3.33333E-6 L 0.30937 -0.01805 L 0.58828 -0.01134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4.16667E-6 -3.7037E-7 L 0.30938 -0.01111 L 0.58829 -0.00694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4.16667E-6 -7.40741E-7 L 0.30938 -0.01805 L 0.58829 -0.01134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4.16667E-6 7.40741E-7 L 0.30938 -0.01806 L 0.58829 -0.01134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3.33333E-6 3.7037E-7 L 0.30938 -0.01806 L 0.58828 -0.01134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4.16667E-6 -3.33333E-6 L 0.30938 -0.01805 L 0.58829 -0.01134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1.875E-6 -3.7037E-6 L 0.30937 -0.01111 L 0.58828 -0.00694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1.875E-6 -4.07407E-6 L 0.30937 -0.01805 L 0.58828 -0.01134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1.875E-6 -1.11111E-6 L 0.30937 -0.01805 L 0.58828 -0.01134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2.70833E-6 -2.96296E-6 L 0.30937 -0.01805 L 0.58828 -0.01134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1.875E-6 3.33333E-6 L 0.30937 -0.01806 L 0.58828 -0.01135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5E-6 -3.7037E-6 L 0.30938 -0.01111 L 0.58829 -0.00694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5E-6 -4.07407E-6 L 0.30938 -0.01805 L 0.58829 -0.01134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5E-6 -1.11111E-6 L 0.30938 -0.01805 L 0.58829 -0.01134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4.16667E-6 -2.96296E-6 L 0.30938 -0.01805 L 0.58829 -0.01134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5E-6 3.33333E-6 L 0.30938 -0.01806 L 0.58829 -0.01135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30938 -0.01111 L 0.58828 -0.00695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875E-6 3.7037E-6 L 0.30938 -0.01806 L 0.58828 -0.01135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-4.81481E-6 L 0.30938 -0.01805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3.33333E-6 L 0.30938 -0.01806 L 0.58828 -0.01135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1.11111E-6 L 0.30938 -0.01806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59259E-6 L 0.30937 -0.01111 L 0.58828 -0.00695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3.7037E-6 L 0.30937 -0.01806 L 0.58828 -0.01135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25E-6 -4.81481E-6 L 0.30937 -0.01805 L 0.58828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6 3.33333E-6 L 0.30937 -0.01806 L 0.58828 -0.01135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1.11111E-6 L 0.30937 -0.01806 L 0.58828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-7.40741E-7 L 0.30938 -0.01111 L 0.58828 -0.00694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70833E-6 3.7037E-7 L 0.30938 -0.01806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70833E-6 1.85185E-6 L 0.30938 -0.01806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875E-6 0 L 0.30938 -0.01806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70833E-6 -2.22222E-6 L 0.30938 -0.01805 L 0.58828 -0.01134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7.40741E-7 L 0.30937 -0.01111 L 0.58828 -0.00694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16667E-7 3.7037E-7 L 0.30937 -0.01806 L 0.58828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4.16667E-7 1.85185E-6 L 0.30937 -0.01806 L 0.58828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25E-6 0 L 0.30937 -0.01806 L 0.58828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4.16667E-7 -2.22222E-6 L 0.30937 -0.01805 L 0.58828 -0.01134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0 L 0.30938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875E-6 1.11111E-6 L 0.30938 -0.01806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875E-6 2.59259E-6 L 0.30938 -0.01806 L 0.58828 -0.01135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1.04167E-6 7.40741E-7 L 0.30938 -0.01806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875E-6 -1.48148E-6 L 0.30938 -0.01805 L 0.58828 -0.01134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25E-6 0 L 0.30937 -0.01111 L 0.58828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25E-6 1.11111E-6 L 0.30937 -0.01806 L 0.58828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25E-6 2.59259E-6 L 0.30937 -0.01806 L 0.58828 -0.01135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6 7.40741E-7 L 0.30937 -0.01806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25E-6 -1.48148E-6 L 0.30937 -0.01805 L 0.58828 -0.01134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70833E-6 -3.33333E-6 L 0.30938 -0.01111 L 0.58828 -0.00694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2.22222E-6 L 0.30938 -0.01805 L 0.58828 -0.01134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7.40741E-7 L 0.30938 -0.01805 L 0.58828 -0.01134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875E-6 -1.11111E-6 L 0.30938 -0.01805 L 0.58828 -0.01134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70833E-6 -4.81481E-6 L 0.30938 -0.01805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4.16667E-7 -3.33333E-6 L 0.30937 -0.01111 L 0.58828 -0.00694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4.16667E-7 -2.22222E-6 L 0.30937 -0.01805 L 0.58828 -0.01134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4.16667E-7 -7.40741E-7 L 0.30937 -0.01805 L 0.58828 -0.01134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25E-6 -1.11111E-6 L 0.30937 -0.01805 L 0.58828 -0.01134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4.16667E-7 -0.04236 L 0.30937 -0.04907 L 0.58828 -0.04675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30938 -0.01111 L 0.58828 -0.00695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0833E-6 4.07407E-6 L 0.30938 -0.01806 L 0.58828 -0.01135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0833E-6 -4.44444E-6 L 0.30938 -0.01805 L 0.58828 -0.01134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4.81481E-6 L 0.30938 -0.01805 L 0.58828 -0.01134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0833E-6 1.48148E-6 L 0.30938 -0.01806 L 0.58828 -0.0113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2.96296E-6 L 0.30937 -0.01111 L 0.58828 -0.00695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7 4.07407E-6 L 0.30937 -0.01806 L 0.58828 -0.01135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7 -4.44444E-6 L 0.30937 -0.01805 L 0.58828 -0.01134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4.81481E-6 L 0.30937 -0.01805 L 0.58828 -0.01134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16667E-7 1.48148E-6 L 0.30937 -0.01806 L 0.58828 -0.01134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1.11111E-6 L 0.30938 -0.01111 L 0.58828 -0.00695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3.33333E-6 7.40741E-7 L 0.30938 -0.01806 L 0.58828 -0.01134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3.33333E-6 2.22222E-6 L 0.30938 -0.01806 L 0.58828 -0.01134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85185E-6 L 0.30938 -0.01806 L 0.58828 -0.01134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3.33333E-6 -1.85185E-6 L 0.30938 -0.01805 L 0.58828 -0.01134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7 1.11111E-6 L 0.30938 -0.01111 L 0.58828 -0.00695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16667E-7 7.40741E-7 L 0.30938 -0.01806 L 0.58828 -0.01134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16667E-7 2.22222E-6 L 0.30938 -0.01806 L 0.58828 -0.01134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6.25E-7 1.85185E-6 L 0.30937 -0.01806 L 0.58828 -0.01134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16667E-7 -1.85185E-6 L 0.30938 -0.01805 L 0.58828 -0.01134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1.85185E-6 L 0.30938 -0.01111 L 0.58828 -0.00695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2.5E-6 1.48148E-6 L 0.30938 -0.01806 L 0.58828 -0.01134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2.5E-6 4.44444E-6 L 0.30938 -0.01806 L 0.58828 -0.01135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1.66667E-6 2.59259E-6 L 0.30938 -0.01806 L 0.58828 -0.01135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2.5E-6 -1.11111E-6 L 0.30938 -0.01805 L 0.58828 -0.01134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6.25E-7 1.85185E-6 L 0.30937 -0.01111 L 0.58828 -0.00695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6.25E-7 1.48148E-6 L 0.30937 -0.01806 L 0.58828 -0.01134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6.25E-7 4.44444E-6 L 0.30937 -0.01806 L 0.58828 -0.01135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1.45833E-6 2.59259E-6 L 0.30937 -0.01806 L 0.58828 -0.01135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6.25E-7 -1.11111E-6 L 0.30937 -0.01805 L 0.58828 -0.01134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3.33333E-6 -1.48148E-6 L 0.30938 -0.01111 L 0.58828 -0.00694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3.33333E-6 -1.85185E-6 L 0.30938 -0.01805 L 0.58828 -0.01134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3.33333E-6 1.11111E-6 L 0.30938 -0.01806 L 0.58828 -0.01134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2.5E-6 -7.40741E-7 L 0.30938 -0.01805 L 0.58828 -0.01134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3.33333E-6 -2.96296E-6 L 0.30938 -0.01805 L 0.58828 -0.01134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2.08333E-7 -1.48148E-6 L 0.30938 -0.01111 L 0.58828 -0.00694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2.08333E-7 -1.85185E-6 L 0.30938 -0.01805 L 0.58828 -0.0113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2.08333E-7 1.11111E-6 L 0.30938 -0.01806 L 0.58828 -0.01134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6.25E-7 -7.40741E-7 L 0.30937 -0.01805 L 0.58828 -0.01134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2.08333E-7 -2.96296E-6 L 0.30938 -0.01805 L 0.58828 -0.01134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30937 -0.01112 L 0.58828 -0.00695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91667E-6 -4.07407E-6 L 0.30937 -0.01805 L 0.58828 -0.01134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91667E-6 -2.59259E-6 L 0.30937 -0.01805 L 0.58828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75E-6 -4.44444E-6 L 0.30937 -0.01805 L 0.58828 -0.01134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3.33333E-6 L 0.30937 -0.01806 L 0.58828 -0.01135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4.81481E-6 L 0.30938 -0.01112 L 0.58829 -0.00695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95833E-6 -4.07407E-6 L 0.30938 -0.01805 L 0.58829 -0.01134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95833E-6 -2.59259E-6 L 0.30938 -0.01805 L 0.58829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-4.44444E-6 L 0.30938 -0.01805 L 0.58828 -0.01134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95833E-6 3.33333E-6 L 0.30938 -0.01806 L 0.58829 -0.01135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1.48148E-6 L 0.30937 -0.01111 L 0.58828 -0.00695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08333E-6 2.59259E-6 L 0.30937 -0.01806 L 0.58828 -0.01135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08333E-6 4.07407E-6 L 0.30937 -0.01806 L 0.58828 -0.01135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91667E-6 3.7037E-6 L 0.30937 -0.01806 L 0.58828 -0.01135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08333E-6 -5.55112E-17 L 0.30937 -0.01806 L 0.58828 -0.01134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9167E-6 1.48148E-6 L 0.30938 -0.01111 L 0.58829 -0.00695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79167E-6 2.59259E-6 L 0.30938 -0.01806 L 0.58829 -0.01135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79167E-6 4.07407E-6 L 0.30938 -0.01806 L 0.58829 -0.01135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95833E-6 3.7037E-6 L 0.30938 -0.01806 L 0.58829 -0.01135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79167E-6 -5.55112E-17 L 0.30938 -0.01806 L 0.58829 -0.01134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91667E-6 2.22222E-6 L 0.30937 -0.01111 L 0.58828 -0.00695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2.91667E-6 3.33333E-6 L 0.30937 -0.01806 L 0.58828 -0.01135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2.91667E-6 4.81481E-6 L 0.30937 -0.01806 L 0.58828 -0.01135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75E-6 4.44444E-6 L 0.30937 -0.01806 L 0.58828 -0.01135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2.91667E-6 7.40741E-7 L 0.30937 -0.01806 L 0.58828 -0.01134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95833E-6 2.22222E-6 L 0.30938 -0.01111 L 0.58829 -0.00695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95833E-6 3.33333E-6 L 0.30938 -0.01806 L 0.58829 -0.01135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95833E-6 4.81481E-6 L 0.30938 -0.01806 L 0.58829 -0.01135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3.125E-6 4.44444E-6 L 0.30938 -0.01806 L 0.58828 -0.01135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95833E-6 7.40741E-7 L 0.30938 -0.01806 L 0.58829 -0.01134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08333E-6 3.7037E-7 L 0.30937 -0.01111 L 0.58828 -0.00694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08333E-6 0 L 0.30937 -0.01806 L 0.58828 -0.01134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08333E-6 2.96296E-6 L 0.30937 -0.01806 L 0.58828 -0.01135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2.91667E-6 1.11111E-6 L 0.30937 -0.01806 L 0.58828 -0.01134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08333E-6 -2.59259E-6 L 0.30937 -0.01805 L 0.58828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79167E-6 3.7037E-7 L 0.30938 -0.01111 L 0.58829 -0.00694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79167E-6 0 L 0.30938 -0.01806 L 0.58829 -0.01134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79167E-6 2.96296E-6 L 0.30938 -0.01806 L 0.58829 -0.01135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95833E-6 1.11111E-6 L 0.30938 -0.01806 L 0.58829 -0.01134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79167E-6 -0.04236 L 0.30938 -0.04907 L 0.58829 -0.04676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30938 -0.01111 L 0.58828 -0.00695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875E-6 3.33333E-6 L 0.30938 -0.01806 L 0.58828 -0.01135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4.81481E-6 L 0.30938 -0.01806 L 0.58828 -0.01135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2.96296E-6 L 0.30938 -0.01806 L 0.58828 -0.01135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7.40741E-7 L 0.30938 -0.01806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22222E-6 L 0.30937 -0.01111 L 0.58828 -0.00695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3.33333E-6 L 0.30937 -0.01806 L 0.58828 -0.01135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25E-6 4.81481E-6 L 0.30937 -0.01806 L 0.58828 -0.01135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6 2.96296E-6 L 0.30937 -0.01806 L 0.58828 -0.01135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7.40741E-7 L 0.30937 -0.01806 L 0.58828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-1.11111E-6 L 0.30938 -0.01111 L 0.58828 -0.00694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70833E-6 0 L 0.30938 -0.01806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70833E-6 1.48148E-6 L 0.30938 -0.01806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875E-6 -3.7037E-7 L 0.30938 -0.01806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70833E-6 -2.59259E-6 L 0.30938 -0.01805 L 0.58828 -0.01134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11111E-6 L 0.30937 -0.01111 L 0.58828 -0.00694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16667E-7 0 L 0.30937 -0.01806 L 0.58828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4.16667E-7 1.48148E-6 L 0.30937 -0.01806 L 0.58828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25E-6 -3.7037E-7 L 0.30937 -0.01806 L 0.58828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4.16667E-7 -2.59259E-6 L 0.30937 -0.01805 L 0.58828 -0.01134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-3.7037E-7 L 0.30938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875E-6 7.40741E-7 L 0.30938 -0.01806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875E-6 2.22222E-6 L 0.30938 -0.01806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1.04167E-6 3.7037E-7 L 0.30938 -0.01806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875E-6 -1.85185E-6 L 0.30938 -0.01805 L 0.58828 -0.01134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25E-6 -3.7037E-7 L 0.30937 -0.01111 L 0.58828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25E-6 7.40741E-7 L 0.30937 -0.01806 L 0.58828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25E-6 2.22222E-6 L 0.30937 -0.01806 L 0.58828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6 3.7037E-7 L 0.30937 -0.01806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25E-6 -1.85185E-6 L 0.30937 -0.01805 L 0.58828 -0.01134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70833E-6 -2.22222E-6 L 0.30938 -0.01111 L 0.58828 -0.00694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2.59259E-6 L 0.30938 -0.01805 L 0.58828 -0.01134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1.11111E-6 L 0.30938 -0.01805 L 0.58828 -0.01134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66667E-6 -1.48148E-6 L 0.30938 -0.01805 L 0.58828 -0.01134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70833E-6 4.81481E-6 L 0.30938 -0.01806 L 0.58828 -0.01135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4.16667E-7 -2.22222E-6 L 0.30937 -0.01111 L 0.58828 -0.00694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4.16667E-7 -2.59259E-6 L 0.30937 -0.01805 L 0.58828 -0.01134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4.16667E-7 -1.11111E-6 L 0.30937 -0.01805 L 0.58828 -0.01134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25E-6 -1.48148E-6 L 0.30937 -0.01805 L 0.58828 -0.01134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4.16667E-7 4.81481E-6 L 0.30937 -0.01806 L 0.58828 -0.01135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30937 -0.01112 L 0.58828 -0.00695 " pathEditMode="relative" rAng="0" ptsTypes="AAA">
                                      <p:cBhvr>
                                        <p:cTn id="80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4.81481E-6 L 0.30937 -0.01805 L 0.58828 -0.01134 " pathEditMode="relative" rAng="0" ptsTypes="AAA">
                                      <p:cBhvr>
                                        <p:cTn id="8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-3.33333E-6 L 0.30937 -0.01805 L 0.58828 -0.01134 " pathEditMode="relative" rAng="0" ptsTypes="AAA">
                                      <p:cBhvr>
                                        <p:cTn id="81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4.81481E-6 L 0.30937 -0.01806 L 0.58828 -0.01135 " pathEditMode="relative" rAng="0" ptsTypes="AAA">
                                      <p:cBhvr>
                                        <p:cTn id="8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75E-6 2.59259E-6 L 0.30937 -0.01806 L 0.58828 -0.01135 " pathEditMode="relative" rAng="0" ptsTypes="AAA">
                                      <p:cBhvr>
                                        <p:cTn id="82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4.07407E-6 L 0.30938 -0.01112 L 0.58828 -0.00695 " pathEditMode="relative" rAng="0" ptsTypes="AAA">
                                      <p:cBhvr>
                                        <p:cTn id="8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125E-6 -4.81481E-6 L 0.30938 -0.01805 L 0.58828 -0.01134 " pathEditMode="relative" rAng="0" ptsTypes="AAA">
                                      <p:cBhvr>
                                        <p:cTn id="83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125E-6 -3.33333E-6 L 0.30938 -0.01805 L 0.58828 -0.01134 " pathEditMode="relative" rAng="0" ptsTypes="AAA">
                                      <p:cBhvr>
                                        <p:cTn id="83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9167E-6 4.81481E-6 L 0.30938 -0.01806 L 0.58828 -0.01135 " pathEditMode="relative" rAng="0" ptsTypes="AAA">
                                      <p:cBhvr>
                                        <p:cTn id="84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125E-6 2.59259E-6 L 0.30938 -0.01806 L 0.58828 -0.01135 " pathEditMode="relative" rAng="0" ptsTypes="AAA">
                                      <p:cBhvr>
                                        <p:cTn id="84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7.40741E-7 L 0.30937 -0.01111 L 0.58828 -0.00695 " pathEditMode="relative" rAng="0" ptsTypes="AAA">
                                      <p:cBhvr>
                                        <p:cTn id="84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91667E-6 1.85185E-6 L 0.30937 -0.01806 L 0.58828 -0.01134 " pathEditMode="relative" rAng="0" ptsTypes="AAA">
                                      <p:cBhvr>
                                        <p:cTn id="8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91667E-6 3.33333E-6 L 0.30937 -0.01806 L 0.58828 -0.01135 " pathEditMode="relative" rAng="0" ptsTypes="AAA">
                                      <p:cBhvr>
                                        <p:cTn id="85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75E-6 1.48148E-6 L 0.30937 -0.01806 L 0.58828 -0.01134 " pathEditMode="relative" rAng="0" ptsTypes="AAA">
                                      <p:cBhvr>
                                        <p:cTn id="8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91667E-6 -7.40741E-7 L 0.30937 -0.01805 L 0.58828 -0.01134 " pathEditMode="relative" rAng="0" ptsTypes="AAA">
                                      <p:cBhvr>
                                        <p:cTn id="86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7.40741E-7 L 0.30938 -0.01111 L 0.58829 -0.00695 " pathEditMode="relative" rAng="0" ptsTypes="AAA">
                                      <p:cBhvr>
                                        <p:cTn id="86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3.95833E-6 1.85185E-6 L 0.30938 -0.01806 L 0.58829 -0.01134 " pathEditMode="relative" rAng="0" ptsTypes="AAA">
                                      <p:cBhvr>
                                        <p:cTn id="87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3.95833E-6 3.33333E-6 L 0.30938 -0.01806 L 0.58829 -0.01135 " pathEditMode="relative" rAng="0" ptsTypes="AAA">
                                      <p:cBhvr>
                                        <p:cTn id="8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125E-6 1.48148E-6 L 0.30938 -0.01806 L 0.58828 -0.01134 " pathEditMode="relative" rAng="0" ptsTypes="AAA">
                                      <p:cBhvr>
                                        <p:cTn id="88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3.95833E-6 -7.40741E-7 L 0.30938 -0.01805 L 0.58829 -0.01134 " pathEditMode="relative" rAng="0" ptsTypes="AAA">
                                      <p:cBhvr>
                                        <p:cTn id="8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1.48148E-6 L 0.30937 -0.01111 L 0.58828 -0.00695 " pathEditMode="relative" rAng="0" ptsTypes="AAA">
                                      <p:cBhvr>
                                        <p:cTn id="88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75E-6 2.59259E-6 L 0.30937 -0.01806 L 0.58828 -0.01135 " pathEditMode="relative" rAng="0" ptsTypes="AAA">
                                      <p:cBhvr>
                                        <p:cTn id="89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75E-6 4.07407E-6 L 0.30937 -0.01806 L 0.58828 -0.01135 " pathEditMode="relative" rAng="0" ptsTypes="AAA">
                                      <p:cBhvr>
                                        <p:cTn id="89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4.58333E-6 2.22222E-6 L 0.30937 -0.01806 L 0.58828 -0.01134 " pathEditMode="relative" rAng="0" ptsTypes="AAA">
                                      <p:cBhvr>
                                        <p:cTn id="90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75E-6 1.11022E-16 L 0.30937 -0.01806 L 0.58828 -0.01134 " pathEditMode="relative" rAng="0" ptsTypes="AAA">
                                      <p:cBhvr>
                                        <p:cTn id="90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125E-6 1.48148E-6 L 0.30938 -0.01111 L 0.58828 -0.00695 " pathEditMode="relative" rAng="0" ptsTypes="AAA">
                                      <p:cBhvr>
                                        <p:cTn id="90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125E-6 2.59259E-6 L 0.30938 -0.01806 L 0.58828 -0.01135 " pathEditMode="relative" rAng="0" ptsTypes="AAA">
                                      <p:cBhvr>
                                        <p:cTn id="91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125E-6 4.07407E-6 L 0.30938 -0.01806 L 0.58828 -0.01135 " pathEditMode="relative" rAng="0" ptsTypes="AAA">
                                      <p:cBhvr>
                                        <p:cTn id="91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29167E-6 2.22222E-6 L 0.30938 -0.01806 L 0.58828 -0.01134 " pathEditMode="relative" rAng="0" ptsTypes="AAA">
                                      <p:cBhvr>
                                        <p:cTn id="92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125E-6 1.11022E-16 L 0.30938 -0.01806 L 0.58828 -0.01134 " pathEditMode="relative" rAng="0" ptsTypes="AAA">
                                      <p:cBhvr>
                                        <p:cTn id="92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91667E-6 -1.85185E-6 L 0.30937 -0.01111 L 0.58828 -0.00694 " pathEditMode="relative" rAng="0" ptsTypes="AAA">
                                      <p:cBhvr>
                                        <p:cTn id="92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91667E-6 -7.40741E-7 L 0.30937 -0.01805 L 0.58828 -0.01134 " pathEditMode="relative" rAng="0" ptsTypes="AAA">
                                      <p:cBhvr>
                                        <p:cTn id="93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91667E-6 7.40741E-7 L 0.30937 -0.01806 L 0.58828 -0.01134 " pathEditMode="relative" rAng="0" ptsTypes="AAA">
                                      <p:cBhvr>
                                        <p:cTn id="93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75E-6 -1.11111E-6 L 0.30937 -0.01805 L 0.58828 -0.01134 " pathEditMode="relative" rAng="0" ptsTypes="AAA">
                                      <p:cBhvr>
                                        <p:cTn id="94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91667E-6 -3.33333E-6 L 0.30937 -0.01805 L 0.58828 -0.01134 " pathEditMode="relative" rAng="0" ptsTypes="AAA">
                                      <p:cBhvr>
                                        <p:cTn id="9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3.95833E-6 -1.85185E-6 L 0.30938 -0.01111 L 0.58829 -0.00694 " pathEditMode="relative" rAng="0" ptsTypes="AAA">
                                      <p:cBhvr>
                                        <p:cTn id="94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3.95833E-6 -7.40741E-7 L 0.30938 -0.01805 L 0.58829 -0.01134 " pathEditMode="relative" rAng="0" ptsTypes="AAA">
                                      <p:cBhvr>
                                        <p:cTn id="95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3.95833E-6 7.40741E-7 L 0.30938 -0.01806 L 0.58829 -0.01134 " pathEditMode="relative" rAng="0" ptsTypes="AAA">
                                      <p:cBhvr>
                                        <p:cTn id="95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125E-6 -1.11111E-6 L 0.30938 -0.01805 L 0.58828 -0.01134 " pathEditMode="relative" rAng="0" ptsTypes="AAA">
                                      <p:cBhvr>
                                        <p:cTn id="96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3.95833E-6 -0.04236 L 0.30938 -0.04907 L 0.58829 -0.04676 " pathEditMode="relative" rAng="0" ptsTypes="AAA">
                                      <p:cBhvr>
                                        <p:cTn id="96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up 273"/>
          <p:cNvGrpSpPr/>
          <p:nvPr/>
        </p:nvGrpSpPr>
        <p:grpSpPr>
          <a:xfrm>
            <a:off x="5692575" y="1539251"/>
            <a:ext cx="662940" cy="1284202"/>
            <a:chOff x="1991638" y="4296427"/>
            <a:chExt cx="814192" cy="1499679"/>
          </a:xfrm>
        </p:grpSpPr>
        <p:sp>
          <p:nvSpPr>
            <p:cNvPr id="275" name="Yamuk 27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Yamuk 27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Dikdörtgen 27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Dikdörtgen 277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Yuvarlatılmış Dikdörtgen 27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Düz Bağlayıcı 27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üz Bağlayıcı 28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üz Bağlayıcı 28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3" name="Resim 2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9" y="1908437"/>
            <a:ext cx="464347" cy="464347"/>
          </a:xfrm>
          <a:prstGeom prst="rect">
            <a:avLst/>
          </a:prstGeom>
        </p:spPr>
      </p:pic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64217" y="3552845"/>
            <a:ext cx="2210740" cy="1278158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Ölçeklenebilir Olmak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Scalable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781461" y="3224506"/>
            <a:ext cx="662940" cy="1284202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4" y="1672495"/>
            <a:ext cx="3706299" cy="305190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04353" y="1701516"/>
            <a:ext cx="2210739" cy="127815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20660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05" y="3593692"/>
            <a:ext cx="464347" cy="4643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20660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0660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999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660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673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0673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673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012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673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84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284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84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623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1284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97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1297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1297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636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297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0642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642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642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981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641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0655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655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55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9994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0654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1266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1265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1265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605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65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1279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278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1278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0618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1278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0354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0353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0353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9693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0353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367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0366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0366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9706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0366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0977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0977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0977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0317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0977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90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0990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0990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0330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990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0335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0335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0335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9674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335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20348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348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0348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687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0348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0959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0959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0959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0298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0959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0972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0972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0972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0311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0972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01793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1793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01793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1132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01793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91806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91806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91806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1145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1806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02417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02417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02417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01756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02417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2430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92430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92430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91769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92430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01775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01775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1775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01114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01775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91788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91788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1788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1127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1788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2399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02399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02399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01738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02399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2412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92412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92412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91751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92412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7590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97589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97589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96929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7589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87603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7602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87602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6942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7602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8213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98213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98213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7553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98213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8226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8226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88226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87566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88226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7571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571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97571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96910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7571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87584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87584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87584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86923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7584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98195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98195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8195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97534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98195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8208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8208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88208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87547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8208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9866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9866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9866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9206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9866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9879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9879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9879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9219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9879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00490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00490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0490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9830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0490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90503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0503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90503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9843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0503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9848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9848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9848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9187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9848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9861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9861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9861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9200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9861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00472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0472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00472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9811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00472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90485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0485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90485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9824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0485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5663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5663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5663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5002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5663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676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5676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5676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015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5676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6287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6287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6287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5626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6286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6300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6300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6300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5639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6299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5644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5644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5644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4984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5644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5657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5657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5657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4997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5657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6268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6268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6268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5607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6268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281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6281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6281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5620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6281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4" name="Resim 283">
            <a:extLst>
              <a:ext uri="{FF2B5EF4-FFF2-40B4-BE49-F238E27FC236}">
                <a16:creationId xmlns:a16="http://schemas.microsoft.com/office/drawing/2014/main" id="{29150599-19F9-41F8-85EA-85C4924D4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30938 -0.01111 L 0.58829 -0.0069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1.48148E-6 L 0.30938 -0.01805 L 0.58829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1.48148E-6 L 0.30938 -0.01806 L 0.58829 -0.0113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3.7037E-7 L 0.30938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1.11111E-6 L 0.30938 -0.01111 L 0.58828 -0.00694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04167E-6 -1.48148E-6 L 0.30938 -0.01805 L 0.58828 -0.0113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4167E-6 1.48148E-6 L 0.30938 -0.01806 L 0.58828 -0.01134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7 -3.7037E-7 L 0.30938 -0.01806 L 0.58828 -0.01134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44444E-6 L 0.30938 -0.01111 L 0.58829 -0.00694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5E-6 -3.33333E-6 L 0.30938 -0.01805 L 0.58829 -0.0113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5E-6 -1.85185E-6 L 0.30938 -0.01805 L 0.58829 -0.01134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3.7037E-6 L 0.30938 -0.01805 L 0.58829 -0.01134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-4.44444E-6 L 0.30938 -0.01111 L 0.58828 -0.0069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875E-6 -3.33333E-6 L 0.30938 -0.01805 L 0.58828 -0.0113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875E-6 -1.85185E-6 L 0.30938 -0.01805 L 0.58828 -0.01134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1.04167E-6 -3.7037E-6 L 0.30938 -0.01805 L 0.58828 -0.01134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7037E-6 L 0.30938 -0.01111 L 0.58829 -0.0069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4.16667E-6 -1.11111E-6 L 0.30938 -0.01805 L 0.58829 -0.01134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3.33333E-6 -2.96296E-6 L 0.30938 -0.01805 L 0.58828 -0.0113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4.16667E-6 4.81481E-6 L 0.30938 -0.01806 L 0.58829 -0.01135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1.04167E-6 -3.7037E-6 L 0.30938 -0.01111 L 0.58828 -0.00694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1.04167E-6 -1.11111E-6 L 0.30938 -0.01805 L 0.58828 -0.01134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08333E-7 -2.96296E-6 L 0.30938 -0.01805 L 0.58828 -0.01134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1.04167E-6 4.81481E-6 L 0.30938 -0.01806 L 0.58828 -0.01135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5E-6 2.96296E-6 L 0.30938 -0.01111 L 0.58829 -0.00695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4.44444E-6 L 0.30938 -0.01805 L 0.58829 -0.01134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4.16667E-6 3.7037E-6 L 0.30938 -0.01806 L 0.58829 -0.01135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5E-6 1.48148E-6 L 0.30938 -0.01806 L 0.58829 -0.01134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875E-6 2.96296E-6 L 0.30938 -0.01111 L 0.58828 -0.00695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875E-6 -4.44444E-6 L 0.30938 -0.01805 L 0.58828 -0.01134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1.04167E-6 3.7037E-6 L 0.30938 -0.01806 L 0.58828 -0.01135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875E-6 1.48148E-6 L 0.30938 -0.01806 L 0.58828 -0.01134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0937 -0.01111 L 0.58828 -0.00694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7.40741E-7 L 0.30937 -0.01805 L 0.58828 -0.0113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7.40741E-7 L 0.30937 -0.01806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0.30937 -0.01805 L 0.58828 -0.01134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L 0.30938 -0.01111 L 0.58829 -0.00694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7.40741E-7 L 0.30938 -0.01805 L 0.58829 -0.01134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7.40741E-7 L 0.30938 -0.01806 L 0.58829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11111E-6 L 0.30938 -0.01805 L 0.58828 -0.01134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81481E-6 L 0.30937 -0.01112 L 0.58828 -0.00695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07407E-6 L 0.30937 -0.01805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59259E-6 L 0.30937 -0.01805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44444E-6 L 0.30937 -0.01805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81481E-6 L 0.30938 -0.01112 L 0.58829 -0.00695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07407E-6 L 0.30938 -0.01805 L 0.58829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59259E-6 L 0.30938 -0.01805 L 0.58829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44444E-6 L 0.30938 -0.01805 L 0.58829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44444E-6 L 0.30937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1.85185E-6 L 0.30937 -0.01805 L 0.58828 -0.01134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3.7037E-6 L 0.30937 -0.01805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44444E-6 L 0.30938 -0.01111 L 0.58829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1.85185E-6 L 0.30938 -0.01805 L 0.58829 -0.01134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3.7037E-6 L 0.30938 -0.01805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7037E-6 L 0.30937 -0.01111 L 0.58828 -0.00695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81481E-6 L 0.30937 -0.01806 L 0.58828 -0.01135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44444E-6 L 0.30937 -0.01806 L 0.58828 -0.01135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7.40741E-7 L 0.30937 -0.01806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7037E-6 L 0.30938 -0.01111 L 0.58829 -0.00695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81481E-6 L 0.30938 -0.01806 L 0.58829 -0.01135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44444E-6 L 0.30938 -0.01806 L 0.58829 -0.01135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70833E-6 -4.07407E-6 L 0.30937 -0.00671 L 0.58828 -0.0043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0937 -0.01111 L 0.58828 -0.00695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7 2.22222E-6 L 0.30937 -0.01806 L 0.58828 -0.01134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3.7037E-6 L 0.30937 -0.01806 L 0.58828 -0.01135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85185E-6 L 0.30937 -0.01806 L 0.58828 -0.01134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11111E-6 L 0.30937 -0.01111 L 0.58828 -0.00695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2.22222E-6 L 0.30937 -0.01806 L 0.58828 -0.01134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3.7037E-6 L 0.30937 -0.01806 L 0.58828 -0.01135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1.85185E-6 L 0.30937 -0.01806 L 0.58828 -0.01134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2.22222E-6 L 0.30938 -0.01111 L 0.58828 -0.00694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7 -1.11111E-6 L 0.30938 -0.01805 L 0.58828 -0.01134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7 3.7037E-7 L 0.30938 -0.01806 L 0.58828 -0.01134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6.25E-7 -1.48148E-6 L 0.30937 -0.01805 L 0.58828 -0.01134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91667E-6 -2.22222E-6 L 0.30937 -0.01111 L 0.58828 -0.00694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2.91667E-6 -1.11111E-6 L 0.30937 -0.01805 L 0.58828 -0.01134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2.91667E-6 3.7037E-7 L 0.30937 -0.01806 L 0.58828 -0.01134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3.75E-6 -1.48148E-6 L 0.30937 -0.01805 L 0.58828 -0.01134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1.48148E-6 L 0.30937 -0.01111 L 0.58828 -0.00694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6.25E-7 1.11111E-6 L 0.30937 -0.01806 L 0.58828 -0.01134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1.45833E-6 -7.40741E-7 L 0.30937 -0.01805 L 0.58828 -0.01134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6.25E-7 -2.96296E-6 L 0.30937 -0.01805 L 0.58828 -0.01134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3.75E-6 -1.48148E-6 L 0.30937 -0.01111 L 0.58828 -0.00694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3.75E-6 1.11111E-6 L 0.30937 -0.01806 L 0.58828 -0.01134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4.58333E-6 -7.40741E-7 L 0.30937 -0.01805 L 0.58828 -0.01134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3.75E-6 -2.96296E-6 L 0.30937 -0.01805 L 0.58828 -0.01134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7 -4.81481E-6 L 0.30938 -0.01111 L 0.58828 -0.00694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2.22222E-6 L 0.30938 -0.01805 L 0.58828 -0.01134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6.25E-7 -4.07407E-6 L 0.30937 -0.01805 L 0.58828 -0.01134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7 3.7037E-6 L 0.30938 -0.01806 L 0.58828 -0.01135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2.91667E-6 -4.81481E-6 L 0.30937 -0.01111 L 0.58828 -0.00694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2.91667E-6 -2.22222E-6 L 0.30937 -0.01805 L 0.58828 -0.01134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3.75E-6 -4.07407E-6 L 0.30937 -0.01805 L 0.58828 -0.01134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91667E-6 3.7037E-6 L 0.30937 -0.01806 L 0.58828 -0.01135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30938 -0.01111 L 0.58829 -0.00695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5833E-6 2.59259E-6 L 0.30938 -0.01806 L 0.58829 -0.01135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4.44444E-6 L 0.30938 -0.01805 L 0.58829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3.7037E-6 L 0.30938 -0.01806 L 0.58828 -0.01135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96296E-6 L 0.30938 -0.01111 L 0.58828 -0.00695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8.33333E-7 2.59259E-6 L 0.30938 -0.01806 L 0.58828 -0.01135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-4.44444E-6 L 0.30938 -0.01805 L 0.58828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3.7037E-6 L 0.30938 -0.01806 L 0.58828 -0.01135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L 0.30938 -0.01111 L 0.58829 -0.00694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4.79167E-6 7.40741E-7 L 0.30938 -0.01806 L 0.58829 -0.01134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9167E-6 2.22222E-6 L 0.30938 -0.01806 L 0.58829 -0.01134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-1.85185E-6 L 0.30938 -0.01805 L 0.58829 -0.01134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-3.7037E-7 L 0.30938 -0.01111 L 0.58828 -0.00694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66667E-6 7.40741E-7 L 0.30938 -0.01806 L 0.58828 -0.01134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66667E-6 2.22222E-6 L 0.30938 -0.01806 L 0.58828 -0.01134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8.33333E-7 3.7037E-7 L 0.30938 -0.01806 L 0.58828 -0.01134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3.7037E-7 L 0.30938 -0.01111 L 0.58829 -0.00694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3.95833E-6 2.96296E-6 L 0.30938 -0.01806 L 0.58829 -0.01135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2.91667E-6 1.11111E-6 L 0.30938 -0.01806 L 0.58828 -0.01134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3.95833E-6 -1.11111E-6 L 0.30938 -0.01805 L 0.58829 -0.01134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8.33333E-7 3.7037E-7 L 0.30938 -0.01111 L 0.58828 -0.00694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8.33333E-7 2.96296E-6 L 0.30938 -0.01806 L 0.58828 -0.01135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7 1.11111E-6 L 0.30937 -0.01806 L 0.58828 -0.01134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8.33333E-7 -1.11111E-6 L 0.30938 -0.01805 L 0.58828 -0.01134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4.58333E-6 -2.96296E-6 L 0.30938 -0.01111 L 0.58829 -0.00694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1.85185E-6 L 0.30938 -0.01805 L 0.58829 -0.01134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3.7037E-7 L 0.30938 -0.01806 L 0.58829 -0.01134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66667E-6 -2.96296E-6 L 0.30938 -0.01111 L 0.58828 -0.00694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66667E-6 -3.7037E-7 L 0.30938 -0.01806 L 0.58828 -0.01134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6.25E-7 -2.22222E-6 L 0.30938 -0.01805 L 0.58828 -0.01134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66667E-6 -0.04236 L 0.30938 -0.04907 L 0.58828 -0.04675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0937 -0.01111 L 0.58828 -0.00694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1.11111E-6 L 0.30937 -0.01805 L 0.58828 -0.01134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0.30937 -0.01806 L 0.58828 -0.01134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48148E-6 L 0.30937 -0.01805 L 0.58828 -0.01134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30938 -0.01111 L 0.58829 -0.00694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1.11111E-6 L 0.30938 -0.01805 L 0.58829 -0.01134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48148E-6 L 0.30938 -0.01805 L 0.58828 -0.01134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44444E-6 L 0.30937 -0.01112 L 0.58828 -0.00695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44444E-6 L 0.30937 -0.01805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96296E-6 L 0.30937 -0.01805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81481E-6 L 0.30937 -0.01805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44444E-6 L 0.30938 -0.01112 L 0.58829 -0.00695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96296E-6 L 0.30938 -0.01805 L 0.58829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81481E-6 L 0.30938 -0.01805 L 0.58829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81481E-6 L 0.30937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2.22222E-6 L 0.30937 -0.01805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2.59259E-6 L 0.30937 -0.01805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3.7037E-6 L 0.30937 -0.01806 L 0.58828 -0.01135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81481E-6 L 0.30938 -0.01111 L 0.58829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2.59259E-6 L 0.30938 -0.01805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3.7037E-6 L 0.30938 -0.01806 L 0.58829 -0.01135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33333E-6 L 0.30937 -0.01111 L 0.58828 -0.00695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44444E-6 L 0.30937 -0.01806 L 0.58828 -0.01135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3.7037E-7 L 0.30937 -0.01806 L 0.58828 -0.01134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33333E-6 L 0.30938 -0.01111 L 0.58829 -0.00695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44444E-6 L 0.30938 -0.01806 L 0.58829 -0.01135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58333E-6 3.7037E-7 L 0.30938 -0.01806 L 0.58829 -0.01134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30938 -0.01111 L 0.58828 -0.00694 " pathEditMode="relative" rAng="0" ptsTypes="AAA">
                                      <p:cBhvr>
                                        <p:cTn id="80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7.40741E-7 L 0.30938 -0.01806 L 0.58828 -0.01134 " pathEditMode="relative" rAng="0" ptsTypes="AAA">
                                      <p:cBhvr>
                                        <p:cTn id="8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2.22222E-6 L 0.30938 -0.01806 L 0.58828 -0.01134 " pathEditMode="relative" rAng="0" ptsTypes="AAA">
                                      <p:cBhvr>
                                        <p:cTn id="81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3.7037E-7 L 0.30938 -0.01806 L 0.58828 -0.01134 " pathEditMode="relative" rAng="0" ptsTypes="AAA">
                                      <p:cBhvr>
                                        <p:cTn id="8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1.85185E-6 L 0.30938 -0.01805 L 0.58828 -0.01134 " pathEditMode="relative" rAng="0" ptsTypes="AAA">
                                      <p:cBhvr>
                                        <p:cTn id="82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7 L 0.30937 -0.01111 L 0.58828 -0.00694 " pathEditMode="relative" rAng="0" ptsTypes="AAA">
                                      <p:cBhvr>
                                        <p:cTn id="8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7.40741E-7 L 0.30937 -0.01806 L 0.58828 -0.01134 " pathEditMode="relative" rAng="0" ptsTypes="AAA">
                                      <p:cBhvr>
                                        <p:cTn id="83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22222E-6 L 0.30937 -0.01806 L 0.58828 -0.01134 " pathEditMode="relative" rAng="0" ptsTypes="AAA">
                                      <p:cBhvr>
                                        <p:cTn id="83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7037E-7 L 0.30937 -0.01806 L 0.58828 -0.01134 " pathEditMode="relative" rAng="0" ptsTypes="AAA">
                                      <p:cBhvr>
                                        <p:cTn id="84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-1.85185E-6 L 0.30937 -0.01805 L 0.58828 -0.01134 " pathEditMode="relative" rAng="0" ptsTypes="AAA">
                                      <p:cBhvr>
                                        <p:cTn id="84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0.30938 -0.01111 L 0.58828 -0.00694 " pathEditMode="relative" rAng="0" ptsTypes="AAA">
                                      <p:cBhvr>
                                        <p:cTn id="84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6 -2.59259E-6 L 0.30938 -0.01805 L 0.58828 -0.01134 " pathEditMode="relative" rAng="0" ptsTypes="AAA">
                                      <p:cBhvr>
                                        <p:cTn id="8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6 -1.11111E-6 L 0.30938 -0.01805 L 0.58828 -0.01134 " pathEditMode="relative" rAng="0" ptsTypes="AAA">
                                      <p:cBhvr>
                                        <p:cTn id="85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25E-6 -2.96296E-6 L 0.30938 -0.01805 L 0.58828 -0.01134 " pathEditMode="relative" rAng="0" ptsTypes="AAA">
                                      <p:cBhvr>
                                        <p:cTn id="8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86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3.7037E-6 L 0.30937 -0.01111 L 0.58828 -0.00694 " pathEditMode="relative" rAng="0" ptsTypes="AAA">
                                      <p:cBhvr>
                                        <p:cTn id="86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8.33333E-7 -2.59259E-6 L 0.30937 -0.01805 L 0.58828 -0.01134 " pathEditMode="relative" rAng="0" ptsTypes="AAA">
                                      <p:cBhvr>
                                        <p:cTn id="87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8.33333E-7 -1.11111E-6 L 0.30937 -0.01805 L 0.58828 -0.01134 " pathEditMode="relative" rAng="0" ptsTypes="AAA">
                                      <p:cBhvr>
                                        <p:cTn id="8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875E-6 -2.96296E-6 L 0.30937 -0.01805 L 0.58828 -0.01134 " pathEditMode="relative" rAng="0" ptsTypes="AAA">
                                      <p:cBhvr>
                                        <p:cTn id="88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8.33333E-7 4.81481E-6 L 0.30937 -0.01806 L 0.58828 -0.01135 " pathEditMode="relative" rAng="0" ptsTypes="AAA">
                                      <p:cBhvr>
                                        <p:cTn id="8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2.96296E-6 L 0.30938 -0.01111 L 0.58828 -0.00694 " pathEditMode="relative" rAng="0" ptsTypes="AAA">
                                      <p:cBhvr>
                                        <p:cTn id="88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25E-6 -1.85185E-6 L 0.30938 -0.01805 L 0.58828 -0.01134 " pathEditMode="relative" rAng="0" ptsTypes="AAA">
                                      <p:cBhvr>
                                        <p:cTn id="89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25E-6 -3.7037E-7 L 0.30938 -0.01806 L 0.58828 -0.01134 " pathEditMode="relative" rAng="0" ptsTypes="AAA">
                                      <p:cBhvr>
                                        <p:cTn id="89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4.16667E-7 -2.22222E-6 L 0.30938 -0.01805 L 0.58828 -0.01134 " pathEditMode="relative" rAng="0" ptsTypes="AAA">
                                      <p:cBhvr>
                                        <p:cTn id="90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25E-6 -4.44444E-6 L 0.30938 -0.01805 L 0.58828 -0.01134 " pathEditMode="relative" rAng="0" ptsTypes="AAA">
                                      <p:cBhvr>
                                        <p:cTn id="90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875E-6 -2.96296E-6 L 0.30937 -0.01111 L 0.58828 -0.00694 " pathEditMode="relative" rAng="0" ptsTypes="AAA">
                                      <p:cBhvr>
                                        <p:cTn id="90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875E-6 -1.85185E-6 L 0.30937 -0.01805 L 0.58828 -0.01134 " pathEditMode="relative" rAng="0" ptsTypes="AAA">
                                      <p:cBhvr>
                                        <p:cTn id="91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875E-6 -3.7037E-7 L 0.30937 -0.01806 L 0.58828 -0.01134 " pathEditMode="relative" rAng="0" ptsTypes="AAA">
                                      <p:cBhvr>
                                        <p:cTn id="91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70833E-6 -2.22222E-6 L 0.30937 -0.01805 L 0.58828 -0.01134 " pathEditMode="relative" rAng="0" ptsTypes="AAA">
                                      <p:cBhvr>
                                        <p:cTn id="92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875E-6 -4.44444E-6 L 0.30937 -0.01805 L 0.58828 -0.01134 " pathEditMode="relative" rAng="0" ptsTypes="AAA">
                                      <p:cBhvr>
                                        <p:cTn id="92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6 3.7037E-6 L 0.30938 -0.01111 L 0.58828 -0.00695 " pathEditMode="relative" rAng="0" ptsTypes="AAA">
                                      <p:cBhvr>
                                        <p:cTn id="92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93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-3.7037E-6 L 0.30938 -0.01805 L 0.58828 -0.01134 " pathEditMode="relative" rAng="0" ptsTypes="AAA">
                                      <p:cBhvr>
                                        <p:cTn id="93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25E-6 4.44444E-6 L 0.30938 -0.01806 L 0.58828 -0.01135 " pathEditMode="relative" rAng="0" ptsTypes="AAA">
                                      <p:cBhvr>
                                        <p:cTn id="94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6 2.22222E-6 L 0.30938 -0.01806 L 0.58828 -0.01134 " pathEditMode="relative" rAng="0" ptsTypes="AAA">
                                      <p:cBhvr>
                                        <p:cTn id="9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1.04167E-6 3.7037E-6 L 0.30937 -0.01111 L 0.58828 -0.00695 " pathEditMode="relative" rAng="0" ptsTypes="AAA">
                                      <p:cBhvr>
                                        <p:cTn id="94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1.04167E-6 4.81481E-6 L 0.30937 -0.01806 L 0.58828 -0.01135 " pathEditMode="relative" rAng="0" ptsTypes="AAA">
                                      <p:cBhvr>
                                        <p:cTn id="95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1.04167E-6 -3.7037E-6 L 0.30937 -0.01805 L 0.58828 -0.01134 " pathEditMode="relative" rAng="0" ptsTypes="AAA">
                                      <p:cBhvr>
                                        <p:cTn id="95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875E-6 4.44444E-6 L 0.30937 -0.01806 L 0.58828 -0.01135 " pathEditMode="relative" rAng="0" ptsTypes="AAA">
                                      <p:cBhvr>
                                        <p:cTn id="96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1.04167E-6 -0.04236 L 0.30937 -0.04908 L 0.58828 -0.04676 " pathEditMode="relative" rAng="0" ptsTypes="AAA">
                                      <p:cBhvr>
                                        <p:cTn id="96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up 273"/>
          <p:cNvGrpSpPr/>
          <p:nvPr/>
        </p:nvGrpSpPr>
        <p:grpSpPr>
          <a:xfrm>
            <a:off x="5692575" y="1539251"/>
            <a:ext cx="662940" cy="1284202"/>
            <a:chOff x="1991638" y="4296427"/>
            <a:chExt cx="814192" cy="1499679"/>
          </a:xfrm>
        </p:grpSpPr>
        <p:sp>
          <p:nvSpPr>
            <p:cNvPr id="275" name="Yamuk 27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Yamuk 27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Dikdörtgen 27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Dikdörtgen 277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Yuvarlatılmış Dikdörtgen 27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Düz Bağlayıcı 27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üz Bağlayıcı 28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üz Bağlayıcı 28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3" name="Resim 2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9" y="1908437"/>
            <a:ext cx="464347" cy="464347"/>
          </a:xfrm>
          <a:prstGeom prst="rect">
            <a:avLst/>
          </a:prstGeom>
        </p:spPr>
      </p:pic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64217" y="3552845"/>
            <a:ext cx="2210740" cy="1278158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Hataya karşı dayanıklı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689063" y="3224506"/>
            <a:ext cx="662940" cy="1284202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4" y="1672495"/>
            <a:ext cx="3706299" cy="305190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04353" y="1701516"/>
            <a:ext cx="2210739" cy="127815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20660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07" y="3593692"/>
            <a:ext cx="464347" cy="4643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20660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0660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999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660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673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0673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673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012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673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84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284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84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623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1284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97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1297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1297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636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297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0642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642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642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981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641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0655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655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55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9994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0654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1266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1265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1265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605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65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1279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278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1278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0618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1278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0354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0353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0353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9693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0353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367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0366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0366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9706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0366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0977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0977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0977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0317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0977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90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0990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0990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0330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990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0335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0335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0335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9674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335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20348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348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0348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687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0348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0959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0959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0959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0298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0959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0972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0972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0972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0311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0972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01793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1793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01793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1132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01793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91806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91806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91806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1145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1806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02417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02417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02417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01756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02417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2430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92430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92430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91769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92430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01775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01775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1775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01114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01775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91788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91788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1788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1127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1788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2399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02399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02399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01738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02399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2412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92412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92412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91751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92412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7590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97589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97589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96929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7589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87603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7602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87602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6942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7602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8213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98213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98213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7553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98213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8226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8226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88226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87566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88226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7571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571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97571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96910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7571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87584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87584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87584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86923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7584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98195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98195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8195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97534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98195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8208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8208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88208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87547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8208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9866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9866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9866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9206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9866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9879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9879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9879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9219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9879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00490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00490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0490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9830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0490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90503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0503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90503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9843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0503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9848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9848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9848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9187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9848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9861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9861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9861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9200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9861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00472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0472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00472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9811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00472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90485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0485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90485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9824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0485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5663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5663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5663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5002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5663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676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5676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5676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015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5676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6287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6287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6287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5626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6286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6300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6300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6300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5639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6299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5644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5644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5644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4984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5644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5657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5657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5657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4997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5657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6268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6268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6268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5607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6268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281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6281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6281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5620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6281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4" name="Resim 283">
            <a:extLst>
              <a:ext uri="{FF2B5EF4-FFF2-40B4-BE49-F238E27FC236}">
                <a16:creationId xmlns:a16="http://schemas.microsoft.com/office/drawing/2014/main" id="{39968AE3-42B6-4528-97C9-4BA089C9E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30938 -0.01111 L 0.58829 -0.0069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1.48148E-6 L 0.30938 -0.01805 L 0.58829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1.48148E-6 L 0.30938 -0.01806 L 0.58829 -0.0113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3.7037E-7 L 0.30938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1.11111E-6 L 0.30938 -0.01111 L 0.58828 -0.00694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04167E-6 -1.48148E-6 L 0.30938 -0.01805 L 0.58828 -0.0113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4167E-6 1.48148E-6 L 0.30938 -0.01806 L 0.58828 -0.01134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7 -3.7037E-7 L 0.30938 -0.01806 L 0.58828 -0.01134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44444E-6 L 0.30938 -0.01111 L 0.58829 -0.00694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5E-6 -3.33333E-6 L 0.30938 -0.01805 L 0.58829 -0.0113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5E-6 -1.85185E-6 L 0.30938 -0.01805 L 0.58829 -0.01134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3.7037E-6 L 0.30938 -0.01805 L 0.58829 -0.01134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-4.44444E-6 L 0.30938 -0.01111 L 0.58828 -0.0069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875E-6 -3.33333E-6 L 0.30938 -0.01805 L 0.58828 -0.0113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875E-6 -1.85185E-6 L 0.30938 -0.01805 L 0.58828 -0.01134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1.04167E-6 -3.7037E-6 L 0.30938 -0.01805 L 0.58828 -0.01134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7037E-6 L 0.30938 -0.01111 L 0.58829 -0.0069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4.16667E-6 -1.11111E-6 L 0.30938 -0.01805 L 0.58829 -0.01134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3.33333E-6 -2.96296E-6 L 0.30938 -0.01805 L 0.58828 -0.0113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4.16667E-6 4.81481E-6 L 0.30938 -0.01806 L 0.58829 -0.01135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1.04167E-6 -3.7037E-6 L 0.30938 -0.01111 L 0.58828 -0.00694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1.04167E-6 -1.11111E-6 L 0.30938 -0.01805 L 0.58828 -0.01134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08333E-7 -2.96296E-6 L 0.30938 -0.01805 L 0.58828 -0.01134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1.04167E-6 4.81481E-6 L 0.30938 -0.01806 L 0.58828 -0.01135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5E-6 2.96296E-6 L 0.30938 -0.01111 L 0.58829 -0.00695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4.44444E-6 L 0.30938 -0.01805 L 0.58829 -0.01134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4.16667E-6 3.7037E-6 L 0.30938 -0.01806 L 0.58829 -0.01135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5E-6 1.48148E-6 L 0.30938 -0.01806 L 0.58829 -0.01134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875E-6 2.96296E-6 L 0.30938 -0.01111 L 0.58828 -0.00695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875E-6 -4.44444E-6 L 0.30938 -0.01805 L 0.58828 -0.01134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1.04167E-6 3.7037E-6 L 0.30938 -0.01806 L 0.58828 -0.01135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875E-6 1.48148E-6 L 0.30938 -0.01806 L 0.58828 -0.01134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0937 -0.01111 L 0.58828 -0.00694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7.40741E-7 L 0.30937 -0.01805 L 0.58828 -0.0113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7.40741E-7 L 0.30937 -0.01806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0.30937 -0.01805 L 0.58828 -0.01134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L 0.30938 -0.01111 L 0.58829 -0.00694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7.40741E-7 L 0.30938 -0.01805 L 0.58829 -0.01134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7.40741E-7 L 0.30938 -0.01806 L 0.58829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11111E-6 L 0.30938 -0.01805 L 0.58828 -0.01134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81481E-6 L 0.30937 -0.01112 L 0.58828 -0.00695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07407E-6 L 0.30937 -0.01805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59259E-6 L 0.30937 -0.01805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44444E-6 L 0.30937 -0.01805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81481E-6 L 0.30938 -0.01112 L 0.58829 -0.00695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07407E-6 L 0.30938 -0.01805 L 0.58829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59259E-6 L 0.30938 -0.01805 L 0.58829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44444E-6 L 0.30938 -0.01805 L 0.58829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44444E-6 L 0.30937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1.85185E-6 L 0.30937 -0.01805 L 0.58828 -0.01134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3.7037E-6 L 0.30937 -0.01805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44444E-6 L 0.30938 -0.01111 L 0.58829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1.85185E-6 L 0.30938 -0.01805 L 0.58829 -0.01134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3.7037E-6 L 0.30938 -0.01805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7037E-6 L 0.30937 -0.01111 L 0.58828 -0.00695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81481E-6 L 0.30937 -0.01806 L 0.58828 -0.01135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44444E-6 L 0.30937 -0.01806 L 0.58828 -0.01135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7.40741E-7 L 0.30937 -0.01806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7037E-6 L 0.30938 -0.01111 L 0.58829 -0.00695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81481E-6 L 0.30938 -0.01806 L 0.58829 -0.01135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44444E-6 L 0.30938 -0.01806 L 0.58829 -0.01135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70833E-6 -4.07407E-6 L 0.30937 -0.00671 L 0.58828 -0.0043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0937 -0.01111 L 0.58828 -0.00695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7 2.22222E-6 L 0.30937 -0.01806 L 0.58828 -0.01134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3.7037E-6 L 0.30937 -0.01806 L 0.58828 -0.01135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85185E-6 L 0.30937 -0.01806 L 0.58828 -0.01134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11111E-6 L 0.30937 -0.01111 L 0.58828 -0.00695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2.22222E-6 L 0.30937 -0.01806 L 0.58828 -0.01134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3.7037E-6 L 0.30937 -0.01806 L 0.58828 -0.01135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1.85185E-6 L 0.30937 -0.01806 L 0.58828 -0.01134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2.22222E-6 L 0.30938 -0.01111 L 0.58828 -0.00694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7 -1.11111E-6 L 0.30938 -0.01805 L 0.58828 -0.01134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7 3.7037E-7 L 0.30938 -0.01806 L 0.58828 -0.01134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6.25E-7 -1.48148E-6 L 0.30937 -0.01805 L 0.58828 -0.01134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91667E-6 -2.22222E-6 L 0.30937 -0.01111 L 0.58828 -0.00694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2.91667E-6 -1.11111E-6 L 0.30937 -0.01805 L 0.58828 -0.01134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2.91667E-6 3.7037E-7 L 0.30937 -0.01806 L 0.58828 -0.01134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3.75E-6 -1.48148E-6 L 0.30937 -0.01805 L 0.58828 -0.01134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1.48148E-6 L 0.30937 -0.01111 L 0.58828 -0.00694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6.25E-7 1.11111E-6 L 0.30937 -0.01806 L 0.58828 -0.01134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1.45833E-6 -7.40741E-7 L 0.30937 -0.01805 L 0.58828 -0.01134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6.25E-7 -2.96296E-6 L 0.30937 -0.01805 L 0.58828 -0.01134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3.75E-6 -1.48148E-6 L 0.30937 -0.01111 L 0.58828 -0.00694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3.75E-6 1.11111E-6 L 0.30937 -0.01806 L 0.58828 -0.01134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4.58333E-6 -7.40741E-7 L 0.30937 -0.01805 L 0.58828 -0.01134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3.75E-6 -2.96296E-6 L 0.30937 -0.01805 L 0.58828 -0.01134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7 -4.81481E-6 L 0.30938 -0.01111 L 0.58828 -0.00694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2.22222E-6 L 0.30938 -0.01805 L 0.58828 -0.01134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6.25E-7 -4.07407E-6 L 0.30937 -0.01805 L 0.58828 -0.01134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7 3.7037E-6 L 0.30938 -0.01806 L 0.58828 -0.01135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2.91667E-6 -4.81481E-6 L 0.30937 -0.01111 L 0.58828 -0.00694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2.91667E-6 -2.22222E-6 L 0.30937 -0.01805 L 0.58828 -0.01134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3.75E-6 -4.07407E-6 L 0.30937 -0.01805 L 0.58828 -0.01134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91667E-6 3.7037E-6 L 0.30937 -0.01806 L 0.58828 -0.01135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30938 -0.01111 L 0.58829 -0.00695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5833E-6 2.59259E-6 L 0.30938 -0.01806 L 0.58829 -0.01135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4.44444E-6 L 0.30938 -0.01805 L 0.58829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3.7037E-6 L 0.30938 -0.01806 L 0.58828 -0.01135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96296E-6 L 0.30938 -0.01111 L 0.58828 -0.00695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8.33333E-7 2.59259E-6 L 0.30938 -0.01806 L 0.58828 -0.01135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-4.44444E-6 L 0.30938 -0.01805 L 0.58828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3.7037E-6 L 0.30938 -0.01806 L 0.58828 -0.01135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L 0.30938 -0.01111 L 0.58829 -0.00694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4.79167E-6 7.40741E-7 L 0.30938 -0.01806 L 0.58829 -0.01134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9167E-6 2.22222E-6 L 0.30938 -0.01806 L 0.58829 -0.01134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-1.85185E-6 L 0.30938 -0.01805 L 0.58829 -0.01134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-3.7037E-7 L 0.30938 -0.01111 L 0.58828 -0.00694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66667E-6 7.40741E-7 L 0.30938 -0.01806 L 0.58828 -0.01134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66667E-6 2.22222E-6 L 0.30938 -0.01806 L 0.58828 -0.01134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8.33333E-7 3.7037E-7 L 0.30938 -0.01806 L 0.58828 -0.01134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3.7037E-7 L 0.30938 -0.01111 L 0.58829 -0.00694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3.95833E-6 2.96296E-6 L 0.30938 -0.01806 L 0.58829 -0.01135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2.91667E-6 1.11111E-6 L 0.30938 -0.01806 L 0.58828 -0.01134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3.95833E-6 -1.11111E-6 L 0.30938 -0.01805 L 0.58829 -0.01134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8.33333E-7 3.7037E-7 L 0.30938 -0.01111 L 0.58828 -0.00694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8.33333E-7 2.96296E-6 L 0.30938 -0.01806 L 0.58828 -0.01135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7 1.11111E-6 L 0.30937 -0.01806 L 0.58828 -0.01134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8.33333E-7 -1.11111E-6 L 0.30938 -0.01805 L 0.58828 -0.01134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4.58333E-6 -2.96296E-6 L 0.30938 -0.01111 L 0.58829 -0.00694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1.85185E-6 L 0.30938 -0.01805 L 0.58829 -0.01134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3.7037E-7 L 0.30938 -0.01806 L 0.58829 -0.01134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66667E-6 -2.96296E-6 L 0.30938 -0.01111 L 0.58828 -0.00694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66667E-6 -3.7037E-7 L 0.30938 -0.01806 L 0.58828 -0.01134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6.25E-7 -2.22222E-6 L 0.30938 -0.01805 L 0.58828 -0.01134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66667E-6 -0.04236 L 0.30938 -0.04907 L 0.58828 -0.04675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0937 -0.01111 L 0.58828 -0.00694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1.11111E-6 L 0.30937 -0.01805 L 0.58828 -0.01134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0.30937 -0.01806 L 0.58828 -0.01134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48148E-6 L 0.30937 -0.01805 L 0.58828 -0.01134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30938 -0.01111 L 0.58829 -0.00694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1.11111E-6 L 0.30938 -0.01805 L 0.58829 -0.01134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48148E-6 L 0.30938 -0.01805 L 0.58828 -0.01134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44444E-6 L 0.30937 -0.01112 L 0.58828 -0.00695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44444E-6 L 0.30937 -0.01805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96296E-6 L 0.30937 -0.01805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81481E-6 L 0.30937 -0.01805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44444E-6 L 0.30938 -0.01112 L 0.58829 -0.00695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96296E-6 L 0.30938 -0.01805 L 0.58829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81481E-6 L 0.30938 -0.01805 L 0.58829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81481E-6 L 0.30937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2.22222E-6 L 0.30937 -0.01805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2.59259E-6 L 0.30937 -0.01805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3.7037E-6 L 0.30937 -0.01806 L 0.58828 -0.01135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81481E-6 L 0.30938 -0.01111 L 0.58829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2.59259E-6 L 0.30938 -0.01805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3.7037E-6 L 0.30938 -0.01806 L 0.58829 -0.01135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33333E-6 L 0.30937 -0.01111 L 0.58828 -0.00695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44444E-6 L 0.30937 -0.01806 L 0.58828 -0.01135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3.7037E-7 L 0.30937 -0.01806 L 0.58828 -0.01134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33333E-6 L 0.30938 -0.01111 L 0.58829 -0.00695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44444E-6 L 0.30938 -0.01806 L 0.58829 -0.01135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58333E-6 3.7037E-7 L 0.30938 -0.01806 L 0.58829 -0.01134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30938 -0.01111 L 0.58828 -0.00694 " pathEditMode="relative" rAng="0" ptsTypes="AAA">
                                      <p:cBhvr>
                                        <p:cTn id="80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7.40741E-7 L 0.30938 -0.01806 L 0.58828 -0.01134 " pathEditMode="relative" rAng="0" ptsTypes="AAA">
                                      <p:cBhvr>
                                        <p:cTn id="8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2.22222E-6 L 0.30938 -0.01806 L 0.58828 -0.01134 " pathEditMode="relative" rAng="0" ptsTypes="AAA">
                                      <p:cBhvr>
                                        <p:cTn id="81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3.7037E-7 L 0.30938 -0.01806 L 0.58828 -0.01134 " pathEditMode="relative" rAng="0" ptsTypes="AAA">
                                      <p:cBhvr>
                                        <p:cTn id="8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1.85185E-6 L 0.30938 -0.01805 L 0.58828 -0.01134 " pathEditMode="relative" rAng="0" ptsTypes="AAA">
                                      <p:cBhvr>
                                        <p:cTn id="82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7 L 0.30937 -0.01111 L 0.58828 -0.00694 " pathEditMode="relative" rAng="0" ptsTypes="AAA">
                                      <p:cBhvr>
                                        <p:cTn id="8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7.40741E-7 L 0.30937 -0.01806 L 0.58828 -0.01134 " pathEditMode="relative" rAng="0" ptsTypes="AAA">
                                      <p:cBhvr>
                                        <p:cTn id="83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22222E-6 L 0.30937 -0.01806 L 0.58828 -0.01134 " pathEditMode="relative" rAng="0" ptsTypes="AAA">
                                      <p:cBhvr>
                                        <p:cTn id="83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7037E-7 L 0.30937 -0.01806 L 0.58828 -0.01134 " pathEditMode="relative" rAng="0" ptsTypes="AAA">
                                      <p:cBhvr>
                                        <p:cTn id="84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-1.85185E-6 L 0.30937 -0.01805 L 0.58828 -0.01134 " pathEditMode="relative" rAng="0" ptsTypes="AAA">
                                      <p:cBhvr>
                                        <p:cTn id="84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0.30938 -0.01111 L 0.58828 -0.00694 " pathEditMode="relative" rAng="0" ptsTypes="AAA">
                                      <p:cBhvr>
                                        <p:cTn id="84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6 -2.59259E-6 L 0.30938 -0.01805 L 0.58828 -0.01134 " pathEditMode="relative" rAng="0" ptsTypes="AAA">
                                      <p:cBhvr>
                                        <p:cTn id="8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6 -1.11111E-6 L 0.30938 -0.01805 L 0.58828 -0.01134 " pathEditMode="relative" rAng="0" ptsTypes="AAA">
                                      <p:cBhvr>
                                        <p:cTn id="85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25E-6 -2.96296E-6 L 0.30938 -0.01805 L 0.58828 -0.01134 " pathEditMode="relative" rAng="0" ptsTypes="AAA">
                                      <p:cBhvr>
                                        <p:cTn id="8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86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3.7037E-6 L 0.30937 -0.01111 L 0.58828 -0.00694 " pathEditMode="relative" rAng="0" ptsTypes="AAA">
                                      <p:cBhvr>
                                        <p:cTn id="86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8.33333E-7 -2.59259E-6 L 0.30937 -0.01805 L 0.58828 -0.01134 " pathEditMode="relative" rAng="0" ptsTypes="AAA">
                                      <p:cBhvr>
                                        <p:cTn id="87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8.33333E-7 -1.11111E-6 L 0.30937 -0.01805 L 0.58828 -0.01134 " pathEditMode="relative" rAng="0" ptsTypes="AAA">
                                      <p:cBhvr>
                                        <p:cTn id="8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875E-6 -2.96296E-6 L 0.30937 -0.01805 L 0.58828 -0.01134 " pathEditMode="relative" rAng="0" ptsTypes="AAA">
                                      <p:cBhvr>
                                        <p:cTn id="88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8.33333E-7 4.81481E-6 L 0.30937 -0.01806 L 0.58828 -0.01135 " pathEditMode="relative" rAng="0" ptsTypes="AAA">
                                      <p:cBhvr>
                                        <p:cTn id="8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2.96296E-6 L 0.30938 -0.01111 L 0.58828 -0.00694 " pathEditMode="relative" rAng="0" ptsTypes="AAA">
                                      <p:cBhvr>
                                        <p:cTn id="88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25E-6 -1.85185E-6 L 0.30938 -0.01805 L 0.58828 -0.01134 " pathEditMode="relative" rAng="0" ptsTypes="AAA">
                                      <p:cBhvr>
                                        <p:cTn id="89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25E-6 -3.7037E-7 L 0.30938 -0.01806 L 0.58828 -0.01134 " pathEditMode="relative" rAng="0" ptsTypes="AAA">
                                      <p:cBhvr>
                                        <p:cTn id="89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4.16667E-7 -2.22222E-6 L 0.30938 -0.01805 L 0.58828 -0.01134 " pathEditMode="relative" rAng="0" ptsTypes="AAA">
                                      <p:cBhvr>
                                        <p:cTn id="90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25E-6 -4.44444E-6 L 0.30938 -0.01805 L 0.58828 -0.01134 " pathEditMode="relative" rAng="0" ptsTypes="AAA">
                                      <p:cBhvr>
                                        <p:cTn id="90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875E-6 -2.96296E-6 L 0.30937 -0.01111 L 0.58828 -0.00694 " pathEditMode="relative" rAng="0" ptsTypes="AAA">
                                      <p:cBhvr>
                                        <p:cTn id="90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875E-6 -1.85185E-6 L 0.30937 -0.01805 L 0.58828 -0.01134 " pathEditMode="relative" rAng="0" ptsTypes="AAA">
                                      <p:cBhvr>
                                        <p:cTn id="91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875E-6 -3.7037E-7 L 0.30937 -0.01806 L 0.58828 -0.01134 " pathEditMode="relative" rAng="0" ptsTypes="AAA">
                                      <p:cBhvr>
                                        <p:cTn id="91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70833E-6 -2.22222E-6 L 0.30937 -0.01805 L 0.58828 -0.01134 " pathEditMode="relative" rAng="0" ptsTypes="AAA">
                                      <p:cBhvr>
                                        <p:cTn id="92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875E-6 -4.44444E-6 L 0.30937 -0.01805 L 0.58828 -0.01134 " pathEditMode="relative" rAng="0" ptsTypes="AAA">
                                      <p:cBhvr>
                                        <p:cTn id="92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6 3.7037E-6 L 0.30938 -0.01111 L 0.58828 -0.00695 " pathEditMode="relative" rAng="0" ptsTypes="AAA">
                                      <p:cBhvr>
                                        <p:cTn id="92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93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-3.7037E-6 L 0.30938 -0.01805 L 0.58828 -0.01134 " pathEditMode="relative" rAng="0" ptsTypes="AAA">
                                      <p:cBhvr>
                                        <p:cTn id="93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25E-6 4.44444E-6 L 0.30938 -0.01806 L 0.58828 -0.01135 " pathEditMode="relative" rAng="0" ptsTypes="AAA">
                                      <p:cBhvr>
                                        <p:cTn id="94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6 2.22222E-6 L 0.30938 -0.01806 L 0.58828 -0.01134 " pathEditMode="relative" rAng="0" ptsTypes="AAA">
                                      <p:cBhvr>
                                        <p:cTn id="9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1.04167E-6 3.7037E-6 L 0.30937 -0.01111 L 0.58828 -0.00695 " pathEditMode="relative" rAng="0" ptsTypes="AAA">
                                      <p:cBhvr>
                                        <p:cTn id="94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1.04167E-6 4.81481E-6 L 0.30937 -0.01806 L 0.58828 -0.01135 " pathEditMode="relative" rAng="0" ptsTypes="AAA">
                                      <p:cBhvr>
                                        <p:cTn id="95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1.04167E-6 -3.7037E-6 L 0.30937 -0.01805 L 0.58828 -0.01134 " pathEditMode="relative" rAng="0" ptsTypes="AAA">
                                      <p:cBhvr>
                                        <p:cTn id="95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875E-6 4.44444E-6 L 0.30937 -0.01806 L 0.58828 -0.01135 " pathEditMode="relative" rAng="0" ptsTypes="AAA">
                                      <p:cBhvr>
                                        <p:cTn id="96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1.04167E-6 -0.04236 L 0.30937 -0.04908 L 0.58828 -0.04676 " pathEditMode="relative" rAng="0" ptsTypes="AAA">
                                      <p:cBhvr>
                                        <p:cTn id="96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up 273"/>
          <p:cNvGrpSpPr/>
          <p:nvPr/>
        </p:nvGrpSpPr>
        <p:grpSpPr>
          <a:xfrm>
            <a:off x="5692575" y="1539251"/>
            <a:ext cx="662940" cy="1284202"/>
            <a:chOff x="1991638" y="4296427"/>
            <a:chExt cx="814192" cy="1499679"/>
          </a:xfrm>
        </p:grpSpPr>
        <p:sp>
          <p:nvSpPr>
            <p:cNvPr id="275" name="Yamuk 27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Yamuk 27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Dikdörtgen 27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Dikdörtgen 277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Yuvarlatılmış Dikdörtgen 27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Düz Bağlayıcı 27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üz Bağlayıcı 28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üz Bağlayıcı 28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64217" y="3552845"/>
            <a:ext cx="2210740" cy="1278158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Hataya karşı dayanıklı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689063" y="3224506"/>
            <a:ext cx="662940" cy="1284202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52" y="1976223"/>
            <a:ext cx="3706299" cy="305190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04353" y="1701516"/>
            <a:ext cx="2210739" cy="127815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20660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07" y="3593692"/>
            <a:ext cx="464347" cy="4643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20660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0660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999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660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673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0673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673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012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673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84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284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84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623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1284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97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1297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1297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636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297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0642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642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642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981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641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0655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655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55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9994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0654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1266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1265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1265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605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65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1279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278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1278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0618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1278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0354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0353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0353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9693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0353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367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0366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0366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9706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0366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0977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0977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0977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0317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0977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90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0990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0990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0330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990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0335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0335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0335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9674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335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20348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348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0348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687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0348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0959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0959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0959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0298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0959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0972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0972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0972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0311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0972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7590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97589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97589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96929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7589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87603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7602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87602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6942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7602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8213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98213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98213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7553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98213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8226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8226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88226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87566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88226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7571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571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97571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96910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7571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87584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87584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87584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86923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7584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98195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98195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8195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97534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98195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8208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8208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88208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87547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8208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9866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9866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9866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9206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9866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9879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9879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9879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9219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9879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00490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00490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0490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9830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0490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90503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0503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90503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9843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0503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9848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9848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9848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9187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9848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9861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9861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9861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9200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9861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00472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0472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00472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9811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00472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90485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0485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90485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9824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0485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5663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5663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5663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5002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5663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676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5676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5676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015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5676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6287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6287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6287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5626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6286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6300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6300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6300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5639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6299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5644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5644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5644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4984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5644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5657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5657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5657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4997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5657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6268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6268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6268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5607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6268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281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6281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6281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5620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6281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4" name="Resim 2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5" y="1504783"/>
            <a:ext cx="1232971" cy="1232971"/>
          </a:xfrm>
          <a:prstGeom prst="rect">
            <a:avLst/>
          </a:prstGeom>
        </p:spPr>
      </p:pic>
      <p:pic>
        <p:nvPicPr>
          <p:cNvPr id="283" name="Resim 282">
            <a:extLst>
              <a:ext uri="{FF2B5EF4-FFF2-40B4-BE49-F238E27FC236}">
                <a16:creationId xmlns:a16="http://schemas.microsoft.com/office/drawing/2014/main" id="{915A58D0-1C23-4D67-BA69-DD4095D6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0.103 -0.0037 0.21133 0.22778 0.31446 0.22384 C 0.40743 0.22523 0.48164 0.24722 0.57474 0.2486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37" y="124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0.00046 C 0.103 -0.00648 0.21094 0.22014 0.31407 0.21435 C 0.40691 0.21644 0.48438 0.20394 0.57735 0.20625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67" y="107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-0.00046 C 0.10313 -0.00648 0.21198 0.2331 0.31511 0.22731 C 0.40795 0.2294 0.4806 0.25 0.5737 0.2525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85" y="1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0.00046 C 0.103 -0.00648 0.19883 0.21551 0.30196 0.20949 C 0.39493 0.21181 0.49271 0.24468 0.58568 0.24699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1236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0.00046 C 0.103 -0.00648 0.228 0.24144 0.33112 0.23542 C 0.42396 0.2375 0.503 0.26505 0.5961 0.26736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5" y="133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023 C 0.103 -0.00393 0.22487 0.23866 0.32787 0.23519 C 0.42083 0.23634 0.5207 0.25162 0.6138 0.25324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90" y="126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04167E-6 -0.00023 C 0.103 -0.00625 0.21133 0.24607 0.31445 0.24028 C 0.40742 0.24236 0.50456 0.23982 0.59766 0.2423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1213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4167E-6 -0.00046 C 0.103 -0.00648 0.22708 0.2294 0.33008 0.22338 C 0.42305 0.22546 0.50456 0.26574 0.59766 0.26829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1342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7 -0.00046 C 0.103 -0.00648 0.22122 0.21273 0.32435 0.20671 C 0.41732 0.2088 0.49206 0.24074 0.58516 0.24329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121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-0.00023 C 0.103 -0.00625 0.21706 0.23773 0.32018 0.23195 C 0.41315 0.23403 0.4957 0.25764 0.5888 0.25996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40" y="130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44444E-6 C 0.103 -0.0037 0.22019 0.26389 0.32318 0.26019 C 0.41628 0.26158 0.49948 0.27755 0.59232 0.27917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1395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5E-6 -0.00046 C 0.103 -0.00648 0.19727 0.22848 0.3004 0.22246 C 0.39323 0.22454 0.48334 0.26667 0.57631 0.26922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15" y="1347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5E-6 -0.00023 C 0.103 -0.00625 0.21498 0.24815 0.3181 0.24213 C 0.41094 0.24421 0.49688 0.23171 0.58985 0.23403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121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0.00023 C 0.103 -0.00625 0.21081 0.24699 0.31381 0.24098 C 0.40678 0.24306 0.4931 0.21945 0.5862 0.22176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1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-0.00024 C 0.103 -0.00625 0.20092 0.23495 0.30404 0.22893 C 0.39701 0.23101 0.47383 0.24351 0.56693 0.24606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1231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-4.44444E-6 C 0.10313 -0.0037 0.23008 0.23496 0.33334 0.23125 C 0.42617 0.23264 0.47656 0.24445 0.56953 0.2458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7" y="1229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875E-6 -0.00046 C 0.103 -0.00648 0.20404 0.24514 0.30703 0.23912 C 0.4 0.24121 0.48906 0.21019 0.5819 0.2125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1199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875E-6 -0.00023 C 0.103 -0.00625 0.21706 0.22408 0.32005 0.21783 C 0.41302 0.22014 0.5099 0.24838 0.60287 0.2507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1254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1.04167E-6 -0.00023 C 0.103 -0.00625 0.20039 0.23403 0.30339 0.22801 C 0.39636 0.2301 0.49987 0.20556 0.59297 0.20787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48" y="1141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875E-6 -0.00047 C 0.103 -0.00649 0.21966 0.24328 0.32279 0.23726 C 0.41576 0.23958 0.50404 0.25115 0.59714 0.25347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57" y="1268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7037E-6 C 0.103 -0.0037 0.21862 0.23588 0.32175 0.23241 C 0.41472 0.2338 0.49688 0.26713 0.58985 0.26899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1344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4.16667E-6 -0.00023 C 0.103 -0.00625 0.18842 0.21459 0.29154 0.20857 C 0.38438 0.21065 0.49428 0.23704 0.58724 0.23959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199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4.16667E-6 -0.00046 C 0.103 -0.00648 0.20612 0.21736 0.30912 0.21134 C 0.40209 0.21343 0.48907 0.25648 0.58191 0.25903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1296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3.33333E-6 -0.00023 C 0.103 -0.00625 0.20456 0.21181 0.30756 0.20579 C 0.40052 0.20787 0.49271 0.2419 0.58568 0.24422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12222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4.16667E-6 -0.00047 C 0.103 -0.00649 0.21967 0.22384 0.32266 0.21782 C 0.41563 0.2199 0.47487 0.25 0.56797 0.25254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1263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1.04167E-6 -3.7037E-6 C 0.103 -0.0037 0.21445 0.25926 0.31745 0.25556 C 0.41042 0.25695 0.51771 0.25 0.61068 0.25139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1277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1.04167E-6 -2.59259E-6 C 0.103 -0.00602 0.20365 0.24815 0.30677 0.24213 C 0.39961 0.24422 0.49427 0.22246 0.58724 0.22477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210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1.04167E-6 -1.11111E-6 C 0.10313 -0.00602 0.22279 0.25718 0.32604 0.25139 C 0.41875 0.25324 0.50873 0.26296 0.60182 0.26551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91" y="1326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08333E-7 -0.00046 C 0.10313 -0.00648 0.22552 0.23125 0.32865 0.22547 C 0.42148 0.22755 0.50247 0.2132 0.59557 0.21551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9" y="1129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1.04167E-6 -0.00047 C 0.10313 -0.00649 0.21289 0.23402 0.31602 0.228 C 0.40899 0.23009 0.51185 0.26504 0.60495 0.26736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47" y="1338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5E-6 2.96296E-6 C 0.103 -0.00371 0.20157 0.25092 0.30469 0.24699 C 0.3974 0.24838 0.49727 0.25277 0.59024 0.25416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12708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0.00047 C 0.103 -0.00649 0.20365 0.18495 0.30665 0.17893 C 0.39948 0.18101 0.48334 0.22523 0.57631 0.22754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15" y="1138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0.00023 C 0.103 -0.00625 0.16915 0.25556 0.27214 0.24954 C 0.36511 0.25139 0.48946 0.25926 0.58256 0.26181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28" y="1310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4.16667E-6 -0.00047 C 0.10313 -0.00649 0.20144 0.23032 0.30456 0.22453 C 0.3974 0.22662 0.48803 0.23981 0.58099 0.24236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1213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5E-6 1.48148E-6 C 0.103 -0.00602 0.18477 0.21759 0.28777 0.21157 C 0.38073 0.21366 0.4931 0.22685 0.5862 0.2294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1145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875E-6 2.96296E-6 C 0.103 -0.00371 0.19831 0.2544 0.30143 0.25069 C 0.39427 0.25208 0.49271 0.22824 0.58568 0.22986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1254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875E-6 -0.00047 C 0.103 -0.00649 0.22175 0.22384 0.32474 0.21805 C 0.41771 0.22013 0.49623 0.21412 0.58932 0.21643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1094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875E-6 -0.00023 C 0.103 -0.00625 0.21771 0.23866 0.32084 0.23264 C 0.41367 0.23496 0.48698 0.25394 0.57995 0.25625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7" y="1282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1.04167E-6 -0.00024 C 0.10625 -0.00625 0.2043 0.18889 0.31068 0.18287 L 0.5974 0.18958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949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875E-6 -0.00023 C 0.103 -0.00625 0.20612 0.23866 0.30925 0.23287 C 0.40222 0.23495 0.49688 0.25 0.58985 0.25254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12639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0937 -0.01111 L 0.58828 -0.00694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7.40741E-7 L 0.30937 -0.01805 L 0.58828 -0.0113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7.40741E-7 L 0.30937 -0.01806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0.30937 -0.01805 L 0.58828 -0.01134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L 0.30938 -0.01111 L 0.58829 -0.00694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7.40741E-7 L 0.30938 -0.01805 L 0.58829 -0.01134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7.40741E-7 L 0.30938 -0.01806 L 0.58829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11111E-6 L 0.30938 -0.01805 L 0.58828 -0.01134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81481E-6 L 0.30937 -0.01112 L 0.58828 -0.00695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07407E-6 L 0.30937 -0.01805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59259E-6 L 0.30937 -0.01805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44444E-6 L 0.30937 -0.01805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81481E-6 L 0.30938 -0.01112 L 0.58829 -0.00695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07407E-6 L 0.30938 -0.01805 L 0.58829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59259E-6 L 0.30938 -0.01805 L 0.58829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44444E-6 L 0.30938 -0.01805 L 0.58829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44444E-6 L 0.30937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1.85185E-6 L 0.30937 -0.01805 L 0.58828 -0.01134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3.7037E-6 L 0.30937 -0.01805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44444E-6 L 0.30938 -0.01111 L 0.58829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1.85185E-6 L 0.30938 -0.01805 L 0.58829 -0.01134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3.7037E-6 L 0.30938 -0.01805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7037E-6 L 0.30937 -0.01111 L 0.58828 -0.00695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81481E-6 L 0.30937 -0.01806 L 0.58828 -0.01135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44444E-6 L 0.30937 -0.01806 L 0.58828 -0.01135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7.40741E-7 L 0.30937 -0.01806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7037E-6 L 0.30938 -0.01111 L 0.58829 -0.00695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81481E-6 L 0.30938 -0.01806 L 0.58829 -0.01135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44444E-6 L 0.30938 -0.01806 L 0.58829 -0.01135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70833E-6 -4.07407E-6 L 0.30937 -0.00671 L 0.58828 -0.0043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C 0.103 -0.00371 0.22123 0.19514 0.32435 0.19143 C 0.41732 0.19282 0.5323 0.2 0.62513 0.20139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100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5833E-6 -0.00047 C 0.103 -0.00648 0.25313 0.26273 0.35612 0.25671 C 0.44909 0.25879 0.51146 0.27685 0.60443 0.2794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21" y="13981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0.00023 C 0.103 -0.00625 0.22487 0.18889 0.32787 0.18287 C 0.42084 0.18496 0.49623 0.1919 0.58933 0.19422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9722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-0.00024 C 0.10313 -0.00625 0.25052 0.27754 0.35365 0.27152 C 0.44649 0.27384 0.51498 0.27037 0.60808 0.27291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13657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-0.00046 C 0.103 -0.00648 0.22279 0.21921 0.32579 0.21342 C 0.41875 0.21551 0.52136 0.20023 0.61433 0.2025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6" y="10694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96296E-6 C 0.10313 -0.00371 0.22487 0.17222 0.328 0.16852 C 0.42096 0.1699 0.51497 0.1699 0.60807 0.17176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8588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8.33333E-7 -0.00047 C 0.103 -0.00648 0.24102 0.18125 0.34414 0.17546 C 0.43711 0.17731 0.53945 0.18912 0.63242 0.19143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958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-0.00023 C 0.103 -0.00625 0.24362 0.1757 0.34675 0.16968 C 0.43958 0.17176 0.5155 0.17593 0.60859 0.17848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30" y="8935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-0.00024 C 0.10313 -0.00625 0.22656 0.19907 0.32969 0.19282 C 0.4224 0.1949 0.52227 0.1956 0.61536 0.19791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68" y="9907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-0.00023 C 0.103 -0.00625 0.23372 0.20995 0.33685 0.20393 C 0.42969 0.20625 0.51615 0.21204 0.60912 0.21458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10741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C 0.10313 -0.0037 0.22553 0.22014 0.32865 0.21644 C 0.42136 0.21782 0.52227 0.21736 0.61537 0.21898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68" y="10949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4.79167E-6 -0.00023 C 0.103 -0.00625 0.22227 0.25903 0.3254 0.25301 C 0.41823 0.25509 0.503 0.30393 0.5961 0.30625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5" y="15324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9167E-6 -0.00023 C 0.10313 -0.00625 0.24415 0.18426 0.34727 0.17801 C 0.44011 0.18009 0.49532 0.1956 0.58829 0.19791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9907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75E-6 -0.00023 C 0.10313 -0.00625 0.22852 0.25718 0.33164 0.25139 C 0.42448 0.25347 0.52644 0.26204 0.61954 0.26458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13241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-0.00046 C 0.10313 -0.00648 0.22761 0.19514 0.33073 0.18912 C 0.42344 0.19144 0.50873 0.20394 0.60183 0.20625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91" y="10324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-0.00023 C 0.103 -0.00393 0.25404 0.20718 0.35703 0.2037 C 0.45 0.20486 0.53594 0.21019 0.62891 0.21157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5" y="10579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66667E-6 -0.00046 C 0.10313 -0.00648 0.26289 0.25903 0.36602 0.25301 L 0.61953 0.2581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12917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66667E-6 -0.00047 C 0.10313 -0.00648 0.24518 0.21088 0.34831 0.20486 C 0.44128 0.20694 0.51498 0.22407 0.60807 0.22662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1134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8.33333E-7 -0.00023 C 0.103 -0.00625 0.25977 0.25718 0.36276 0.25116 C 0.45586 0.25324 0.525 0.29468 0.61797 0.29699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98" y="14861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0.00023 C 0.103 -0.00625 0.22695 0.19514 0.32995 0.18912 C 0.42292 0.19121 0.52435 0.18611 0.61745 0.18843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72" y="9491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3.7037E-7 C 0.103 -0.0037 0.24154 0.19444 0.34467 0.19074 C 0.43763 0.19213 0.50365 0.20046 0.59662 0.20231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1" y="1011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3.95833E-6 -0.00046 C 0.103 -0.00648 0.21198 0.26088 0.31511 0.25486 C 0.40795 0.25694 0.51914 0.25555 0.61224 0.2581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12" y="12917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3.95833E-6 -0.00023 C 0.103 -0.00625 0.22279 0.17315 0.32579 0.1669 C 0.41875 0.16898 0.51029 0.18148 0.60339 0.18402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69" y="921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2.91667E-6 1.11111E-6 C 0.103 -0.00602 0.21302 0.27222 0.31615 0.2662 C 0.40899 0.26829 0.52344 0.25208 0.61641 0.2544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0" y="1331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3.95833E-6 -0.00023 C 0.103 -0.00625 0.22813 0.18033 0.33125 0.17431 C 0.42409 0.17639 0.52709 0.17963 0.62006 0.18218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9120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8.33333E-7 3.7037E-7 C 0.10313 -0.0037 0.24688 0.20463 0.35 0.20069 C 0.44271 0.20208 0.52227 0.21111 0.61537 0.2125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68" y="10625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8.33333E-7 1.48148E-6 C 0.10313 -0.00602 0.26615 0.27129 0.36927 0.26528 L 0.62214 0.27199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07" y="13588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8.33333E-7 -0.00023 C 0.103 -0.00625 0.23945 0.28125 0.34258 0.27523 C 0.43555 0.27731 0.53945 0.2537 0.63242 0.25602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1377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7 -0.00023 C 0.10299 -0.00625 0.26562 0.26667 0.36862 0.26065 C 0.46159 0.2625 0.51549 0.25926 0.60859 0.2618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30" y="13102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8.33333E-7 -0.00046 C 0.103 -0.00625 0.22643 0.17662 0.32956 0.1706 C 0.4224 0.17269 0.49427 0.2132 0.58724 0.21551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0787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4.58333E-6 -0.00023 C 0.103 -0.00393 0.21967 0.20996 0.32279 0.20648 C 0.41576 0.20764 0.53685 0.26297 0.62995 0.26435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97" y="13218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1.85185E-6 C 0.103 -0.00602 0.21446 0.26852 0.31758 0.2625 C 0.41042 0.26459 0.52344 0.24838 0.61641 0.2507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0" y="13125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0.00046 C 0.103 -0.00648 0.22969 0.2081 0.33282 0.20208 C 0.42566 0.20417 0.52709 0.20857 0.62006 0.21088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10556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3.75E-6 -2.22222E-6 C 0.103 -0.00602 0.24102 0.2831 0.34414 0.27709 C 0.43711 0.27917 0.52188 0.24815 0.61485 0.25047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2" y="13866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4.58333E-6 -0.00023 C 0.10313 -0.00625 0.2306 0.26829 0.33373 0.26227 C 0.42657 0.26459 0.51862 0.26204 0.61172 0.26459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86" y="13241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66667E-6 -2.96296E-6 C 0.10313 -0.0037 0.23268 0.18241 0.33594 0.17871 C 0.42865 0.1801 0.50873 0.21111 0.60182 0.2125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91" y="10625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66667E-6 -1.85185E-6 C 0.103 -0.00602 0.25195 0.26759 0.35508 0.26158 C 0.44792 0.26343 0.51615 0.26783 0.60912 0.2701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13495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66667E-6 -0.00023 C 0.103 -0.00625 0.24531 0.27755 0.34844 0.27153 C 0.44128 0.27361 0.52709 0.25 0.62005 0.25232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13588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6.25E-7 -2.22222E-6 C 0.103 -0.00602 0.28425 0.2713 0.38737 0.26528 C 0.48034 0.26736 0.52135 0.31968 0.61432 0.32199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6" y="16088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66667E-6 -0.04259 C 0.10313 -0.0449 0.24414 0.19283 0.34727 0.19075 C 0.44011 0.19144 0.53008 0.20209 0.62318 0.20325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59" y="12292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0937 -0.01111 L 0.58828 -0.00694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1.11111E-6 L 0.30937 -0.01805 L 0.58828 -0.01134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0.30937 -0.01806 L 0.58828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48148E-6 L 0.30937 -0.01805 L 0.58828 -0.01134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30938 -0.01111 L 0.58829 -0.00694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1.11111E-6 L 0.30938 -0.01805 L 0.58829 -0.01134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48148E-6 L 0.30938 -0.01805 L 0.58828 -0.01134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44444E-6 L 0.30937 -0.01112 L 0.58828 -0.00695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44444E-6 L 0.30937 -0.01805 L 0.58828 -0.01134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96296E-6 L 0.30937 -0.01805 L 0.58828 -0.01134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81481E-6 L 0.30937 -0.01805 L 0.58828 -0.01134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44444E-6 L 0.30938 -0.01112 L 0.58829 -0.00695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96296E-6 L 0.30938 -0.01805 L 0.58829 -0.01134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81481E-6 L 0.30938 -0.01805 L 0.58829 -0.01134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81481E-6 L 0.30937 -0.01111 L 0.58828 -0.00694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2.22222E-6 L 0.30937 -0.01805 L 0.58828 -0.01134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2.59259E-6 L 0.30937 -0.01805 L 0.58828 -0.01134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3.7037E-6 L 0.30937 -0.01806 L 0.58828 -0.01135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81481E-6 L 0.30938 -0.01111 L 0.58829 -0.00694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2.59259E-6 L 0.30938 -0.01805 L 0.58828 -0.01134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3.7037E-6 L 0.30938 -0.01806 L 0.58829 -0.01135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33333E-6 L 0.30937 -0.01111 L 0.58828 -0.00695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44444E-6 L 0.30937 -0.01806 L 0.58828 -0.01135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3.7037E-7 L 0.30937 -0.01806 L 0.58828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33333E-6 L 0.30938 -0.01111 L 0.58829 -0.00695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44444E-6 L 0.30938 -0.01806 L 0.58829 -0.01135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58333E-6 3.7037E-7 L 0.30938 -0.01806 L 0.58829 -0.01134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30938 -0.01111 L 0.58828 -0.00694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7.40741E-7 L 0.30938 -0.01806 L 0.58828 -0.01134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2.22222E-6 L 0.30938 -0.01806 L 0.58828 -0.01134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3.7037E-7 L 0.30938 -0.01806 L 0.58828 -0.01134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1.85185E-6 L 0.30938 -0.01805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7 L 0.30937 -0.01111 L 0.58828 -0.00694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7.40741E-7 L 0.30937 -0.01806 L 0.58828 -0.01134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22222E-6 L 0.30937 -0.01806 L 0.58828 -0.01134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7037E-7 L 0.30937 -0.01806 L 0.58828 -0.01134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-1.85185E-6 L 0.30937 -0.01805 L 0.58828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0.30938 -0.01111 L 0.58828 -0.00694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6 -2.59259E-6 L 0.30938 -0.01805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6 -1.11111E-6 L 0.30938 -0.01805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25E-6 -2.96296E-6 L 0.30938 -0.01805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3.7037E-6 L 0.30937 -0.01111 L 0.58828 -0.00694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8.33333E-7 -2.59259E-6 L 0.30937 -0.01805 L 0.58828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8.33333E-7 -1.11111E-6 L 0.30937 -0.01805 L 0.58828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875E-6 -2.96296E-6 L 0.30937 -0.01805 L 0.58828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8.33333E-7 4.81481E-6 L 0.30937 -0.01806 L 0.58828 -0.01135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2.96296E-6 L 0.30938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25E-6 -1.85185E-6 L 0.30938 -0.01805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25E-6 -3.7037E-7 L 0.30938 -0.01806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4.16667E-7 -2.22222E-6 L 0.30938 -0.01805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25E-6 -4.44444E-6 L 0.30938 -0.01805 L 0.58828 -0.01134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875E-6 -2.96296E-6 L 0.30937 -0.01111 L 0.58828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875E-6 -1.85185E-6 L 0.30937 -0.01805 L 0.58828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875E-6 -3.7037E-7 L 0.30937 -0.01806 L 0.58828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70833E-6 -2.22222E-6 L 0.30937 -0.01805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875E-6 -4.44444E-6 L 0.30937 -0.01805 L 0.58828 -0.01134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6 3.7037E-6 L 0.30938 -0.01111 L 0.58828 -0.00695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-3.7037E-6 L 0.30938 -0.01805 L 0.58828 -0.01134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25E-6 4.44444E-6 L 0.30938 -0.01806 L 0.58828 -0.01135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6 2.22222E-6 L 0.30938 -0.01806 L 0.58828 -0.01134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1.04167E-6 3.7037E-6 L 0.30937 -0.01111 L 0.58828 -0.00695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1.04167E-6 4.81481E-6 L 0.30937 -0.01806 L 0.58828 -0.01135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1.04167E-6 -3.7037E-6 L 0.30937 -0.01805 L 0.58828 -0.01134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875E-6 4.44444E-6 L 0.30937 -0.01806 L 0.58828 -0.01135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1.04167E-6 -0.04236 L 0.30937 -0.04908 L 0.58828 -0.04676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Veri kaybı yaşatmayan (No data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loss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856814" y="2759180"/>
            <a:ext cx="512233" cy="932698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64" y="2326247"/>
            <a:ext cx="2186661" cy="1800578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540986" y="2870936"/>
            <a:ext cx="1363872" cy="78853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302147" y="31461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9" y="2982102"/>
            <a:ext cx="420247" cy="4202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187308" y="34135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23261" y="330194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5728" y="34670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53522" y="3315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75727" y="33223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75269" y="315406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Resim 35">
            <a:extLst>
              <a:ext uri="{FF2B5EF4-FFF2-40B4-BE49-F238E27FC236}">
                <a16:creationId xmlns:a16="http://schemas.microsoft.com/office/drawing/2014/main" id="{95C496AB-0D35-4E6C-B8E5-687868964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856 L 0.30872 -0.01968 L 0.58763 -0.0155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172 -0.02732 L 0.29766 -0.04537 L 0.57656 -0.038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22 -0.00973 L 0.16485 -0.02778 L 0.31159 -0.02107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65 -0.00857 L 0.30873 -0.02662 L 0.58763 -0.01991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3.75E-6 -4.07407E-6 L 0.16953 -0.01805 L 0.32252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0222 -0.00972 L 0.16485 -0.02777 L 0.31159 -0.02106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0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21 -0.00972 L 0.16484 -0.02778 L 0.31159 -0.02107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Yüksek verimlilik (High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throughput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4663984" y="2590972"/>
            <a:ext cx="721092" cy="1333223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42" y="2323872"/>
            <a:ext cx="2186661" cy="1800578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564212" y="2851582"/>
            <a:ext cx="1363872" cy="78853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18" y="2986731"/>
            <a:ext cx="600712" cy="600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93582" y="2951934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M4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1928084" y="2963670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2762586" y="3010581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M2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3591313" y="3022317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M1</a:t>
            </a:r>
            <a:endParaRPr lang="en-US" sz="1200" dirty="0"/>
          </a:p>
        </p:txBody>
      </p:sp>
      <p:cxnSp>
        <p:nvCxnSpPr>
          <p:cNvPr id="18" name="Düz Ok Bağlayıcısı 17"/>
          <p:cNvCxnSpPr/>
          <p:nvPr/>
        </p:nvCxnSpPr>
        <p:spPr>
          <a:xfrm>
            <a:off x="1344799" y="3704543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549528" y="2986405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M4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6580275" y="2985015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M3</a:t>
            </a:r>
            <a:endParaRPr lang="en-US" sz="1200" dirty="0"/>
          </a:p>
        </p:txBody>
      </p:sp>
      <p:sp>
        <p:nvSpPr>
          <p:cNvPr id="48" name="Oval 47"/>
          <p:cNvSpPr/>
          <p:nvPr/>
        </p:nvSpPr>
        <p:spPr>
          <a:xfrm>
            <a:off x="7608739" y="2963594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M2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8637203" y="2980114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M1</a:t>
            </a:r>
            <a:endParaRPr lang="en-US" sz="1200" dirty="0"/>
          </a:p>
        </p:txBody>
      </p:sp>
      <p:cxnSp>
        <p:nvCxnSpPr>
          <p:cNvPr id="50" name="Düz Ok Bağlayıcısı 49"/>
          <p:cNvCxnSpPr/>
          <p:nvPr/>
        </p:nvCxnSpPr>
        <p:spPr>
          <a:xfrm>
            <a:off x="5816589" y="3704543"/>
            <a:ext cx="1063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Düz Ok Bağlayıcısı 54"/>
          <p:cNvCxnSpPr/>
          <p:nvPr/>
        </p:nvCxnSpPr>
        <p:spPr>
          <a:xfrm>
            <a:off x="6879632" y="3704543"/>
            <a:ext cx="1063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Düz Ok Bağlayıcısı 55"/>
          <p:cNvCxnSpPr/>
          <p:nvPr/>
        </p:nvCxnSpPr>
        <p:spPr>
          <a:xfrm>
            <a:off x="7942675" y="3704543"/>
            <a:ext cx="1063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/>
          <p:nvPr/>
        </p:nvCxnSpPr>
        <p:spPr>
          <a:xfrm>
            <a:off x="2215951" y="3704543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/>
          <p:nvPr/>
        </p:nvCxnSpPr>
        <p:spPr>
          <a:xfrm>
            <a:off x="3102424" y="3704543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Resim 39">
            <a:extLst>
              <a:ext uri="{FF2B5EF4-FFF2-40B4-BE49-F238E27FC236}">
                <a16:creationId xmlns:a16="http://schemas.microsoft.com/office/drawing/2014/main" id="{19E113D6-2B9C-4D4D-8E35-9F5F5671C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07 -0.00717 L 0.00208 0.00255 " pathEditMode="relative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1 -0.00671 L 0.0013 0.00023 " pathEditMode="relative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96 -0.00139 L 0.00013 0.00278 " pathEditMode="relative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09 0.00579 L -2.70833E-6 -0.00092 L -2.70833E-6 -4.81481E-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-3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46 0.00602 L -0.00013 -0.00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-3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12 7.40741E-7 L -2.91667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-0.00023 L 2.91667E-6 1.48148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Kullanımı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kolay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(Easy to operate)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79274" y="1532590"/>
            <a:ext cx="8067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Kolay kurulsun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Kolay kullanılsın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Öğrenmesi zor olmasın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Basit ve sade olsun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Kolay genişlesin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C8E95D00-CAB6-480D-9B82-BCBDE2905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53242" y="1100512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6.</a:t>
            </a:r>
            <a:r>
              <a:rPr lang="tr-T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Farklı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dilleri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destekleyen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(Multiple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languages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565964" y="3405324"/>
            <a:ext cx="10598227" cy="756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7. 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izolasyonu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(Cluster isolation)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569999" y="1926055"/>
            <a:ext cx="50624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Python, Scala, Java</a:t>
            </a:r>
            <a:r>
              <a:rPr lang="tr-TR" sz="2200" dirty="0"/>
              <a:t> vb. dillerde yazabilmeli</a:t>
            </a:r>
            <a:endParaRPr lang="en-US" sz="2200" dirty="0"/>
          </a:p>
        </p:txBody>
      </p:sp>
      <p:sp>
        <p:nvSpPr>
          <p:cNvPr id="20" name="Dikdörtgen 19"/>
          <p:cNvSpPr/>
          <p:nvPr/>
        </p:nvSpPr>
        <p:spPr>
          <a:xfrm>
            <a:off x="2882246" y="4272548"/>
            <a:ext cx="64379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</a:t>
            </a:r>
            <a:r>
              <a:rPr lang="tr-TR" sz="2200" dirty="0"/>
              <a:t>Cluster sunucuları sadece bu işe tahsis edilebilir olmalı</a:t>
            </a:r>
            <a:endParaRPr lang="en-US" sz="2200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F482A88-1445-41C8-8EEA-6CF94D093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3248215" y="344114"/>
            <a:ext cx="5590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Parça Veri İşleme (</a:t>
            </a:r>
            <a:r>
              <a:rPr lang="en-US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 processing</a:t>
            </a:r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614266" y="3017560"/>
            <a:ext cx="4997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Gerçek Zamanlı Akan Veri İşleme</a:t>
            </a:r>
          </a:p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Real-time stream processing</a:t>
            </a:r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up 22"/>
          <p:cNvGrpSpPr/>
          <p:nvPr/>
        </p:nvGrpSpPr>
        <p:grpSpPr>
          <a:xfrm>
            <a:off x="1027520" y="1894787"/>
            <a:ext cx="1060234" cy="519543"/>
            <a:chOff x="1049554" y="1266825"/>
            <a:chExt cx="1060234" cy="519543"/>
          </a:xfrm>
        </p:grpSpPr>
        <p:cxnSp>
          <p:nvCxnSpPr>
            <p:cNvPr id="20" name="Düz Ok Bağlayıcısı 19"/>
            <p:cNvCxnSpPr/>
            <p:nvPr/>
          </p:nvCxnSpPr>
          <p:spPr>
            <a:xfrm flipV="1">
              <a:off x="1049554" y="1266825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Ok Bağlayıcısı 24"/>
            <p:cNvCxnSpPr/>
            <p:nvPr/>
          </p:nvCxnSpPr>
          <p:spPr>
            <a:xfrm flipV="1">
              <a:off x="1049554" y="1429244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/>
            <p:cNvCxnSpPr/>
            <p:nvPr/>
          </p:nvCxnSpPr>
          <p:spPr>
            <a:xfrm flipV="1">
              <a:off x="1049554" y="1620733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Ok Bağlayıcısı 26"/>
            <p:cNvCxnSpPr/>
            <p:nvPr/>
          </p:nvCxnSpPr>
          <p:spPr>
            <a:xfrm flipV="1">
              <a:off x="1049554" y="1784760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kış Çizelgesi: Manyetik Disk 23"/>
          <p:cNvSpPr/>
          <p:nvPr/>
        </p:nvSpPr>
        <p:spPr>
          <a:xfrm>
            <a:off x="2404482" y="1780138"/>
            <a:ext cx="780234" cy="79092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Veri Depolama</a:t>
            </a:r>
            <a:endParaRPr lang="en-US" sz="1100" dirty="0"/>
          </a:p>
        </p:txBody>
      </p:sp>
      <p:cxnSp>
        <p:nvCxnSpPr>
          <p:cNvPr id="30" name="Düz Ok Bağlayıcısı 29"/>
          <p:cNvCxnSpPr/>
          <p:nvPr/>
        </p:nvCxnSpPr>
        <p:spPr>
          <a:xfrm flipV="1">
            <a:off x="3248216" y="2185147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elkenar 27"/>
          <p:cNvSpPr/>
          <p:nvPr/>
        </p:nvSpPr>
        <p:spPr>
          <a:xfrm>
            <a:off x="4494882" y="1879114"/>
            <a:ext cx="881349" cy="17809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elkenar 31"/>
          <p:cNvSpPr/>
          <p:nvPr/>
        </p:nvSpPr>
        <p:spPr>
          <a:xfrm>
            <a:off x="4494881" y="2131383"/>
            <a:ext cx="881349" cy="17809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elkenar 32"/>
          <p:cNvSpPr/>
          <p:nvPr/>
        </p:nvSpPr>
        <p:spPr>
          <a:xfrm>
            <a:off x="4494880" y="2375511"/>
            <a:ext cx="881349" cy="17809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Düz Ok Bağlayıcısı 33"/>
          <p:cNvCxnSpPr/>
          <p:nvPr/>
        </p:nvCxnSpPr>
        <p:spPr>
          <a:xfrm flipV="1">
            <a:off x="5626161" y="2192031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Resim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01" y="1640206"/>
            <a:ext cx="1476609" cy="1042855"/>
          </a:xfrm>
          <a:prstGeom prst="rect">
            <a:avLst/>
          </a:prstGeom>
        </p:spPr>
      </p:pic>
      <p:sp>
        <p:nvSpPr>
          <p:cNvPr id="31" name="Akış Çizelgesi: Belge 30"/>
          <p:cNvSpPr/>
          <p:nvPr/>
        </p:nvSpPr>
        <p:spPr>
          <a:xfrm>
            <a:off x="9632002" y="1775159"/>
            <a:ext cx="1310810" cy="63258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Sonuç</a:t>
            </a:r>
            <a:endParaRPr lang="en-US" dirty="0"/>
          </a:p>
        </p:txBody>
      </p:sp>
      <p:cxnSp>
        <p:nvCxnSpPr>
          <p:cNvPr id="37" name="Düz Ok Bağlayıcısı 36"/>
          <p:cNvCxnSpPr/>
          <p:nvPr/>
        </p:nvCxnSpPr>
        <p:spPr>
          <a:xfrm flipV="1">
            <a:off x="8427089" y="2190423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kdörtgen 34"/>
          <p:cNvSpPr/>
          <p:nvPr/>
        </p:nvSpPr>
        <p:spPr>
          <a:xfrm>
            <a:off x="4288586" y="1272330"/>
            <a:ext cx="141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Veri parçaları</a:t>
            </a:r>
            <a:endParaRPr lang="en-US" dirty="0"/>
          </a:p>
        </p:txBody>
      </p:sp>
      <p:sp>
        <p:nvSpPr>
          <p:cNvPr id="41" name="Dikdörtgen 40"/>
          <p:cNvSpPr/>
          <p:nvPr/>
        </p:nvSpPr>
        <p:spPr>
          <a:xfrm>
            <a:off x="850044" y="1272330"/>
            <a:ext cx="154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Veri kaynakları</a:t>
            </a:r>
            <a:endParaRPr lang="en-US" dirty="0"/>
          </a:p>
        </p:txBody>
      </p:sp>
      <p:grpSp>
        <p:nvGrpSpPr>
          <p:cNvPr id="42" name="Grup 41"/>
          <p:cNvGrpSpPr/>
          <p:nvPr/>
        </p:nvGrpSpPr>
        <p:grpSpPr>
          <a:xfrm>
            <a:off x="2740133" y="4739532"/>
            <a:ext cx="1060234" cy="519543"/>
            <a:chOff x="1049554" y="1266825"/>
            <a:chExt cx="1060234" cy="519543"/>
          </a:xfrm>
        </p:grpSpPr>
        <p:cxnSp>
          <p:nvCxnSpPr>
            <p:cNvPr id="43" name="Düz Ok Bağlayıcısı 42"/>
            <p:cNvCxnSpPr/>
            <p:nvPr/>
          </p:nvCxnSpPr>
          <p:spPr>
            <a:xfrm flipV="1">
              <a:off x="1049554" y="1266825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Ok Bağlayıcısı 43"/>
            <p:cNvCxnSpPr/>
            <p:nvPr/>
          </p:nvCxnSpPr>
          <p:spPr>
            <a:xfrm flipV="1">
              <a:off x="1049554" y="1429244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Ok Bağlayıcısı 44"/>
            <p:cNvCxnSpPr/>
            <p:nvPr/>
          </p:nvCxnSpPr>
          <p:spPr>
            <a:xfrm flipV="1">
              <a:off x="1049554" y="1620733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Ok Bağlayıcısı 45"/>
            <p:cNvCxnSpPr/>
            <p:nvPr/>
          </p:nvCxnSpPr>
          <p:spPr>
            <a:xfrm flipV="1">
              <a:off x="1049554" y="1784760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Dikdörtgen 46"/>
          <p:cNvSpPr/>
          <p:nvPr/>
        </p:nvSpPr>
        <p:spPr>
          <a:xfrm>
            <a:off x="2495294" y="4015482"/>
            <a:ext cx="154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Veri kaynakları</a:t>
            </a:r>
            <a:endParaRPr lang="en-US" dirty="0"/>
          </a:p>
        </p:txBody>
      </p:sp>
      <p:pic>
        <p:nvPicPr>
          <p:cNvPr id="49" name="Resi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17" y="4456936"/>
            <a:ext cx="1476609" cy="1042855"/>
          </a:xfrm>
          <a:prstGeom prst="rect">
            <a:avLst/>
          </a:prstGeom>
        </p:spPr>
      </p:pic>
      <p:sp>
        <p:nvSpPr>
          <p:cNvPr id="50" name="Akış Çizelgesi: Belge 49"/>
          <p:cNvSpPr/>
          <p:nvPr/>
        </p:nvSpPr>
        <p:spPr>
          <a:xfrm>
            <a:off x="7116279" y="4526246"/>
            <a:ext cx="1310810" cy="63258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Sonuç</a:t>
            </a:r>
            <a:endParaRPr lang="en-US" dirty="0"/>
          </a:p>
        </p:txBody>
      </p:sp>
      <p:cxnSp>
        <p:nvCxnSpPr>
          <p:cNvPr id="51" name="Düz Ok Bağlayıcısı 50"/>
          <p:cNvCxnSpPr/>
          <p:nvPr/>
        </p:nvCxnSpPr>
        <p:spPr>
          <a:xfrm flipV="1">
            <a:off x="5911366" y="4941510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kdörtgen 51"/>
          <p:cNvSpPr/>
          <p:nvPr/>
        </p:nvSpPr>
        <p:spPr>
          <a:xfrm>
            <a:off x="4395601" y="4015482"/>
            <a:ext cx="171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Akan veri işleme</a:t>
            </a:r>
            <a:endParaRPr lang="en-US" dirty="0"/>
          </a:p>
        </p:txBody>
      </p:sp>
      <p:sp>
        <p:nvSpPr>
          <p:cNvPr id="36" name="Dikdörtgen 35"/>
          <p:cNvSpPr/>
          <p:nvPr/>
        </p:nvSpPr>
        <p:spPr>
          <a:xfrm>
            <a:off x="6627926" y="1272330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Parça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işleme</a:t>
            </a:r>
            <a:endParaRPr lang="en-US" dirty="0"/>
          </a:p>
        </p:txBody>
      </p:sp>
      <p:sp>
        <p:nvSpPr>
          <p:cNvPr id="38" name="Dikdörtgen 37"/>
          <p:cNvSpPr/>
          <p:nvPr/>
        </p:nvSpPr>
        <p:spPr>
          <a:xfrm>
            <a:off x="6441483" y="571552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Allen, S. T., Jankowski, M., &amp; </a:t>
            </a:r>
            <a:r>
              <a:rPr lang="en-US" sz="1000" dirty="0" err="1"/>
              <a:t>Pathirana</a:t>
            </a:r>
            <a:r>
              <a:rPr lang="en-US" sz="1000" dirty="0"/>
              <a:t>, P. (2015). Storm Applied: Strategies for real-time event processing. Manning Publications Co..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3145E371-F394-4FC1-8396-9A43551AB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" grpId="0" animBg="1"/>
      <p:bldP spid="28" grpId="0" animBg="1"/>
      <p:bldP spid="32" grpId="0" animBg="1"/>
      <p:bldP spid="33" grpId="0" animBg="1"/>
      <p:bldP spid="31" grpId="0" animBg="1"/>
      <p:bldP spid="35" grpId="0"/>
      <p:bldP spid="41" grpId="0"/>
      <p:bldP spid="47" grpId="0"/>
      <p:bldP spid="50" grpId="0" animBg="1"/>
      <p:bldP spid="5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E4FF65-960B-41AE-BF27-69A7C3D30478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2" y="1565261"/>
            <a:ext cx="10760301" cy="46492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67144" y="5695076"/>
            <a:ext cx="2935379" cy="519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Kaynak: Chaudhuri vd. (2011).</a:t>
            </a:r>
          </a:p>
        </p:txBody>
      </p:sp>
      <p:sp>
        <p:nvSpPr>
          <p:cNvPr id="10" name="Unvan 1">
            <a:extLst>
              <a:ext uri="{FF2B5EF4-FFF2-40B4-BE49-F238E27FC236}">
                <a16:creationId xmlns:a16="http://schemas.microsoft.com/office/drawing/2014/main" id="{0725ED65-5B2E-4EFB-A42C-2D45E39C0DA8}"/>
              </a:ext>
            </a:extLst>
          </p:cNvPr>
          <p:cNvSpPr txBox="1">
            <a:spLocks/>
          </p:cNvSpPr>
          <p:nvPr/>
        </p:nvSpPr>
        <p:spPr>
          <a:xfrm>
            <a:off x="2725616" y="714427"/>
            <a:ext cx="6393512" cy="519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Tipik Bir İş Zekası Mimarisi (</a:t>
            </a:r>
            <a:r>
              <a:rPr lang="tr-TR" sz="2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</a:t>
            </a:r>
            <a:r>
              <a:rPr lang="tr-TR" sz="2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AB704E6-ABC0-4487-90E2-477BF8E68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>
            <a:extLst>
              <a:ext uri="{FF2B5EF4-FFF2-40B4-BE49-F238E27FC236}">
                <a16:creationId xmlns:a16="http://schemas.microsoft.com/office/drawing/2014/main" id="{264E2A1F-B6C3-4BF4-925A-26ABA8E9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67"/>
          <a:stretch/>
        </p:blipFill>
        <p:spPr>
          <a:xfrm>
            <a:off x="729666" y="2031869"/>
            <a:ext cx="1829436" cy="2992582"/>
          </a:xfrm>
          <a:prstGeom prst="rect">
            <a:avLst/>
          </a:prstGeom>
        </p:spPr>
      </p:pic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8C35FDE8-EED8-4BD6-84BB-7EFBEA3A291A}"/>
              </a:ext>
            </a:extLst>
          </p:cNvPr>
          <p:cNvSpPr/>
          <p:nvPr/>
        </p:nvSpPr>
        <p:spPr>
          <a:xfrm>
            <a:off x="987602" y="1185471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Collection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0BF6F879-D29E-415E-A239-E68A41F1F1C2}"/>
              </a:ext>
            </a:extLst>
          </p:cNvPr>
          <p:cNvGrpSpPr/>
          <p:nvPr/>
        </p:nvGrpSpPr>
        <p:grpSpPr>
          <a:xfrm>
            <a:off x="3466819" y="3093626"/>
            <a:ext cx="2120150" cy="658908"/>
            <a:chOff x="3690100" y="2983514"/>
            <a:chExt cx="2120150" cy="658908"/>
          </a:xfrm>
        </p:grpSpPr>
        <p:sp>
          <p:nvSpPr>
            <p:cNvPr id="18" name="Silindir 17">
              <a:extLst>
                <a:ext uri="{FF2B5EF4-FFF2-40B4-BE49-F238E27FC236}">
                  <a16:creationId xmlns:a16="http://schemas.microsoft.com/office/drawing/2014/main" id="{967F024B-DEA9-449F-836C-380A0B4BB96E}"/>
                </a:ext>
              </a:extLst>
            </p:cNvPr>
            <p:cNvSpPr/>
            <p:nvPr/>
          </p:nvSpPr>
          <p:spPr>
            <a:xfrm rot="5400000">
              <a:off x="4420721" y="2252893"/>
              <a:ext cx="658908" cy="212015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9" name="Küp 18">
              <a:extLst>
                <a:ext uri="{FF2B5EF4-FFF2-40B4-BE49-F238E27FC236}">
                  <a16:creationId xmlns:a16="http://schemas.microsoft.com/office/drawing/2014/main" id="{5860A1E0-29D2-4DDE-A018-C441B2C42582}"/>
                </a:ext>
              </a:extLst>
            </p:cNvPr>
            <p:cNvSpPr/>
            <p:nvPr/>
          </p:nvSpPr>
          <p:spPr>
            <a:xfrm>
              <a:off x="3813810" y="3172012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0" name="Küp 19">
              <a:extLst>
                <a:ext uri="{FF2B5EF4-FFF2-40B4-BE49-F238E27FC236}">
                  <a16:creationId xmlns:a16="http://schemas.microsoft.com/office/drawing/2014/main" id="{C88164EC-4F36-4F02-A836-B861489409CC}"/>
                </a:ext>
              </a:extLst>
            </p:cNvPr>
            <p:cNvSpPr/>
            <p:nvPr/>
          </p:nvSpPr>
          <p:spPr>
            <a:xfrm>
              <a:off x="4188980" y="3172012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Küp 20">
              <a:extLst>
                <a:ext uri="{FF2B5EF4-FFF2-40B4-BE49-F238E27FC236}">
                  <a16:creationId xmlns:a16="http://schemas.microsoft.com/office/drawing/2014/main" id="{B9AA3555-6D06-44B6-BCF1-27020A95E823}"/>
                </a:ext>
              </a:extLst>
            </p:cNvPr>
            <p:cNvSpPr/>
            <p:nvPr/>
          </p:nvSpPr>
          <p:spPr>
            <a:xfrm>
              <a:off x="4565940" y="3186659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2" name="Küp 21">
              <a:extLst>
                <a:ext uri="{FF2B5EF4-FFF2-40B4-BE49-F238E27FC236}">
                  <a16:creationId xmlns:a16="http://schemas.microsoft.com/office/drawing/2014/main" id="{6866A2EA-8A8E-470A-85FD-99A25695C730}"/>
                </a:ext>
              </a:extLst>
            </p:cNvPr>
            <p:cNvSpPr/>
            <p:nvPr/>
          </p:nvSpPr>
          <p:spPr>
            <a:xfrm>
              <a:off x="4941110" y="3186659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86DEB6BA-6422-4663-AFA9-0441EC823E94}"/>
              </a:ext>
            </a:extLst>
          </p:cNvPr>
          <p:cNvSpPr/>
          <p:nvPr/>
        </p:nvSpPr>
        <p:spPr>
          <a:xfrm>
            <a:off x="3870987" y="1201662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Message Queuing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50DA852A-F13E-4230-B744-A0C790238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95" y="2274716"/>
            <a:ext cx="1847849" cy="1847849"/>
          </a:xfrm>
          <a:prstGeom prst="rect">
            <a:avLst/>
          </a:prstGeom>
        </p:spPr>
      </p:pic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B52F7841-4770-427C-B29B-EDC322B2085D}"/>
              </a:ext>
            </a:extLst>
          </p:cNvPr>
          <p:cNvSpPr/>
          <p:nvPr/>
        </p:nvSpPr>
        <p:spPr>
          <a:xfrm>
            <a:off x="6747343" y="1189560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Analysis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pic>
        <p:nvPicPr>
          <p:cNvPr id="32" name="Resim 31">
            <a:extLst>
              <a:ext uri="{FF2B5EF4-FFF2-40B4-BE49-F238E27FC236}">
                <a16:creationId xmlns:a16="http://schemas.microsoft.com/office/drawing/2014/main" id="{2ACA1AEF-A109-458B-AE90-2A81AA6A5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57" y="2320987"/>
            <a:ext cx="2364512" cy="1947028"/>
          </a:xfrm>
          <a:prstGeom prst="rect">
            <a:avLst/>
          </a:prstGeom>
        </p:spPr>
      </p:pic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069AD9F9-60C5-4070-B4F4-8069A582BAA2}"/>
              </a:ext>
            </a:extLst>
          </p:cNvPr>
          <p:cNvSpPr/>
          <p:nvPr/>
        </p:nvSpPr>
        <p:spPr>
          <a:xfrm>
            <a:off x="9664784" y="1185471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Data Access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pic>
        <p:nvPicPr>
          <p:cNvPr id="39" name="Resim 38">
            <a:extLst>
              <a:ext uri="{FF2B5EF4-FFF2-40B4-BE49-F238E27FC236}">
                <a16:creationId xmlns:a16="http://schemas.microsoft.com/office/drawing/2014/main" id="{653A24E0-0FE3-4AC6-903A-6DBC6574AA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2" y="4684463"/>
            <a:ext cx="1710403" cy="950510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09E7D0F6-0FD1-44EA-A99F-B76BD4EDF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72" y="4299320"/>
            <a:ext cx="2326194" cy="1237337"/>
          </a:xfrm>
          <a:prstGeom prst="rect">
            <a:avLst/>
          </a:prstGeom>
        </p:spPr>
      </p:pic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122B5559-EB94-409D-B5E7-802F41640E32}"/>
              </a:ext>
            </a:extLst>
          </p:cNvPr>
          <p:cNvSpPr/>
          <p:nvPr/>
        </p:nvSpPr>
        <p:spPr>
          <a:xfrm>
            <a:off x="3196872" y="933459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2F2CC5E0-C8F4-402A-93B4-983C648BA08F}"/>
              </a:ext>
            </a:extLst>
          </p:cNvPr>
          <p:cNvSpPr/>
          <p:nvPr/>
        </p:nvSpPr>
        <p:spPr>
          <a:xfrm>
            <a:off x="6074743" y="933458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: Köşeleri Yuvarlatılmış 35">
            <a:extLst>
              <a:ext uri="{FF2B5EF4-FFF2-40B4-BE49-F238E27FC236}">
                <a16:creationId xmlns:a16="http://schemas.microsoft.com/office/drawing/2014/main" id="{73969224-6CDE-4452-A377-378459CD7346}"/>
              </a:ext>
            </a:extLst>
          </p:cNvPr>
          <p:cNvSpPr/>
          <p:nvPr/>
        </p:nvSpPr>
        <p:spPr>
          <a:xfrm>
            <a:off x="8952614" y="933457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EFE1C636-F60D-4DA0-A128-BCB98DC1E7AA}"/>
              </a:ext>
            </a:extLst>
          </p:cNvPr>
          <p:cNvSpPr/>
          <p:nvPr/>
        </p:nvSpPr>
        <p:spPr>
          <a:xfrm>
            <a:off x="314919" y="929946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Unvan 1">
            <a:extLst>
              <a:ext uri="{FF2B5EF4-FFF2-40B4-BE49-F238E27FC236}">
                <a16:creationId xmlns:a16="http://schemas.microsoft.com/office/drawing/2014/main" id="{829DD67E-E233-4C40-B3E7-FD143E744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045" y="184791"/>
            <a:ext cx="6393512" cy="519951"/>
          </a:xfrm>
        </p:spPr>
        <p:txBody>
          <a:bodyPr>
            <a:noAutofit/>
          </a:bodyPr>
          <a:lstStyle/>
          <a:p>
            <a:r>
              <a:rPr lang="tr-TR" sz="2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Gerçek Zamanlı Veri İşleme Mimarisi</a:t>
            </a:r>
            <a:endParaRPr lang="en-US" sz="2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C5516F-C8E3-43BB-AF23-AAC2EFF068F0}"/>
              </a:ext>
            </a:extLst>
          </p:cNvPr>
          <p:cNvSpPr/>
          <p:nvPr/>
        </p:nvSpPr>
        <p:spPr>
          <a:xfrm>
            <a:off x="2532101" y="3396265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D0E15C-128E-46DA-9119-5F3C43CEACCF}"/>
              </a:ext>
            </a:extLst>
          </p:cNvPr>
          <p:cNvSpPr/>
          <p:nvPr/>
        </p:nvSpPr>
        <p:spPr>
          <a:xfrm>
            <a:off x="2525192" y="3559488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D90E69-55FD-4E8E-93DB-41E03399A7BC}"/>
              </a:ext>
            </a:extLst>
          </p:cNvPr>
          <p:cNvSpPr/>
          <p:nvPr/>
        </p:nvSpPr>
        <p:spPr>
          <a:xfrm>
            <a:off x="2525192" y="3220175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38" name="Resim 37">
            <a:extLst>
              <a:ext uri="{FF2B5EF4-FFF2-40B4-BE49-F238E27FC236}">
                <a16:creationId xmlns:a16="http://schemas.microsoft.com/office/drawing/2014/main" id="{F884FD42-D00A-479A-BC41-065D74B5C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08932 -0.00255 L 0.20182 -0.00116 L 0.37982 -0.00764 L 0.62838 -0.01412 " pathEditMode="relative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04 0.00023 L 0.08932 -0.00254 L 0.20182 -0.00116 L 0.37982 -0.00764 L 0.62825 -0.0141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1" y="-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104 0.00024 L 0.08932 -0.00254 L 0.20182 -0.00115 L 0.37982 -0.00763 L 0.62825 -0.0141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1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1784105" y="707292"/>
            <a:ext cx="29722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Parça Veri İşleme </a:t>
            </a:r>
          </a:p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 processing</a:t>
            </a:r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830572" y="707291"/>
            <a:ext cx="4997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Gerçek Zamanlı Akan Veri İşleme</a:t>
            </a:r>
          </a:p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Real-time stream processing</a:t>
            </a:r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73969" y="1864736"/>
            <a:ext cx="5640636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Depolama alanına kaydedilmiş veriler analiz edilir.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Frekans: Birkaç saat, gün, hafta, ay, yıl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Belirgin bir zaman odağı yok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Olayların güncelliği çok önemli değil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Veri işleme görevi başlar ve biter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Tarihsel biriken veriyi işlemeye yönelik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6830573" y="1933537"/>
            <a:ext cx="4713728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Uzun süreli depolama olmaz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Frekans: Saniyeler veya saniye altı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Zaman odağı: Şimdiki zaman çok yakın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Olayların güncelliği çok önemli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Veri işleme görevi süreklidir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Anlık bilgi ihtiyacına yönelik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40A442DE-16E5-44AC-9ED4-44D58A67E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Uçaklar Nerede?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4" y="923624"/>
            <a:ext cx="10058400" cy="483724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72CF1C8-442E-4018-829F-67569DBFA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23262" y="243493"/>
            <a:ext cx="497933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Trafiğe Takılmadan…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4" y="842030"/>
            <a:ext cx="10862632" cy="519386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356F04F-6F56-4F7A-BD79-02E493C3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2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13817" y="203405"/>
            <a:ext cx="10598227" cy="545266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Dolandırıcılara Dolandırılmadan…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88E8CF2-0746-427E-A17D-5A729A2F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2"/>
          <a:stretch/>
        </p:blipFill>
        <p:spPr>
          <a:xfrm>
            <a:off x="2212862" y="773699"/>
            <a:ext cx="1636410" cy="171191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55867822-F444-4C8D-9DBB-9E9BE24D0C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5" y="2828840"/>
            <a:ext cx="2209865" cy="1347107"/>
          </a:xfrm>
          <a:prstGeom prst="rect">
            <a:avLst/>
          </a:prstGeom>
        </p:spPr>
      </p:pic>
      <p:grpSp>
        <p:nvGrpSpPr>
          <p:cNvPr id="26" name="Grup 25">
            <a:extLst>
              <a:ext uri="{FF2B5EF4-FFF2-40B4-BE49-F238E27FC236}">
                <a16:creationId xmlns:a16="http://schemas.microsoft.com/office/drawing/2014/main" id="{CE16362C-CF0E-4720-B43E-F7E15307F446}"/>
              </a:ext>
            </a:extLst>
          </p:cNvPr>
          <p:cNvGrpSpPr/>
          <p:nvPr/>
        </p:nvGrpSpPr>
        <p:grpSpPr>
          <a:xfrm>
            <a:off x="6255670" y="1863850"/>
            <a:ext cx="3223959" cy="3130300"/>
            <a:chOff x="5274595" y="1863896"/>
            <a:chExt cx="3223959" cy="3130300"/>
          </a:xfrm>
        </p:grpSpPr>
        <p:pic>
          <p:nvPicPr>
            <p:cNvPr id="20" name="Resim 19">
              <a:extLst>
                <a:ext uri="{FF2B5EF4-FFF2-40B4-BE49-F238E27FC236}">
                  <a16:creationId xmlns:a16="http://schemas.microsoft.com/office/drawing/2014/main" id="{B20AC831-851D-4AF6-ADF4-8448AA416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7" t="5555" r="10556" b="8193"/>
            <a:stretch/>
          </p:blipFill>
          <p:spPr>
            <a:xfrm>
              <a:off x="5391150" y="1863896"/>
              <a:ext cx="2820377" cy="2505718"/>
            </a:xfrm>
            <a:prstGeom prst="rect">
              <a:avLst/>
            </a:prstGeom>
          </p:spPr>
        </p:pic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10FF241B-7546-40AB-BCF3-9D7EEAFDF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0" y="2863931"/>
              <a:ext cx="1200150" cy="1200150"/>
            </a:xfrm>
            <a:prstGeom prst="rect">
              <a:avLst/>
            </a:prstGeom>
          </p:spPr>
        </p:pic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4E42A2A5-8DC2-4988-B7A3-B5E1C8D2A545}"/>
                </a:ext>
              </a:extLst>
            </p:cNvPr>
            <p:cNvSpPr/>
            <p:nvPr/>
          </p:nvSpPr>
          <p:spPr>
            <a:xfrm>
              <a:off x="5274595" y="4347865"/>
              <a:ext cx="32239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>
                  <a:solidFill>
                    <a:srgbClr val="5E5C57"/>
                  </a:solidFill>
                  <a:latin typeface="Book Antiqua" panose="02040602050305030304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Gerçek Zamanlı Dolandırıcı </a:t>
              </a:r>
            </a:p>
            <a:p>
              <a:pPr algn="ctr"/>
              <a:r>
                <a:rPr lang="tr-TR" b="1" dirty="0">
                  <a:solidFill>
                    <a:srgbClr val="5E5C57"/>
                  </a:solidFill>
                  <a:latin typeface="Book Antiqua" panose="02040602050305030304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Tespit Sistemi</a:t>
              </a:r>
              <a:endParaRPr lang="tr-TR" dirty="0">
                <a:solidFill>
                  <a:srgbClr val="5E5C57"/>
                </a:solidFill>
                <a:latin typeface="Book Antiqua" panose="02040602050305030304" pitchFamily="18" charset="0"/>
              </a:endParaRPr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D2FB4147-DD2C-456E-BA18-921C81632C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24" y="4379391"/>
            <a:ext cx="1893148" cy="1456268"/>
          </a:xfrm>
          <a:prstGeom prst="rect">
            <a:avLst/>
          </a:prstGeom>
        </p:spPr>
      </p:pic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A90805D4-BA79-4347-86AF-683EF97E06C1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3849272" y="1629657"/>
            <a:ext cx="2522953" cy="14870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CB0068A2-C5E3-425F-9011-4C5128352040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2809230" y="3116709"/>
            <a:ext cx="3562995" cy="38568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3157562A-599B-4193-8ADE-244F8CF869A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192602" y="1979781"/>
            <a:ext cx="1389673" cy="11369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Resim 36">
            <a:extLst>
              <a:ext uri="{FF2B5EF4-FFF2-40B4-BE49-F238E27FC236}">
                <a16:creationId xmlns:a16="http://schemas.microsoft.com/office/drawing/2014/main" id="{1152EAF2-603A-47A3-8788-6F9C6341F6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43" y="1082916"/>
            <a:ext cx="1047274" cy="1028700"/>
          </a:xfrm>
          <a:prstGeom prst="rect">
            <a:avLst/>
          </a:prstGeom>
        </p:spPr>
      </p:pic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7FDF79B2-8E72-47A4-BB73-6944BCDB9C77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3849272" y="3116709"/>
            <a:ext cx="2522953" cy="199081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Resim 47">
            <a:extLst>
              <a:ext uri="{FF2B5EF4-FFF2-40B4-BE49-F238E27FC236}">
                <a16:creationId xmlns:a16="http://schemas.microsoft.com/office/drawing/2014/main" id="{7563F3D2-17F0-47D8-A30D-4FB977251A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2941" y="4670984"/>
            <a:ext cx="694163" cy="694163"/>
          </a:xfrm>
          <a:prstGeom prst="rect">
            <a:avLst/>
          </a:prstGeom>
        </p:spPr>
      </p:pic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802AE70A-7102-453D-A1AA-E3D49B3EF1CF}"/>
              </a:ext>
            </a:extLst>
          </p:cNvPr>
          <p:cNvCxnSpPr>
            <a:cxnSpLocks/>
            <a:stCxn id="20" idx="3"/>
            <a:endCxn id="48" idx="3"/>
          </p:cNvCxnSpPr>
          <p:nvPr/>
        </p:nvCxnSpPr>
        <p:spPr>
          <a:xfrm>
            <a:off x="9192602" y="3116709"/>
            <a:ext cx="1640339" cy="190135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Resim 26">
            <a:extLst>
              <a:ext uri="{FF2B5EF4-FFF2-40B4-BE49-F238E27FC236}">
                <a16:creationId xmlns:a16="http://schemas.microsoft.com/office/drawing/2014/main" id="{DA3F0192-EFCD-44F3-8093-8B8AD48B78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Akan Veri İşleme Sisteminin Özellikleri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8890612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Ölçeklenebilir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Scalable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Hataya karşı dayanıklı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Fault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tolerance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 kaybı yaşatmayan (No data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loss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Yüksek verimlilik (High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throughput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Kullanımı kolay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Easy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to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operate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Farklı dilleri destekleyen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Multiple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languages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Cluster izolasyonu (Cluster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isolation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6441483" y="5728771"/>
            <a:ext cx="52253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Jain, A. (2017)</a:t>
            </a:r>
            <a:r>
              <a:rPr lang="tr-TR" sz="1000" dirty="0"/>
              <a:t>. Mastering Apache </a:t>
            </a:r>
            <a:r>
              <a:rPr lang="tr-TR" sz="1000" dirty="0" err="1"/>
              <a:t>Storm</a:t>
            </a:r>
            <a:r>
              <a:rPr lang="tr-TR" sz="1000" dirty="0"/>
              <a:t>: </a:t>
            </a:r>
            <a:r>
              <a:rPr lang="tr-TR" sz="1000" dirty="0" err="1"/>
              <a:t>Processing</a:t>
            </a:r>
            <a:r>
              <a:rPr lang="tr-TR" sz="1000" dirty="0"/>
              <a:t> </a:t>
            </a:r>
            <a:r>
              <a:rPr lang="tr-TR" sz="1000" dirty="0" err="1"/>
              <a:t>big</a:t>
            </a:r>
            <a:r>
              <a:rPr lang="tr-TR" sz="1000" dirty="0"/>
              <a:t> data </a:t>
            </a:r>
            <a:r>
              <a:rPr lang="tr-TR" sz="1000" dirty="0" err="1"/>
              <a:t>streams</a:t>
            </a:r>
            <a:r>
              <a:rPr lang="tr-TR" sz="1000" dirty="0"/>
              <a:t> in </a:t>
            </a:r>
            <a:r>
              <a:rPr lang="tr-TR" sz="1000" dirty="0" err="1"/>
              <a:t>real</a:t>
            </a:r>
            <a:r>
              <a:rPr lang="tr-TR" sz="1000" dirty="0"/>
              <a:t> time. Pack Publishing</a:t>
            </a:r>
            <a:endParaRPr lang="en-US" sz="1000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BEF87DF-8474-4819-B3F9-5C7DB02B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10826</TotalTime>
  <Words>419</Words>
  <Application>Microsoft Office PowerPoint</Application>
  <PresentationFormat>Geniş ekran</PresentationFormat>
  <Paragraphs>80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Roboto</vt:lpstr>
      <vt:lpstr>Verdana</vt:lpstr>
      <vt:lpstr>Wingdings</vt:lpstr>
      <vt:lpstr>Office Teması</vt:lpstr>
      <vt:lpstr>Gerçek Zamanlı/Akan Veri İşleme</vt:lpstr>
      <vt:lpstr>PowerPoint Sunusu</vt:lpstr>
      <vt:lpstr>PowerPoint Sunusu</vt:lpstr>
      <vt:lpstr>Gerçek Zamanlı Veri İşleme Mimarisi</vt:lpstr>
      <vt:lpstr>PowerPoint Sunusu</vt:lpstr>
      <vt:lpstr>Uçaklar Nerede?</vt:lpstr>
      <vt:lpstr>Trafiğe Takılmadan…</vt:lpstr>
      <vt:lpstr>Dolandırıcılara Dolandırılmadan…</vt:lpstr>
      <vt:lpstr>Akan Veri İşleme Sisteminin Özellikleri</vt:lpstr>
      <vt:lpstr>1. Ölçeklenebilir Olmak (Scalable)</vt:lpstr>
      <vt:lpstr>1. Ölçeklenebilir Olmak (Scalable)</vt:lpstr>
      <vt:lpstr>1. Ölçeklenebilir Olmak (Scalable)</vt:lpstr>
      <vt:lpstr>2. Hataya karşı dayanıklı (Fault tolerance)</vt:lpstr>
      <vt:lpstr>2. Hataya karşı dayanıklı (Fault tolerance)</vt:lpstr>
      <vt:lpstr>3. Veri kaybı yaşatmayan (No data loss)</vt:lpstr>
      <vt:lpstr>4. Yüksek verimlilik (High throughput)</vt:lpstr>
      <vt:lpstr>5. Kullanımı kolay (Easy to operate)</vt:lpstr>
      <vt:lpstr>6. Farklı dilleri destekleyen (Multiple languages)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157</cp:revision>
  <dcterms:created xsi:type="dcterms:W3CDTF">2018-03-04T09:30:49Z</dcterms:created>
  <dcterms:modified xsi:type="dcterms:W3CDTF">2019-05-10T08:07:02Z</dcterms:modified>
</cp:coreProperties>
</file>