
<file path=[Content_Types].xml><?xml version="1.0" encoding="utf-8"?>
<Types xmlns="http://schemas.openxmlformats.org/package/2006/content-types">
  <Default Extension="png" ContentType="image/png"/>
  <Default Extension="com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5" r:id="rId4"/>
    <p:sldId id="276" r:id="rId5"/>
    <p:sldId id="278" r:id="rId6"/>
    <p:sldId id="280" r:id="rId7"/>
    <p:sldId id="281" r:id="rId8"/>
    <p:sldId id="279" r:id="rId9"/>
    <p:sldId id="282" r:id="rId10"/>
    <p:sldId id="285" r:id="rId11"/>
    <p:sldId id="286" r:id="rId12"/>
    <p:sldId id="284" r:id="rId13"/>
    <p:sldId id="283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69" d="100"/>
          <a:sy n="69" d="100"/>
        </p:scale>
        <p:origin x="72" y="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50A2DD50-4461-466F-9762-BA9B332648FB}"/>
    <pc:docChg chg="custSel addSld delSld modSld">
      <pc:chgData name="Erkan ŞİRİN" userId="7f10ce1d6aaf8c5d" providerId="LiveId" clId="{50A2DD50-4461-466F-9762-BA9B332648FB}" dt="2019-05-05T11:33:14.038" v="2019" actId="20577"/>
      <pc:docMkLst>
        <pc:docMk/>
      </pc:docMkLst>
      <pc:sldChg chg="addSp delSp modSp">
        <pc:chgData name="Erkan ŞİRİN" userId="7f10ce1d6aaf8c5d" providerId="LiveId" clId="{50A2DD50-4461-466F-9762-BA9B332648FB}" dt="2019-05-05T10:44:07.532" v="19" actId="1076"/>
        <pc:sldMkLst>
          <pc:docMk/>
          <pc:sldMk cId="1416118015" sldId="257"/>
        </pc:sldMkLst>
        <pc:spChg chg="del mod">
          <ac:chgData name="Erkan ŞİRİN" userId="7f10ce1d6aaf8c5d" providerId="LiveId" clId="{50A2DD50-4461-466F-9762-BA9B332648FB}" dt="2019-05-05T10:44:03.098" v="17" actId="478"/>
          <ac:spMkLst>
            <pc:docMk/>
            <pc:sldMk cId="1416118015" sldId="257"/>
            <ac:spMk id="16" creationId="{00000000-0000-0000-0000-000000000000}"/>
          </ac:spMkLst>
        </pc:spChg>
        <pc:spChg chg="add del mod">
          <ac:chgData name="Erkan ŞİRİN" userId="7f10ce1d6aaf8c5d" providerId="LiveId" clId="{50A2DD50-4461-466F-9762-BA9B332648FB}" dt="2019-05-05T10:44:05.487" v="18" actId="478"/>
          <ac:spMkLst>
            <pc:docMk/>
            <pc:sldMk cId="1416118015" sldId="257"/>
            <ac:spMk id="18" creationId="{99C7995B-BC9E-4BBE-91CE-8E6510A04B14}"/>
          </ac:spMkLst>
        </pc:spChg>
        <pc:grpChg chg="del">
          <ac:chgData name="Erkan ŞİRİN" userId="7f10ce1d6aaf8c5d" providerId="LiveId" clId="{50A2DD50-4461-466F-9762-BA9B332648FB}" dt="2019-05-05T10:43:15.072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50A2DD50-4461-466F-9762-BA9B332648FB}" dt="2019-05-05T10:43:15.072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 mod modCrop">
          <ac:chgData name="Erkan ŞİRİN" userId="7f10ce1d6aaf8c5d" providerId="LiveId" clId="{50A2DD50-4461-466F-9762-BA9B332648FB}" dt="2019-05-05T10:44:07.532" v="19" actId="1076"/>
          <ac:picMkLst>
            <pc:docMk/>
            <pc:sldMk cId="1416118015" sldId="257"/>
            <ac:picMk id="3" creationId="{905922DA-964C-4326-8B72-78651BE7D3EC}"/>
          </ac:picMkLst>
        </pc:picChg>
        <pc:picChg chg="del">
          <ac:chgData name="Erkan ŞİRİN" userId="7f10ce1d6aaf8c5d" providerId="LiveId" clId="{50A2DD50-4461-466F-9762-BA9B332648FB}" dt="2019-05-05T10:43:23.058" v="12" actId="478"/>
          <ac:picMkLst>
            <pc:docMk/>
            <pc:sldMk cId="1416118015" sldId="257"/>
            <ac:picMk id="9" creationId="{00000000-0000-0000-0000-000000000000}"/>
          </ac:picMkLst>
        </pc:picChg>
      </pc:sldChg>
      <pc:sldChg chg="addSp delSp modSp delAnim modAnim">
        <pc:chgData name="Erkan ŞİRİN" userId="7f10ce1d6aaf8c5d" providerId="LiveId" clId="{50A2DD50-4461-466F-9762-BA9B332648FB}" dt="2019-05-05T10:55:10.135" v="382" actId="255"/>
        <pc:sldMkLst>
          <pc:docMk/>
          <pc:sldMk cId="3736822162" sldId="258"/>
        </pc:sldMkLst>
        <pc:spChg chg="mod">
          <ac:chgData name="Erkan ŞİRİN" userId="7f10ce1d6aaf8c5d" providerId="LiveId" clId="{50A2DD50-4461-466F-9762-BA9B332648FB}" dt="2019-05-05T10:44:55.155" v="40" actId="20577"/>
          <ac:spMkLst>
            <pc:docMk/>
            <pc:sldMk cId="3736822162" sldId="258"/>
            <ac:spMk id="16" creationId="{00000000-0000-0000-0000-000000000000}"/>
          </ac:spMkLst>
        </pc:spChg>
        <pc:spChg chg="mod">
          <ac:chgData name="Erkan ŞİRİN" userId="7f10ce1d6aaf8c5d" providerId="LiveId" clId="{50A2DD50-4461-466F-9762-BA9B332648FB}" dt="2019-05-05T10:55:10.135" v="382" actId="255"/>
          <ac:spMkLst>
            <pc:docMk/>
            <pc:sldMk cId="3736822162" sldId="258"/>
            <ac:spMk id="17" creationId="{00000000-0000-0000-0000-000000000000}"/>
          </ac:spMkLst>
        </pc:spChg>
        <pc:spChg chg="del">
          <ac:chgData name="Erkan ŞİRİN" userId="7f10ce1d6aaf8c5d" providerId="LiveId" clId="{50A2DD50-4461-466F-9762-BA9B332648FB}" dt="2019-05-05T10:45:58.562" v="46" actId="478"/>
          <ac:spMkLst>
            <pc:docMk/>
            <pc:sldMk cId="3736822162" sldId="258"/>
            <ac:spMk id="18" creationId="{00000000-0000-0000-0000-000000000000}"/>
          </ac:spMkLst>
        </pc:spChg>
        <pc:spChg chg="del">
          <ac:chgData name="Erkan ŞİRİN" userId="7f10ce1d6aaf8c5d" providerId="LiveId" clId="{50A2DD50-4461-466F-9762-BA9B332648FB}" dt="2019-05-05T10:45:55.994" v="45" actId="478"/>
          <ac:spMkLst>
            <pc:docMk/>
            <pc:sldMk cId="3736822162" sldId="258"/>
            <ac:spMk id="19" creationId="{00000000-0000-0000-0000-000000000000}"/>
          </ac:spMkLst>
        </pc:spChg>
        <pc:spChg chg="add del mod">
          <ac:chgData name="Erkan ŞİRİN" userId="7f10ce1d6aaf8c5d" providerId="LiveId" clId="{50A2DD50-4461-466F-9762-BA9B332648FB}" dt="2019-05-05T10:51:32.747" v="243" actId="478"/>
          <ac:spMkLst>
            <pc:docMk/>
            <pc:sldMk cId="3736822162" sldId="258"/>
            <ac:spMk id="20" creationId="{1FBE8A91-F03A-439B-BB88-CE84A4B9C1E1}"/>
          </ac:spMkLst>
        </pc:spChg>
        <pc:grpChg chg="del">
          <ac:chgData name="Erkan ŞİRİN" userId="7f10ce1d6aaf8c5d" providerId="LiveId" clId="{50A2DD50-4461-466F-9762-BA9B332648FB}" dt="2019-05-05T10:45:01.605" v="42" actId="478"/>
          <ac:grpSpMkLst>
            <pc:docMk/>
            <pc:sldMk cId="3736822162" sldId="258"/>
            <ac:grpSpMk id="11" creationId="{00000000-0000-0000-0000-000000000000}"/>
          </ac:grpSpMkLst>
        </pc:grpChg>
        <pc:grpChg chg="del">
          <ac:chgData name="Erkan ŞİRİN" userId="7f10ce1d6aaf8c5d" providerId="LiveId" clId="{50A2DD50-4461-466F-9762-BA9B332648FB}" dt="2019-05-05T10:45:01.605" v="42" actId="478"/>
          <ac:grpSpMkLst>
            <pc:docMk/>
            <pc:sldMk cId="3736822162" sldId="258"/>
            <ac:grpSpMk id="15" creationId="{00000000-0000-0000-0000-000000000000}"/>
          </ac:grpSpMkLst>
        </pc:grpChg>
        <pc:picChg chg="del">
          <ac:chgData name="Erkan ŞİRİN" userId="7f10ce1d6aaf8c5d" providerId="LiveId" clId="{50A2DD50-4461-466F-9762-BA9B332648FB}" dt="2019-05-05T10:44:57.678" v="41" actId="478"/>
          <ac:picMkLst>
            <pc:docMk/>
            <pc:sldMk cId="3736822162" sldId="258"/>
            <ac:picMk id="2" creationId="{00000000-0000-0000-0000-000000000000}"/>
          </ac:picMkLst>
        </pc:picChg>
      </pc:sldChg>
      <pc:sldChg chg="modSp add">
        <pc:chgData name="Erkan ŞİRİN" userId="7f10ce1d6aaf8c5d" providerId="LiveId" clId="{50A2DD50-4461-466F-9762-BA9B332648FB}" dt="2019-05-05T11:18:42.958" v="1199" actId="255"/>
        <pc:sldMkLst>
          <pc:docMk/>
          <pc:sldMk cId="3128084238" sldId="275"/>
        </pc:sldMkLst>
        <pc:spChg chg="mod">
          <ac:chgData name="Erkan ŞİRİN" userId="7f10ce1d6aaf8c5d" providerId="LiveId" clId="{50A2DD50-4461-466F-9762-BA9B332648FB}" dt="2019-05-05T10:52:10.831" v="267" actId="6549"/>
          <ac:spMkLst>
            <pc:docMk/>
            <pc:sldMk cId="3128084238" sldId="275"/>
            <ac:spMk id="16" creationId="{00000000-0000-0000-0000-000000000000}"/>
          </ac:spMkLst>
        </pc:spChg>
        <pc:spChg chg="mod">
          <ac:chgData name="Erkan ŞİRİN" userId="7f10ce1d6aaf8c5d" providerId="LiveId" clId="{50A2DD50-4461-466F-9762-BA9B332648FB}" dt="2019-05-05T11:18:42.958" v="1199" actId="255"/>
          <ac:spMkLst>
            <pc:docMk/>
            <pc:sldMk cId="3128084238" sldId="275"/>
            <ac:spMk id="17" creationId="{00000000-0000-0000-0000-000000000000}"/>
          </ac:spMkLst>
        </pc:spChg>
        <pc:cxnChg chg="mod">
          <ac:chgData name="Erkan ŞİRİN" userId="7f10ce1d6aaf8c5d" providerId="LiveId" clId="{50A2DD50-4461-466F-9762-BA9B332648FB}" dt="2019-05-05T11:05:17.191" v="517" actId="1036"/>
          <ac:cxnSpMkLst>
            <pc:docMk/>
            <pc:sldMk cId="3128084238" sldId="275"/>
            <ac:cxnSpMk id="10" creationId="{00000000-0000-0000-0000-000000000000}"/>
          </ac:cxnSpMkLst>
        </pc:cxnChg>
      </pc:sldChg>
      <pc:sldChg chg="modSp add">
        <pc:chgData name="Erkan ŞİRİN" userId="7f10ce1d6aaf8c5d" providerId="LiveId" clId="{50A2DD50-4461-466F-9762-BA9B332648FB}" dt="2019-05-05T11:18:35.994" v="1198" actId="255"/>
        <pc:sldMkLst>
          <pc:docMk/>
          <pc:sldMk cId="1695449144" sldId="276"/>
        </pc:sldMkLst>
        <pc:spChg chg="mod">
          <ac:chgData name="Erkan ŞİRİN" userId="7f10ce1d6aaf8c5d" providerId="LiveId" clId="{50A2DD50-4461-466F-9762-BA9B332648FB}" dt="2019-05-05T11:18:35.994" v="1198" actId="255"/>
          <ac:spMkLst>
            <pc:docMk/>
            <pc:sldMk cId="1695449144" sldId="276"/>
            <ac:spMk id="17" creationId="{00000000-0000-0000-0000-000000000000}"/>
          </ac:spMkLst>
        </pc:spChg>
      </pc:sldChg>
      <pc:sldChg chg="modSp add modAnim">
        <pc:chgData name="Erkan ŞİRİN" userId="7f10ce1d6aaf8c5d" providerId="LiveId" clId="{50A2DD50-4461-466F-9762-BA9B332648FB}" dt="2019-05-05T11:18:21.417" v="1196" actId="255"/>
        <pc:sldMkLst>
          <pc:docMk/>
          <pc:sldMk cId="1310110183" sldId="278"/>
        </pc:sldMkLst>
        <pc:spChg chg="mod">
          <ac:chgData name="Erkan ŞİRİN" userId="7f10ce1d6aaf8c5d" providerId="LiveId" clId="{50A2DD50-4461-466F-9762-BA9B332648FB}" dt="2019-05-05T11:18:21.417" v="1196" actId="255"/>
          <ac:spMkLst>
            <pc:docMk/>
            <pc:sldMk cId="1310110183" sldId="278"/>
            <ac:spMk id="17" creationId="{00000000-0000-0000-0000-000000000000}"/>
          </ac:spMkLst>
        </pc:spChg>
      </pc:sldChg>
      <pc:sldChg chg="addSp modSp add modAnim">
        <pc:chgData name="Erkan ŞİRİN" userId="7f10ce1d6aaf8c5d" providerId="LiveId" clId="{50A2DD50-4461-466F-9762-BA9B332648FB}" dt="2019-05-05T11:33:14.038" v="2019" actId="20577"/>
        <pc:sldMkLst>
          <pc:docMk/>
          <pc:sldMk cId="1981602161" sldId="279"/>
        </pc:sldMkLst>
        <pc:spChg chg="add mod">
          <ac:chgData name="Erkan ŞİRİN" userId="7f10ce1d6aaf8c5d" providerId="LiveId" clId="{50A2DD50-4461-466F-9762-BA9B332648FB}" dt="2019-05-05T11:33:14.038" v="2019" actId="20577"/>
          <ac:spMkLst>
            <pc:docMk/>
            <pc:sldMk cId="1981602161" sldId="279"/>
            <ac:spMk id="6" creationId="{C9110F17-7D16-4F75-B112-6679B03293A0}"/>
          </ac:spMkLst>
        </pc:spChg>
        <pc:spChg chg="add mod">
          <ac:chgData name="Erkan ŞİRİN" userId="7f10ce1d6aaf8c5d" providerId="LiveId" clId="{50A2DD50-4461-466F-9762-BA9B332648FB}" dt="2019-05-05T11:22:13.190" v="1243" actId="20577"/>
          <ac:spMkLst>
            <pc:docMk/>
            <pc:sldMk cId="1981602161" sldId="279"/>
            <ac:spMk id="7" creationId="{6A0FF69D-4FAA-4F37-9510-B74582FBCE28}"/>
          </ac:spMkLst>
        </pc:spChg>
        <pc:spChg chg="mod">
          <ac:chgData name="Erkan ŞİRİN" userId="7f10ce1d6aaf8c5d" providerId="LiveId" clId="{50A2DD50-4461-466F-9762-BA9B332648FB}" dt="2019-05-05T11:22:04.820" v="1236" actId="14100"/>
          <ac:spMkLst>
            <pc:docMk/>
            <pc:sldMk cId="1981602161" sldId="279"/>
            <ac:spMk id="16" creationId="{00000000-0000-0000-0000-000000000000}"/>
          </ac:spMkLst>
        </pc:spChg>
        <pc:spChg chg="mod">
          <ac:chgData name="Erkan ŞİRİN" userId="7f10ce1d6aaf8c5d" providerId="LiveId" clId="{50A2DD50-4461-466F-9762-BA9B332648FB}" dt="2019-05-05T11:32:26.507" v="1948" actId="20577"/>
          <ac:spMkLst>
            <pc:docMk/>
            <pc:sldMk cId="1981602161" sldId="279"/>
            <ac:spMk id="17" creationId="{00000000-0000-0000-0000-000000000000}"/>
          </ac:spMkLst>
        </pc:spChg>
        <pc:cxnChg chg="mod">
          <ac:chgData name="Erkan ŞİRİN" userId="7f10ce1d6aaf8c5d" providerId="LiveId" clId="{50A2DD50-4461-466F-9762-BA9B332648FB}" dt="2019-05-05T11:22:50.854" v="1293" actId="14100"/>
          <ac:cxnSpMkLst>
            <pc:docMk/>
            <pc:sldMk cId="1981602161" sldId="279"/>
            <ac:cxnSpMk id="10" creationId="{00000000-0000-0000-0000-000000000000}"/>
          </ac:cxnSpMkLst>
        </pc:cxnChg>
      </pc:sldChg>
    </pc:docChg>
  </pc:docChgLst>
  <pc:docChgLst>
    <pc:chgData name="Erkan ŞİRİN" userId="7f10ce1d6aaf8c5d" providerId="LiveId" clId="{025D6B9B-B629-46AC-B1EA-10468C535C02}"/>
    <pc:docChg chg="custSel addSld delSld modSld sldOrd">
      <pc:chgData name="Erkan ŞİRİN" userId="7f10ce1d6aaf8c5d" providerId="LiveId" clId="{025D6B9B-B629-46AC-B1EA-10468C535C02}" dt="2019-06-10T13:27:32.661" v="1623" actId="20577"/>
      <pc:docMkLst>
        <pc:docMk/>
      </pc:docMkLst>
      <pc:sldChg chg="addSp modSp">
        <pc:chgData name="Erkan ŞİRİN" userId="7f10ce1d6aaf8c5d" providerId="LiveId" clId="{025D6B9B-B629-46AC-B1EA-10468C535C02}" dt="2019-06-01T21:19:02.233" v="49" actId="14100"/>
        <pc:sldMkLst>
          <pc:docMk/>
          <pc:sldMk cId="3736822162" sldId="258"/>
        </pc:sldMkLst>
        <pc:spChg chg="mod">
          <ac:chgData name="Erkan ŞİRİN" userId="7f10ce1d6aaf8c5d" providerId="LiveId" clId="{025D6B9B-B629-46AC-B1EA-10468C535C02}" dt="2019-05-17T10:46:51.070" v="45" actId="1076"/>
          <ac:spMkLst>
            <pc:docMk/>
            <pc:sldMk cId="3736822162" sldId="258"/>
            <ac:spMk id="17" creationId="{00000000-0000-0000-0000-000000000000}"/>
          </ac:spMkLst>
        </pc:spChg>
        <pc:picChg chg="add mod">
          <ac:chgData name="Erkan ŞİRİN" userId="7f10ce1d6aaf8c5d" providerId="LiveId" clId="{025D6B9B-B629-46AC-B1EA-10468C535C02}" dt="2019-05-17T10:44:48.275" v="5" actId="1076"/>
          <ac:picMkLst>
            <pc:docMk/>
            <pc:sldMk cId="3736822162" sldId="258"/>
            <ac:picMk id="3" creationId="{C594C77B-503F-405F-9A24-256EBA57395E}"/>
          </ac:picMkLst>
        </pc:picChg>
        <pc:picChg chg="add mod">
          <ac:chgData name="Erkan ŞİRİN" userId="7f10ce1d6aaf8c5d" providerId="LiveId" clId="{025D6B9B-B629-46AC-B1EA-10468C535C02}" dt="2019-06-01T21:19:02.233" v="49" actId="14100"/>
          <ac:picMkLst>
            <pc:docMk/>
            <pc:sldMk cId="3736822162" sldId="258"/>
            <ac:picMk id="4" creationId="{CFA48BF5-FDB0-42B8-91A8-8A30F05D5BE1}"/>
          </ac:picMkLst>
        </pc:picChg>
      </pc:sldChg>
      <pc:sldChg chg="modSp">
        <pc:chgData name="Erkan ŞİRİN" userId="7f10ce1d6aaf8c5d" providerId="LiveId" clId="{025D6B9B-B629-46AC-B1EA-10468C535C02}" dt="2019-06-01T21:30:04.583" v="356" actId="20577"/>
        <pc:sldMkLst>
          <pc:docMk/>
          <pc:sldMk cId="1695449144" sldId="276"/>
        </pc:sldMkLst>
        <pc:spChg chg="mod">
          <ac:chgData name="Erkan ŞİRİN" userId="7f10ce1d6aaf8c5d" providerId="LiveId" clId="{025D6B9B-B629-46AC-B1EA-10468C535C02}" dt="2019-06-01T21:30:04.583" v="356" actId="20577"/>
          <ac:spMkLst>
            <pc:docMk/>
            <pc:sldMk cId="1695449144" sldId="276"/>
            <ac:spMk id="17" creationId="{00000000-0000-0000-0000-000000000000}"/>
          </ac:spMkLst>
        </pc:spChg>
      </pc:sldChg>
      <pc:sldChg chg="modSp">
        <pc:chgData name="Erkan ŞİRİN" userId="7f10ce1d6aaf8c5d" providerId="LiveId" clId="{025D6B9B-B629-46AC-B1EA-10468C535C02}" dt="2019-06-01T21:31:49.510" v="369" actId="20577"/>
        <pc:sldMkLst>
          <pc:docMk/>
          <pc:sldMk cId="1310110183" sldId="278"/>
        </pc:sldMkLst>
        <pc:spChg chg="mod">
          <ac:chgData name="Erkan ŞİRİN" userId="7f10ce1d6aaf8c5d" providerId="LiveId" clId="{025D6B9B-B629-46AC-B1EA-10468C535C02}" dt="2019-06-01T21:31:49.510" v="369" actId="20577"/>
          <ac:spMkLst>
            <pc:docMk/>
            <pc:sldMk cId="1310110183" sldId="278"/>
            <ac:spMk id="17" creationId="{00000000-0000-0000-0000-000000000000}"/>
          </ac:spMkLst>
        </pc:spChg>
      </pc:sldChg>
      <pc:sldChg chg="modSp add modAnim">
        <pc:chgData name="Erkan ŞİRİN" userId="7f10ce1d6aaf8c5d" providerId="LiveId" clId="{025D6B9B-B629-46AC-B1EA-10468C535C02}" dt="2019-06-01T21:23:31.406" v="283" actId="313"/>
        <pc:sldMkLst>
          <pc:docMk/>
          <pc:sldMk cId="2409887092" sldId="280"/>
        </pc:sldMkLst>
        <pc:spChg chg="mod">
          <ac:chgData name="Erkan ŞİRİN" userId="7f10ce1d6aaf8c5d" providerId="LiveId" clId="{025D6B9B-B629-46AC-B1EA-10468C535C02}" dt="2019-06-01T21:23:31.406" v="283" actId="313"/>
          <ac:spMkLst>
            <pc:docMk/>
            <pc:sldMk cId="2409887092" sldId="280"/>
            <ac:spMk id="17" creationId="{00000000-0000-0000-0000-000000000000}"/>
          </ac:spMkLst>
        </pc:spChg>
      </pc:sldChg>
      <pc:sldChg chg="modSp add">
        <pc:chgData name="Erkan ŞİRİN" userId="7f10ce1d6aaf8c5d" providerId="LiveId" clId="{025D6B9B-B629-46AC-B1EA-10468C535C02}" dt="2019-06-01T21:27:42.239" v="319" actId="20577"/>
        <pc:sldMkLst>
          <pc:docMk/>
          <pc:sldMk cId="333563102" sldId="281"/>
        </pc:sldMkLst>
        <pc:spChg chg="mod">
          <ac:chgData name="Erkan ŞİRİN" userId="7f10ce1d6aaf8c5d" providerId="LiveId" clId="{025D6B9B-B629-46AC-B1EA-10468C535C02}" dt="2019-06-01T21:27:14.015" v="288" actId="20577"/>
          <ac:spMkLst>
            <pc:docMk/>
            <pc:sldMk cId="333563102" sldId="281"/>
            <ac:spMk id="16" creationId="{00000000-0000-0000-0000-000000000000}"/>
          </ac:spMkLst>
        </pc:spChg>
        <pc:spChg chg="mod">
          <ac:chgData name="Erkan ŞİRİN" userId="7f10ce1d6aaf8c5d" providerId="LiveId" clId="{025D6B9B-B629-46AC-B1EA-10468C535C02}" dt="2019-06-01T21:27:42.239" v="319" actId="20577"/>
          <ac:spMkLst>
            <pc:docMk/>
            <pc:sldMk cId="333563102" sldId="281"/>
            <ac:spMk id="17" creationId="{00000000-0000-0000-0000-000000000000}"/>
          </ac:spMkLst>
        </pc:spChg>
      </pc:sldChg>
      <pc:sldChg chg="addSp delSp modSp add ord">
        <pc:chgData name="Erkan ŞİRİN" userId="7f10ce1d6aaf8c5d" providerId="LiveId" clId="{025D6B9B-B629-46AC-B1EA-10468C535C02}" dt="2019-06-10T10:37:00.943" v="1238" actId="20577"/>
        <pc:sldMkLst>
          <pc:docMk/>
          <pc:sldMk cId="2154545080" sldId="282"/>
        </pc:sldMkLst>
        <pc:spChg chg="add mod">
          <ac:chgData name="Erkan ŞİRİN" userId="7f10ce1d6aaf8c5d" providerId="LiveId" clId="{025D6B9B-B629-46AC-B1EA-10468C535C02}" dt="2019-06-10T10:27:21.131" v="978" actId="1038"/>
          <ac:spMkLst>
            <pc:docMk/>
            <pc:sldMk cId="2154545080" sldId="282"/>
            <ac:spMk id="2" creationId="{8C2AA04B-7215-4D14-818F-F7C9BB81B0F7}"/>
          </ac:spMkLst>
        </pc:spChg>
        <pc:spChg chg="add mod">
          <ac:chgData name="Erkan ŞİRİN" userId="7f10ce1d6aaf8c5d" providerId="LiveId" clId="{025D6B9B-B629-46AC-B1EA-10468C535C02}" dt="2019-06-10T10:27:21.131" v="978" actId="1038"/>
          <ac:spMkLst>
            <pc:docMk/>
            <pc:sldMk cId="2154545080" sldId="282"/>
            <ac:spMk id="3" creationId="{164A2AED-DEC6-40DF-88D8-2E8B8E354123}"/>
          </ac:spMkLst>
        </pc:spChg>
        <pc:spChg chg="add del">
          <ac:chgData name="Erkan ŞİRİN" userId="7f10ce1d6aaf8c5d" providerId="LiveId" clId="{025D6B9B-B629-46AC-B1EA-10468C535C02}" dt="2019-06-10T10:29:48.657" v="980"/>
          <ac:spMkLst>
            <pc:docMk/>
            <pc:sldMk cId="2154545080" sldId="282"/>
            <ac:spMk id="4" creationId="{B16A1B64-C387-47D6-A824-948042EB5711}"/>
          </ac:spMkLst>
        </pc:spChg>
        <pc:spChg chg="add mod">
          <ac:chgData name="Erkan ŞİRİN" userId="7f10ce1d6aaf8c5d" providerId="LiveId" clId="{025D6B9B-B629-46AC-B1EA-10468C535C02}" dt="2019-06-10T10:30:25.147" v="989" actId="2711"/>
          <ac:spMkLst>
            <pc:docMk/>
            <pc:sldMk cId="2154545080" sldId="282"/>
            <ac:spMk id="5" creationId="{725289A9-BA6B-4A98-B5C3-66CBDC99989E}"/>
          </ac:spMkLst>
        </pc:spChg>
        <pc:spChg chg="add del">
          <ac:chgData name="Erkan ŞİRİN" userId="7f10ce1d6aaf8c5d" providerId="LiveId" clId="{025D6B9B-B629-46AC-B1EA-10468C535C02}" dt="2019-06-10T10:30:17.842" v="987"/>
          <ac:spMkLst>
            <pc:docMk/>
            <pc:sldMk cId="2154545080" sldId="282"/>
            <ac:spMk id="6" creationId="{67083866-A502-47EB-BCCE-4B8403E2077E}"/>
          </ac:spMkLst>
        </pc:spChg>
        <pc:spChg chg="add mod">
          <ac:chgData name="Erkan ŞİRİN" userId="7f10ce1d6aaf8c5d" providerId="LiveId" clId="{025D6B9B-B629-46AC-B1EA-10468C535C02}" dt="2019-06-10T10:27:21.131" v="978" actId="1038"/>
          <ac:spMkLst>
            <pc:docMk/>
            <pc:sldMk cId="2154545080" sldId="282"/>
            <ac:spMk id="8" creationId="{C10ED903-F61A-4224-9CA9-DA12A4A75B0A}"/>
          </ac:spMkLst>
        </pc:spChg>
        <pc:spChg chg="add mod">
          <ac:chgData name="Erkan ŞİRİN" userId="7f10ce1d6aaf8c5d" providerId="LiveId" clId="{025D6B9B-B629-46AC-B1EA-10468C535C02}" dt="2019-06-10T10:27:21.131" v="978" actId="1038"/>
          <ac:spMkLst>
            <pc:docMk/>
            <pc:sldMk cId="2154545080" sldId="282"/>
            <ac:spMk id="9" creationId="{B3DB80E0-A5DF-41D6-84FA-588AFDE67FF8}"/>
          </ac:spMkLst>
        </pc:spChg>
        <pc:spChg chg="add mod">
          <ac:chgData name="Erkan ŞİRİN" userId="7f10ce1d6aaf8c5d" providerId="LiveId" clId="{025D6B9B-B629-46AC-B1EA-10468C535C02}" dt="2019-06-10T10:27:21.131" v="978" actId="1038"/>
          <ac:spMkLst>
            <pc:docMk/>
            <pc:sldMk cId="2154545080" sldId="282"/>
            <ac:spMk id="11" creationId="{3ABAFF35-3FA0-41E8-B778-14BEB01D1E5F}"/>
          </ac:spMkLst>
        </pc:spChg>
        <pc:spChg chg="mod">
          <ac:chgData name="Erkan ŞİRİN" userId="7f10ce1d6aaf8c5d" providerId="LiveId" clId="{025D6B9B-B629-46AC-B1EA-10468C535C02}" dt="2019-06-10T10:31:18.942" v="1009" actId="20577"/>
          <ac:spMkLst>
            <pc:docMk/>
            <pc:sldMk cId="2154545080" sldId="282"/>
            <ac:spMk id="16" creationId="{00000000-0000-0000-0000-000000000000}"/>
          </ac:spMkLst>
        </pc:spChg>
        <pc:spChg chg="mod">
          <ac:chgData name="Erkan ŞİRİN" userId="7f10ce1d6aaf8c5d" providerId="LiveId" clId="{025D6B9B-B629-46AC-B1EA-10468C535C02}" dt="2019-06-10T10:37:00.943" v="1238" actId="20577"/>
          <ac:spMkLst>
            <pc:docMk/>
            <pc:sldMk cId="2154545080" sldId="282"/>
            <ac:spMk id="17" creationId="{00000000-0000-0000-0000-000000000000}"/>
          </ac:spMkLst>
        </pc:spChg>
        <pc:cxnChg chg="del">
          <ac:chgData name="Erkan ŞİRİN" userId="7f10ce1d6aaf8c5d" providerId="LiveId" clId="{025D6B9B-B629-46AC-B1EA-10468C535C02}" dt="2019-06-10T10:29:54.512" v="982" actId="478"/>
          <ac:cxnSpMkLst>
            <pc:docMk/>
            <pc:sldMk cId="2154545080" sldId="282"/>
            <ac:cxnSpMk id="10" creationId="{00000000-0000-0000-0000-000000000000}"/>
          </ac:cxnSpMkLst>
        </pc:cxnChg>
      </pc:sldChg>
      <pc:sldChg chg="addSp delSp modSp add modAnim">
        <pc:chgData name="Erkan ŞİRİN" userId="7f10ce1d6aaf8c5d" providerId="LiveId" clId="{025D6B9B-B629-46AC-B1EA-10468C535C02}" dt="2019-06-10T03:24:10.661" v="818" actId="20577"/>
        <pc:sldMkLst>
          <pc:docMk/>
          <pc:sldMk cId="67844411" sldId="283"/>
        </pc:sldMkLst>
        <pc:spChg chg="add mod">
          <ac:chgData name="Erkan ŞİRİN" userId="7f10ce1d6aaf8c5d" providerId="LiveId" clId="{025D6B9B-B629-46AC-B1EA-10468C535C02}" dt="2019-06-10T03:17:06.521" v="777" actId="20577"/>
          <ac:spMkLst>
            <pc:docMk/>
            <pc:sldMk cId="67844411" sldId="283"/>
            <ac:spMk id="6" creationId="{9AFA3345-A6BD-48EC-B55D-FE287704C02C}"/>
          </ac:spMkLst>
        </pc:spChg>
        <pc:spChg chg="add mod">
          <ac:chgData name="Erkan ŞİRİN" userId="7f10ce1d6aaf8c5d" providerId="LiveId" clId="{025D6B9B-B629-46AC-B1EA-10468C535C02}" dt="2019-06-10T03:24:10.661" v="818" actId="20577"/>
          <ac:spMkLst>
            <pc:docMk/>
            <pc:sldMk cId="67844411" sldId="283"/>
            <ac:spMk id="7" creationId="{402008B0-2211-4C2D-BE67-94CD40D703B6}"/>
          </ac:spMkLst>
        </pc:spChg>
        <pc:spChg chg="mod">
          <ac:chgData name="Erkan ŞİRİN" userId="7f10ce1d6aaf8c5d" providerId="LiveId" clId="{025D6B9B-B629-46AC-B1EA-10468C535C02}" dt="2019-06-10T03:14:31" v="625" actId="20577"/>
          <ac:spMkLst>
            <pc:docMk/>
            <pc:sldMk cId="67844411" sldId="283"/>
            <ac:spMk id="16" creationId="{00000000-0000-0000-0000-000000000000}"/>
          </ac:spMkLst>
        </pc:spChg>
        <pc:spChg chg="mod">
          <ac:chgData name="Erkan ŞİRİN" userId="7f10ce1d6aaf8c5d" providerId="LiveId" clId="{025D6B9B-B629-46AC-B1EA-10468C535C02}" dt="2019-06-10T03:18:08.232" v="779" actId="20577"/>
          <ac:spMkLst>
            <pc:docMk/>
            <pc:sldMk cId="67844411" sldId="283"/>
            <ac:spMk id="17" creationId="{00000000-0000-0000-0000-000000000000}"/>
          </ac:spMkLst>
        </pc:spChg>
        <pc:spChg chg="del">
          <ac:chgData name="Erkan ŞİRİN" userId="7f10ce1d6aaf8c5d" providerId="LiveId" clId="{025D6B9B-B629-46AC-B1EA-10468C535C02}" dt="2019-06-10T03:14:20.444" v="605" actId="478"/>
          <ac:spMkLst>
            <pc:docMk/>
            <pc:sldMk cId="67844411" sldId="283"/>
            <ac:spMk id="39" creationId="{00000000-0000-0000-0000-000000000000}"/>
          </ac:spMkLst>
        </pc:spChg>
        <pc:cxnChg chg="del">
          <ac:chgData name="Erkan ŞİRİN" userId="7f10ce1d6aaf8c5d" providerId="LiveId" clId="{025D6B9B-B629-46AC-B1EA-10468C535C02}" dt="2019-06-10T03:16:06.227" v="767" actId="478"/>
          <ac:cxnSpMkLst>
            <pc:docMk/>
            <pc:sldMk cId="67844411" sldId="283"/>
            <ac:cxnSpMk id="10" creationId="{00000000-0000-0000-0000-000000000000}"/>
          </ac:cxnSpMkLst>
        </pc:cxnChg>
      </pc:sldChg>
      <pc:sldChg chg="add">
        <pc:chgData name="Erkan ŞİRİN" userId="7f10ce1d6aaf8c5d" providerId="LiveId" clId="{025D6B9B-B629-46AC-B1EA-10468C535C02}" dt="2019-06-10T10:24:38.408" v="819"/>
        <pc:sldMkLst>
          <pc:docMk/>
          <pc:sldMk cId="1172747352" sldId="284"/>
        </pc:sldMkLst>
      </pc:sldChg>
      <pc:sldChg chg="modSp add">
        <pc:chgData name="Erkan ŞİRİN" userId="7f10ce1d6aaf8c5d" providerId="LiveId" clId="{025D6B9B-B629-46AC-B1EA-10468C535C02}" dt="2019-06-10T13:24:04.380" v="1454" actId="20577"/>
        <pc:sldMkLst>
          <pc:docMk/>
          <pc:sldMk cId="2199373282" sldId="285"/>
        </pc:sldMkLst>
        <pc:spChg chg="mod">
          <ac:chgData name="Erkan ŞİRİN" userId="7f10ce1d6aaf8c5d" providerId="LiveId" clId="{025D6B9B-B629-46AC-B1EA-10468C535C02}" dt="2019-06-10T13:24:04.380" v="1454" actId="20577"/>
          <ac:spMkLst>
            <pc:docMk/>
            <pc:sldMk cId="2199373282" sldId="285"/>
            <ac:spMk id="5" creationId="{725289A9-BA6B-4A98-B5C3-66CBDC99989E}"/>
          </ac:spMkLst>
        </pc:spChg>
        <pc:spChg chg="mod">
          <ac:chgData name="Erkan ŞİRİN" userId="7f10ce1d6aaf8c5d" providerId="LiveId" clId="{025D6B9B-B629-46AC-B1EA-10468C535C02}" dt="2019-06-10T13:22:09.138" v="1248" actId="20577"/>
          <ac:spMkLst>
            <pc:docMk/>
            <pc:sldMk cId="2199373282" sldId="285"/>
            <ac:spMk id="16" creationId="{00000000-0000-0000-0000-000000000000}"/>
          </ac:spMkLst>
        </pc:spChg>
        <pc:spChg chg="mod">
          <ac:chgData name="Erkan ŞİRİN" userId="7f10ce1d6aaf8c5d" providerId="LiveId" clId="{025D6B9B-B629-46AC-B1EA-10468C535C02}" dt="2019-06-10T13:23:57.227" v="1449" actId="20577"/>
          <ac:spMkLst>
            <pc:docMk/>
            <pc:sldMk cId="2199373282" sldId="285"/>
            <ac:spMk id="17" creationId="{00000000-0000-0000-0000-000000000000}"/>
          </ac:spMkLst>
        </pc:spChg>
      </pc:sldChg>
      <pc:sldChg chg="modSp add">
        <pc:chgData name="Erkan ŞİRİN" userId="7f10ce1d6aaf8c5d" providerId="LiveId" clId="{025D6B9B-B629-46AC-B1EA-10468C535C02}" dt="2019-06-10T13:27:32.661" v="1623" actId="20577"/>
        <pc:sldMkLst>
          <pc:docMk/>
          <pc:sldMk cId="3328891977" sldId="286"/>
        </pc:sldMkLst>
        <pc:spChg chg="mod">
          <ac:chgData name="Erkan ŞİRİN" userId="7f10ce1d6aaf8c5d" providerId="LiveId" clId="{025D6B9B-B629-46AC-B1EA-10468C535C02}" dt="2019-06-10T13:27:32.661" v="1623" actId="20577"/>
          <ac:spMkLst>
            <pc:docMk/>
            <pc:sldMk cId="3328891977" sldId="286"/>
            <ac:spMk id="5" creationId="{725289A9-BA6B-4A98-B5C3-66CBDC99989E}"/>
          </ac:spMkLst>
        </pc:spChg>
        <pc:spChg chg="mod">
          <ac:chgData name="Erkan ŞİRİN" userId="7f10ce1d6aaf8c5d" providerId="LiveId" clId="{025D6B9B-B629-46AC-B1EA-10468C535C02}" dt="2019-06-10T13:25:12.761" v="1466" actId="20577"/>
          <ac:spMkLst>
            <pc:docMk/>
            <pc:sldMk cId="3328891977" sldId="286"/>
            <ac:spMk id="16" creationId="{00000000-0000-0000-0000-000000000000}"/>
          </ac:spMkLst>
        </pc:spChg>
        <pc:spChg chg="mod">
          <ac:chgData name="Erkan ŞİRİN" userId="7f10ce1d6aaf8c5d" providerId="LiveId" clId="{025D6B9B-B629-46AC-B1EA-10468C535C02}" dt="2019-06-10T13:26:45.630" v="1614" actId="20577"/>
          <ac:spMkLst>
            <pc:docMk/>
            <pc:sldMk cId="3328891977" sldId="286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com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ink.apache.org/poweredby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905922DA-964C-4326-8B72-78651BE7D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0" r="31120" b="30166"/>
          <a:stretch/>
        </p:blipFill>
        <p:spPr>
          <a:xfrm>
            <a:off x="4657724" y="1171856"/>
            <a:ext cx="2876551" cy="31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50495" y="217437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Zamanlar –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EventTime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33564" y="2332596"/>
            <a:ext cx="10724871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Verinin oluştuğu, işlemin yapıldığı zamandır. Örneğin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sensör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tarafından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üretlen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verinin üretildiği andaki zamanıdır.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Veri seti içindedir. Buradan çıkarılıp alınmalıdır. (Format farklı olabilir)</a:t>
            </a:r>
          </a:p>
        </p:txBody>
      </p:sp>
      <p:sp>
        <p:nvSpPr>
          <p:cNvPr id="2" name="Dikdörtgen: Yuvarlatılmış Köşeler 1">
            <a:extLst>
              <a:ext uri="{FF2B5EF4-FFF2-40B4-BE49-F238E27FC236}">
                <a16:creationId xmlns:a16="http://schemas.microsoft.com/office/drawing/2014/main" id="{8C2AA04B-7215-4D14-818F-F7C9BB81B0F7}"/>
              </a:ext>
            </a:extLst>
          </p:cNvPr>
          <p:cNvSpPr/>
          <p:nvPr/>
        </p:nvSpPr>
        <p:spPr>
          <a:xfrm>
            <a:off x="2202875" y="1375296"/>
            <a:ext cx="1593273" cy="61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Source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164A2AED-DEC6-40DF-88D8-2E8B8E354123}"/>
              </a:ext>
            </a:extLst>
          </p:cNvPr>
          <p:cNvSpPr/>
          <p:nvPr/>
        </p:nvSpPr>
        <p:spPr>
          <a:xfrm>
            <a:off x="3934693" y="1500727"/>
            <a:ext cx="8174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: Yuvarlatılmış Köşeler 7">
            <a:extLst>
              <a:ext uri="{FF2B5EF4-FFF2-40B4-BE49-F238E27FC236}">
                <a16:creationId xmlns:a16="http://schemas.microsoft.com/office/drawing/2014/main" id="{C10ED903-F61A-4224-9CA9-DA12A4A75B0A}"/>
              </a:ext>
            </a:extLst>
          </p:cNvPr>
          <p:cNvSpPr/>
          <p:nvPr/>
        </p:nvSpPr>
        <p:spPr>
          <a:xfrm>
            <a:off x="5126184" y="1324587"/>
            <a:ext cx="1593273" cy="61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Ingestion</a:t>
            </a:r>
            <a:endParaRPr lang="tr-TR" dirty="0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B3DB80E0-A5DF-41D6-84FA-588AFDE67FF8}"/>
              </a:ext>
            </a:extLst>
          </p:cNvPr>
          <p:cNvSpPr/>
          <p:nvPr/>
        </p:nvSpPr>
        <p:spPr>
          <a:xfrm>
            <a:off x="6858002" y="1450018"/>
            <a:ext cx="8174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: Yuvarlatılmış Köşeler 10">
            <a:extLst>
              <a:ext uri="{FF2B5EF4-FFF2-40B4-BE49-F238E27FC236}">
                <a16:creationId xmlns:a16="http://schemas.microsoft.com/office/drawing/2014/main" id="{3ABAFF35-3FA0-41E8-B778-14BEB01D1E5F}"/>
              </a:ext>
            </a:extLst>
          </p:cNvPr>
          <p:cNvSpPr/>
          <p:nvPr/>
        </p:nvSpPr>
        <p:spPr>
          <a:xfrm>
            <a:off x="7938657" y="1324587"/>
            <a:ext cx="1593273" cy="61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Processing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25289A9-BA6B-4A98-B5C3-66CBDC99989E}"/>
              </a:ext>
            </a:extLst>
          </p:cNvPr>
          <p:cNvSpPr/>
          <p:nvPr/>
        </p:nvSpPr>
        <p:spPr>
          <a:xfrm>
            <a:off x="1025237" y="5914299"/>
            <a:ext cx="950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import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org.apache.flink.streaming.api.TimeCharacteristic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env.setStreamTimeCharacteristic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TimeCharacteristic.EventTime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93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50495" y="217437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Zamanlar –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IngestionTime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33564" y="2332596"/>
            <a:ext cx="10724871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Olayın, verinin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Flink’e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ulaştığı ana işaret eder.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Zaman sırası bozuk gelen veriyi sıraya sokamaz veya geç gelen veri için bir şey yapamaz.</a:t>
            </a:r>
          </a:p>
        </p:txBody>
      </p:sp>
      <p:sp>
        <p:nvSpPr>
          <p:cNvPr id="2" name="Dikdörtgen: Yuvarlatılmış Köşeler 1">
            <a:extLst>
              <a:ext uri="{FF2B5EF4-FFF2-40B4-BE49-F238E27FC236}">
                <a16:creationId xmlns:a16="http://schemas.microsoft.com/office/drawing/2014/main" id="{8C2AA04B-7215-4D14-818F-F7C9BB81B0F7}"/>
              </a:ext>
            </a:extLst>
          </p:cNvPr>
          <p:cNvSpPr/>
          <p:nvPr/>
        </p:nvSpPr>
        <p:spPr>
          <a:xfrm>
            <a:off x="2202875" y="1375296"/>
            <a:ext cx="1593273" cy="61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Source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164A2AED-DEC6-40DF-88D8-2E8B8E354123}"/>
              </a:ext>
            </a:extLst>
          </p:cNvPr>
          <p:cNvSpPr/>
          <p:nvPr/>
        </p:nvSpPr>
        <p:spPr>
          <a:xfrm>
            <a:off x="3934693" y="1500727"/>
            <a:ext cx="8174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: Yuvarlatılmış Köşeler 7">
            <a:extLst>
              <a:ext uri="{FF2B5EF4-FFF2-40B4-BE49-F238E27FC236}">
                <a16:creationId xmlns:a16="http://schemas.microsoft.com/office/drawing/2014/main" id="{C10ED903-F61A-4224-9CA9-DA12A4A75B0A}"/>
              </a:ext>
            </a:extLst>
          </p:cNvPr>
          <p:cNvSpPr/>
          <p:nvPr/>
        </p:nvSpPr>
        <p:spPr>
          <a:xfrm>
            <a:off x="5126184" y="1324587"/>
            <a:ext cx="1593273" cy="61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Ingestion</a:t>
            </a:r>
            <a:endParaRPr lang="tr-TR" dirty="0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B3DB80E0-A5DF-41D6-84FA-588AFDE67FF8}"/>
              </a:ext>
            </a:extLst>
          </p:cNvPr>
          <p:cNvSpPr/>
          <p:nvPr/>
        </p:nvSpPr>
        <p:spPr>
          <a:xfrm>
            <a:off x="6858002" y="1450018"/>
            <a:ext cx="8174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: Yuvarlatılmış Köşeler 10">
            <a:extLst>
              <a:ext uri="{FF2B5EF4-FFF2-40B4-BE49-F238E27FC236}">
                <a16:creationId xmlns:a16="http://schemas.microsoft.com/office/drawing/2014/main" id="{3ABAFF35-3FA0-41E8-B778-14BEB01D1E5F}"/>
              </a:ext>
            </a:extLst>
          </p:cNvPr>
          <p:cNvSpPr/>
          <p:nvPr/>
        </p:nvSpPr>
        <p:spPr>
          <a:xfrm>
            <a:off x="7938657" y="1324587"/>
            <a:ext cx="1593273" cy="61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Processing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25289A9-BA6B-4A98-B5C3-66CBDC99989E}"/>
              </a:ext>
            </a:extLst>
          </p:cNvPr>
          <p:cNvSpPr/>
          <p:nvPr/>
        </p:nvSpPr>
        <p:spPr>
          <a:xfrm>
            <a:off x="1025237" y="5914299"/>
            <a:ext cx="950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import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org.apache.flink.streaming.api.TimeCharacteristic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env.setStreamTimeCharacteristic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TimeCharacteristic.IngestionTime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8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5067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50495" y="1834102"/>
            <a:ext cx="10724871" cy="259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Hataya karşı dayanıklılık için kullanılır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Makine öğrenmesi modellerini eğitmek için gereklidir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Geçmiş verilere erişim gerektiğinde buna imkan sağlar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Görevi yeniden ölçeklendirmek gerektiğinde kullanılır</a:t>
            </a:r>
          </a:p>
        </p:txBody>
      </p:sp>
    </p:spTree>
    <p:extLst>
      <p:ext uri="{BB962C8B-B14F-4D97-AF65-F5344CB8AC3E}">
        <p14:creationId xmlns:p14="http://schemas.microsoft.com/office/powerpoint/2010/main" val="11727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Stateless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32761" y="1048849"/>
            <a:ext cx="107248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Sadece mevcut girdiye bağlı olarak çalışır, önceki girdilerden bağımsızdır.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Veri biriktirme ihtiyacı yoktur.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tr-T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flatmap</a:t>
            </a:r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tr-T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9AFA3345-A6BD-48EC-B55D-FE287704C02C}"/>
              </a:ext>
            </a:extLst>
          </p:cNvPr>
          <p:cNvSpPr txBox="1">
            <a:spLocks/>
          </p:cNvSpPr>
          <p:nvPr/>
        </p:nvSpPr>
        <p:spPr>
          <a:xfrm>
            <a:off x="661012" y="3293411"/>
            <a:ext cx="10598227" cy="756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StateFul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02008B0-2211-4C2D-BE67-94CD40D703B6}"/>
              </a:ext>
            </a:extLst>
          </p:cNvPr>
          <p:cNvSpPr/>
          <p:nvPr/>
        </p:nvSpPr>
        <p:spPr>
          <a:xfrm>
            <a:off x="932761" y="4370501"/>
            <a:ext cx="107248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Mevcut ve önceki girdiye bağlı olarak çalışır.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Veri biriktirmeye ihtiyacı var.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reduce</a:t>
            </a:r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tr-T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8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Flink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Nedir?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33564" y="1478623"/>
            <a:ext cx="10724871" cy="22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3200" dirty="0">
                <a:solidFill>
                  <a:srgbClr val="000000"/>
                </a:solidFill>
                <a:latin typeface="Roboto"/>
              </a:rPr>
              <a:t>Dağıtık ve hataya dayanıklı bir şekilde akan veri üzerinde hesaplama yapabilen veri işleme motoru ve çatısıdır.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594C77B-503F-405F-9A24-256EBA573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4249236"/>
            <a:ext cx="6827383" cy="181362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FA48BF5-FDB0-42B8-91A8-8A30F05D5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2" y="4022152"/>
            <a:ext cx="4005981" cy="17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5067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 Çıkan Özellikler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50495" y="1152176"/>
            <a:ext cx="10724871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Tüm yaygın küme ortamlarında çalışabilir (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Hadoop YARN, Apache Mesos, 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ve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Kubernetes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Hesaplamalarında bellek kullandığı için çok hızlıdır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Yatay ölçeklenebilir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Dağıtık çalışabilir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Akan veri dışında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batch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graph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ve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iterative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veri işleme de yapabilir. Ancak akan veri için daha popüler.</a:t>
            </a:r>
          </a:p>
        </p:txBody>
      </p:sp>
    </p:spTree>
    <p:extLst>
      <p:ext uri="{BB962C8B-B14F-4D97-AF65-F5344CB8AC3E}">
        <p14:creationId xmlns:p14="http://schemas.microsoft.com/office/powerpoint/2010/main" val="312808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5067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 Çıkan Özellikler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50495" y="1152176"/>
            <a:ext cx="10724871" cy="518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000000"/>
                </a:solidFill>
                <a:latin typeface="Roboto"/>
              </a:rPr>
              <a:t>Spark’ın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akan veride bıraktığı boşluğu doldurmaktadır.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Son dönemde oldukça popüler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Gerçek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stream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processing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(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micro-batch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değil)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Saniyede milyonlarca olayı (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event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) yüzlerce ve binlerce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node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üzerinde anında işleyebilir. </a:t>
            </a:r>
            <a:r>
              <a:rPr lang="tr-TR" sz="2800" b="1" dirty="0">
                <a:solidFill>
                  <a:srgbClr val="FFC000"/>
                </a:solidFill>
                <a:latin typeface="Roboto"/>
              </a:rPr>
              <a:t>(</a:t>
            </a:r>
            <a:r>
              <a:rPr lang="tr-TR" sz="2800" b="1" dirty="0" err="1">
                <a:solidFill>
                  <a:srgbClr val="FFC000"/>
                </a:solidFill>
                <a:latin typeface="Roboto"/>
              </a:rPr>
              <a:t>Alibaba</a:t>
            </a:r>
            <a:r>
              <a:rPr lang="tr-TR" sz="2800" b="1" dirty="0">
                <a:solidFill>
                  <a:srgbClr val="FFC000"/>
                </a:solidFill>
                <a:latin typeface="Roboto"/>
              </a:rPr>
              <a:t>: 472 milyon kayıt/saniye)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Düşük gecikme süresine (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low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latency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) karşın yüksek verimliliğe (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high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throughput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) sahiptir.</a:t>
            </a:r>
          </a:p>
        </p:txBody>
      </p:sp>
    </p:spTree>
    <p:extLst>
      <p:ext uri="{BB962C8B-B14F-4D97-AF65-F5344CB8AC3E}">
        <p14:creationId xmlns:p14="http://schemas.microsoft.com/office/powerpoint/2010/main" val="169544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5067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 Çıkan Özellikler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50495" y="1152176"/>
            <a:ext cx="10724871" cy="518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Çalışma esnasında uygulamayı durdurmadan yeni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node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eklenebilir.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000000"/>
                </a:solidFill>
                <a:latin typeface="Roboto"/>
              </a:rPr>
              <a:t>Exactly-once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desteği vardır.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Gittikçe güçlenen bir topluluğa sahiptir.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Büyük firmalar kullanmaya başladı: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Alibaba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Uber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Netflix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. </a:t>
            </a:r>
            <a:r>
              <a:rPr lang="tr-TR" sz="2800" dirty="0">
                <a:hlinkClick r:id="rId2"/>
              </a:rPr>
              <a:t>https://flink.apache.org/poweredby.html</a:t>
            </a:r>
            <a:endParaRPr lang="tr-T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2009’da geliştirilmeye başlandı ve ilk stabil sürümü Apache tarafından 2016’da yayınlandı.</a:t>
            </a:r>
          </a:p>
        </p:txBody>
      </p:sp>
    </p:spTree>
    <p:extLst>
      <p:ext uri="{BB962C8B-B14F-4D97-AF65-F5344CB8AC3E}">
        <p14:creationId xmlns:p14="http://schemas.microsoft.com/office/powerpoint/2010/main" val="13101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5067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 Çıkan Özellikler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50495" y="1152176"/>
            <a:ext cx="1072487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Onun için her şey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stream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.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Batch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işlemede bile…</a:t>
            </a:r>
          </a:p>
        </p:txBody>
      </p:sp>
    </p:spTree>
    <p:extLst>
      <p:ext uri="{BB962C8B-B14F-4D97-AF65-F5344CB8AC3E}">
        <p14:creationId xmlns:p14="http://schemas.microsoft.com/office/powerpoint/2010/main" val="24098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5067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APIs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50495" y="1152176"/>
            <a:ext cx="10724871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High Level: SQL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000000"/>
                </a:solidFill>
                <a:latin typeface="Roboto"/>
              </a:rPr>
              <a:t>DataStream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API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5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>
            <a:cxnSpLocks/>
          </p:cNvCxnSpPr>
          <p:nvPr/>
        </p:nvCxnSpPr>
        <p:spPr>
          <a:xfrm flipV="1">
            <a:off x="6112931" y="533374"/>
            <a:ext cx="0" cy="6324626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49289" y="155263"/>
            <a:ext cx="2832465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68925" y="1152176"/>
            <a:ext cx="5205043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Batch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odaklı çıktı,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stream’e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el attı.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Hala tam olarak gerçek akan veri işleme yapamıyor.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Ana dili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Scala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ancak Java, Python ve 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API’leri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var.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Etkin bir bellek yönetimi yok ve çok sık bellek hatası alır.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Belek yönetimi elle ve kullanıcı uzmanlığına dayandığından her zaman potansiyel performans yakalanamayabilir.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Computation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graph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olarak DAG kullanır.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9110F17-7D16-4F75-B112-6679B03293A0}"/>
              </a:ext>
            </a:extLst>
          </p:cNvPr>
          <p:cNvSpPr/>
          <p:nvPr/>
        </p:nvSpPr>
        <p:spPr>
          <a:xfrm>
            <a:off x="6365630" y="1191039"/>
            <a:ext cx="5474667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Stream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odaklı çıktı,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batch’e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el attı.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Gerçek veri işleme yapabiliyor.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Ana dili Java ancak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Scala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, Python ve 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API’leri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var.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Etkin bir bellek yönetimi var. Nadir olarak bellek hatası alır.</a:t>
            </a:r>
            <a:endParaRPr lang="tr-T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Bellek yönetimi otomatiktir, kullanıcı uzmanlığı ve ince ayarı gerekmez ve çoğu zaman potansiyel performans yakalanır.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Computation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graph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olarak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controlled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cyclic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dependency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graph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kullanır.</a:t>
            </a: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6A0FF69D-4FAA-4F37-9510-B74582FBCE28}"/>
              </a:ext>
            </a:extLst>
          </p:cNvPr>
          <p:cNvSpPr txBox="1">
            <a:spLocks/>
          </p:cNvSpPr>
          <p:nvPr/>
        </p:nvSpPr>
        <p:spPr>
          <a:xfrm>
            <a:off x="6874244" y="194524"/>
            <a:ext cx="2832465" cy="756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Flink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50495" y="217437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Zamanlar –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ProcessingTime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33564" y="2332596"/>
            <a:ext cx="10724871" cy="307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Görevin icra edildiği, verinin işlendiği bilgisayarın sistem zamanıdır.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Basittir ve akan veri ile makineler arasında koordinasyon gerektirmez.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En iyi performans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Düşük gecikme (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low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latency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Dağıtık veri işleme ortamında kullanımı zor (parçaların işlenme zamanları farklı olabilir)</a:t>
            </a:r>
          </a:p>
        </p:txBody>
      </p:sp>
      <p:sp>
        <p:nvSpPr>
          <p:cNvPr id="2" name="Dikdörtgen: Yuvarlatılmış Köşeler 1">
            <a:extLst>
              <a:ext uri="{FF2B5EF4-FFF2-40B4-BE49-F238E27FC236}">
                <a16:creationId xmlns:a16="http://schemas.microsoft.com/office/drawing/2014/main" id="{8C2AA04B-7215-4D14-818F-F7C9BB81B0F7}"/>
              </a:ext>
            </a:extLst>
          </p:cNvPr>
          <p:cNvSpPr/>
          <p:nvPr/>
        </p:nvSpPr>
        <p:spPr>
          <a:xfrm>
            <a:off x="2202875" y="1375296"/>
            <a:ext cx="1593273" cy="61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Source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164A2AED-DEC6-40DF-88D8-2E8B8E354123}"/>
              </a:ext>
            </a:extLst>
          </p:cNvPr>
          <p:cNvSpPr/>
          <p:nvPr/>
        </p:nvSpPr>
        <p:spPr>
          <a:xfrm>
            <a:off x="3934693" y="1500727"/>
            <a:ext cx="8174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: Yuvarlatılmış Köşeler 7">
            <a:extLst>
              <a:ext uri="{FF2B5EF4-FFF2-40B4-BE49-F238E27FC236}">
                <a16:creationId xmlns:a16="http://schemas.microsoft.com/office/drawing/2014/main" id="{C10ED903-F61A-4224-9CA9-DA12A4A75B0A}"/>
              </a:ext>
            </a:extLst>
          </p:cNvPr>
          <p:cNvSpPr/>
          <p:nvPr/>
        </p:nvSpPr>
        <p:spPr>
          <a:xfrm>
            <a:off x="5126184" y="1324587"/>
            <a:ext cx="1593273" cy="61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Ingestion</a:t>
            </a:r>
            <a:endParaRPr lang="tr-TR" dirty="0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B3DB80E0-A5DF-41D6-84FA-588AFDE67FF8}"/>
              </a:ext>
            </a:extLst>
          </p:cNvPr>
          <p:cNvSpPr/>
          <p:nvPr/>
        </p:nvSpPr>
        <p:spPr>
          <a:xfrm>
            <a:off x="6858002" y="1450018"/>
            <a:ext cx="8174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: Yuvarlatılmış Köşeler 10">
            <a:extLst>
              <a:ext uri="{FF2B5EF4-FFF2-40B4-BE49-F238E27FC236}">
                <a16:creationId xmlns:a16="http://schemas.microsoft.com/office/drawing/2014/main" id="{3ABAFF35-3FA0-41E8-B778-14BEB01D1E5F}"/>
              </a:ext>
            </a:extLst>
          </p:cNvPr>
          <p:cNvSpPr/>
          <p:nvPr/>
        </p:nvSpPr>
        <p:spPr>
          <a:xfrm>
            <a:off x="7938657" y="1324587"/>
            <a:ext cx="1593273" cy="61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Processing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25289A9-BA6B-4A98-B5C3-66CBDC99989E}"/>
              </a:ext>
            </a:extLst>
          </p:cNvPr>
          <p:cNvSpPr/>
          <p:nvPr/>
        </p:nvSpPr>
        <p:spPr>
          <a:xfrm>
            <a:off x="1025237" y="5914299"/>
            <a:ext cx="950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import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org.apache.flink.streaming.api.TimeCharacteristic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env.setStreamTimeCharacteristic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TimeCharacteristic.ProcessingTime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5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570</Words>
  <Application>Microsoft Office PowerPoint</Application>
  <PresentationFormat>Geniş ekran</PresentationFormat>
  <Paragraphs>80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Roboto</vt:lpstr>
      <vt:lpstr>Verdana</vt:lpstr>
      <vt:lpstr>Office Teması</vt:lpstr>
      <vt:lpstr>PowerPoint Sunusu</vt:lpstr>
      <vt:lpstr>Apache Flink Nedir?</vt:lpstr>
      <vt:lpstr>Öne Çıkan Özellikler</vt:lpstr>
      <vt:lpstr>Öne Çıkan Özellikler</vt:lpstr>
      <vt:lpstr>Öne Çıkan Özellikler</vt:lpstr>
      <vt:lpstr>Öne Çıkan Özellikler</vt:lpstr>
      <vt:lpstr>APIs</vt:lpstr>
      <vt:lpstr>Spark</vt:lpstr>
      <vt:lpstr>Zamanlar – ProcessingTime</vt:lpstr>
      <vt:lpstr>Zamanlar – EventTime</vt:lpstr>
      <vt:lpstr>Zamanlar – IngestionTime</vt:lpstr>
      <vt:lpstr>State</vt:lpstr>
      <vt:lpstr>Stateless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153</cp:revision>
  <dcterms:created xsi:type="dcterms:W3CDTF">2018-03-04T09:30:49Z</dcterms:created>
  <dcterms:modified xsi:type="dcterms:W3CDTF">2019-06-10T16:21:21Z</dcterms:modified>
</cp:coreProperties>
</file>