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" initials="J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2-21T09:38:22.133" idx="1">
    <p:pos x="2000" y="788"/>
    <p:text>未处理提醒</p:text>
  </p:cm>
  <p:cm authorId="0" dt="2012-02-21T09:38:36.789" idx="2">
    <p:pos x="2007" y="2394"/>
    <p:text>未完成工作</p:text>
  </p:cm>
  <p:cm authorId="0" dt="2012-02-21T09:38:52.901" idx="3">
    <p:pos x="3662" y="2389"/>
    <p:text>未查看会议记录</p:text>
  </p:cm>
  <p:cm authorId="0" dt="2012-02-21T09:39:05.804" idx="4">
    <p:pos x="5248" y="2404"/>
    <p:text>未查看学习记录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2-22T10:49:50.178" idx="8">
    <p:pos x="4378" y="2479"/>
    <p:text>右键点击后弹出操作框，包含停止运行、修改、删除等项目，单击确定，实施处理前询问。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2-21T14:48:06.042" idx="5">
    <p:pos x="3406" y="654"/>
    <p:text>分为：工作提醒、会议提醒、学习提醒、其他提醒等</p:text>
  </p:cm>
  <p:cm authorId="0" dt="2012-02-21T14:48:32.906" idx="6">
    <p:pos x="3421" y="1477"/>
    <p:text>可以参考iphone的提醒设置</p:text>
  </p:cm>
  <p:cm authorId="0" dt="2012-02-21T14:49:18.219" idx="7">
    <p:pos x="3421" y="1731"/>
    <p:text>组内人员，可单选或复选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AF0F-2142-4E55-9AC7-53200B55D4D8}" type="datetimeFigureOut">
              <a:rPr lang="zh-CN" altLang="en-US" smtClean="0"/>
              <a:t>2012-02-22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B7B-E007-4D87-81FC-CD066870A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3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AF0F-2142-4E55-9AC7-53200B55D4D8}" type="datetimeFigureOut">
              <a:rPr lang="zh-CN" altLang="en-US" smtClean="0"/>
              <a:t>2012-02-22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B7B-E007-4D87-81FC-CD066870A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1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AF0F-2142-4E55-9AC7-53200B55D4D8}" type="datetimeFigureOut">
              <a:rPr lang="zh-CN" altLang="en-US" smtClean="0"/>
              <a:t>2012-02-22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B7B-E007-4D87-81FC-CD066870A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8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AF0F-2142-4E55-9AC7-53200B55D4D8}" type="datetimeFigureOut">
              <a:rPr lang="zh-CN" altLang="en-US" smtClean="0"/>
              <a:t>2012-02-22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B7B-E007-4D87-81FC-CD066870A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AF0F-2142-4E55-9AC7-53200B55D4D8}" type="datetimeFigureOut">
              <a:rPr lang="zh-CN" altLang="en-US" smtClean="0"/>
              <a:t>2012-02-22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B7B-E007-4D87-81FC-CD066870A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53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AF0F-2142-4E55-9AC7-53200B55D4D8}" type="datetimeFigureOut">
              <a:rPr lang="zh-CN" altLang="en-US" smtClean="0"/>
              <a:t>2012-02-22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B7B-E007-4D87-81FC-CD066870A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1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AF0F-2142-4E55-9AC7-53200B55D4D8}" type="datetimeFigureOut">
              <a:rPr lang="zh-CN" altLang="en-US" smtClean="0"/>
              <a:t>2012-02-22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B7B-E007-4D87-81FC-CD066870A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2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AF0F-2142-4E55-9AC7-53200B55D4D8}" type="datetimeFigureOut">
              <a:rPr lang="zh-CN" altLang="en-US" smtClean="0"/>
              <a:t>2012-02-22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B7B-E007-4D87-81FC-CD066870A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1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AF0F-2142-4E55-9AC7-53200B55D4D8}" type="datetimeFigureOut">
              <a:rPr lang="zh-CN" altLang="en-US" smtClean="0"/>
              <a:t>2012-02-22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B7B-E007-4D87-81FC-CD066870A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AF0F-2142-4E55-9AC7-53200B55D4D8}" type="datetimeFigureOut">
              <a:rPr lang="zh-CN" altLang="en-US" smtClean="0"/>
              <a:t>2012-02-22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B7B-E007-4D87-81FC-CD066870A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8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AF0F-2142-4E55-9AC7-53200B55D4D8}" type="datetimeFigureOut">
              <a:rPr lang="zh-CN" altLang="en-US" smtClean="0"/>
              <a:t>2012-02-22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8B7B-E007-4D87-81FC-CD066870A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5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8AF0F-2142-4E55-9AC7-53200B55D4D8}" type="datetimeFigureOut">
              <a:rPr lang="zh-CN" altLang="en-US" smtClean="0"/>
              <a:t>2012-02-22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8B7B-E007-4D87-81FC-CD066870A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5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9532" y="303645"/>
            <a:ext cx="8496944" cy="6120680"/>
            <a:chOff x="359532" y="303645"/>
            <a:chExt cx="8496944" cy="6120680"/>
          </a:xfrm>
        </p:grpSpPr>
        <p:sp>
          <p:nvSpPr>
            <p:cNvPr id="4" name="圆角矩形 3"/>
            <p:cNvSpPr/>
            <p:nvPr/>
          </p:nvSpPr>
          <p:spPr>
            <a:xfrm>
              <a:off x="359532" y="303645"/>
              <a:ext cx="8496944" cy="6120680"/>
            </a:xfrm>
            <a:prstGeom prst="roundRect">
              <a:avLst>
                <a:gd name="adj" fmla="val 3862"/>
              </a:avLst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圆角矩形 4">
              <a:hlinkClick r:id="rId2" action="ppaction://hlinksldjump"/>
            </p:cNvPr>
            <p:cNvSpPr/>
            <p:nvPr/>
          </p:nvSpPr>
          <p:spPr>
            <a:xfrm>
              <a:off x="1100406" y="1360346"/>
              <a:ext cx="1800200" cy="1800200"/>
            </a:xfrm>
            <a:prstGeom prst="roundRect">
              <a:avLst>
                <a:gd name="adj" fmla="val 1007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提醒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267056" y="3857244"/>
              <a:ext cx="1800200" cy="1800200"/>
            </a:xfrm>
            <a:prstGeom prst="roundRect">
              <a:avLst>
                <a:gd name="adj" fmla="val 1007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学习记录</a:t>
              </a:r>
              <a:endPara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690828" y="3857244"/>
              <a:ext cx="1800200" cy="1800200"/>
            </a:xfrm>
            <a:prstGeom prst="roundRect">
              <a:avLst>
                <a:gd name="adj" fmla="val 1007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会议记录</a:t>
              </a:r>
              <a:endPara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00406" y="3881722"/>
              <a:ext cx="1800200" cy="1775722"/>
            </a:xfrm>
            <a:prstGeom prst="roundRect">
              <a:avLst>
                <a:gd name="adj" fmla="val 1007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工作日志</a:t>
              </a:r>
              <a:endPara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267056" y="1360346"/>
              <a:ext cx="1800200" cy="1800200"/>
            </a:xfrm>
            <a:prstGeom prst="roundRect">
              <a:avLst>
                <a:gd name="adj" fmla="val 1007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个人日志</a:t>
              </a:r>
              <a:endPara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59532" y="688892"/>
              <a:ext cx="849694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212780" y="3625100"/>
              <a:ext cx="531676" cy="5132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716758" y="3637388"/>
              <a:ext cx="531676" cy="5132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966" y="303645"/>
              <a:ext cx="7992888" cy="3852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滚动字幕</a:t>
              </a:r>
              <a:endPara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690828" y="1360346"/>
              <a:ext cx="1800200" cy="1800200"/>
            </a:xfrm>
            <a:prstGeom prst="roundRect">
              <a:avLst>
                <a:gd name="adj" fmla="val 1007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566438" y="1103722"/>
              <a:ext cx="531676" cy="5132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567189" y="3625099"/>
              <a:ext cx="531676" cy="5132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25012" y="1124352"/>
              <a:ext cx="531676" cy="5132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56767" y="1124351"/>
              <a:ext cx="531676" cy="51324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77500" lnSpcReduction="20000"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</a:rPr>
                <a:t>new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6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3" y="548679"/>
            <a:ext cx="9143557" cy="5714723"/>
            <a:chOff x="443" y="548679"/>
            <a:chExt cx="9143557" cy="571472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" y="548679"/>
              <a:ext cx="9143557" cy="5714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圆角矩形 17"/>
            <p:cNvSpPr/>
            <p:nvPr/>
          </p:nvSpPr>
          <p:spPr>
            <a:xfrm>
              <a:off x="6394585" y="3884435"/>
              <a:ext cx="2504720" cy="1933174"/>
            </a:xfrm>
            <a:prstGeom prst="roundRect">
              <a:avLst>
                <a:gd name="adj" fmla="val 3862"/>
              </a:avLst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1003">
              <a:schemeClr val="lt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圆角矩形 18">
              <a:hlinkClick r:id="rId3" action="ppaction://hlinksldjump"/>
            </p:cNvPr>
            <p:cNvSpPr/>
            <p:nvPr/>
          </p:nvSpPr>
          <p:spPr>
            <a:xfrm>
              <a:off x="6612979" y="4218187"/>
              <a:ext cx="530661" cy="568581"/>
            </a:xfrm>
            <a:prstGeom prst="roundRect">
              <a:avLst>
                <a:gd name="adj" fmla="val 1007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提醒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135999" y="5006814"/>
              <a:ext cx="530661" cy="568581"/>
            </a:xfrm>
            <a:prstGeom prst="roundRect">
              <a:avLst>
                <a:gd name="adj" fmla="val 1007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学习记录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376581" y="5006814"/>
              <a:ext cx="530661" cy="568581"/>
            </a:xfrm>
            <a:prstGeom prst="roundRect">
              <a:avLst>
                <a:gd name="adj" fmla="val 1007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会议记录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612979" y="5014546"/>
              <a:ext cx="530661" cy="560849"/>
            </a:xfrm>
            <a:prstGeom prst="roundRect">
              <a:avLst>
                <a:gd name="adj" fmla="val 1007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工作日志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8135999" y="4218187"/>
              <a:ext cx="530661" cy="568581"/>
            </a:xfrm>
            <a:prstGeom prst="roundRect">
              <a:avLst>
                <a:gd name="adj" fmla="val 1007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个人日志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394585" y="4006113"/>
              <a:ext cx="250472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7825220" y="4937373"/>
              <a:ext cx="156727" cy="16210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>
                  <a:solidFill>
                    <a:schemeClr val="bg1"/>
                  </a:solidFill>
                </a:rPr>
                <a:t>1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8588296" y="4937374"/>
              <a:ext cx="156727" cy="16210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>
                  <a:solidFill>
                    <a:schemeClr val="bg1"/>
                  </a:solidFill>
                </a:rPr>
                <a:t>2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461923" y="3884435"/>
              <a:ext cx="2356135" cy="121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滚动字幕</a:t>
              </a:r>
              <a:endParaRPr lang="zh-CN" altLang="en-US" sz="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7376581" y="4218187"/>
              <a:ext cx="530661" cy="568581"/>
            </a:xfrm>
            <a:prstGeom prst="roundRect">
              <a:avLst>
                <a:gd name="adj" fmla="val 1007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065276" y="4137134"/>
              <a:ext cx="156727" cy="16210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>
                  <a:solidFill>
                    <a:schemeClr val="bg1"/>
                  </a:solidFill>
                </a:rPr>
                <a:t>1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065275" y="4937374"/>
              <a:ext cx="156727" cy="16210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>
                  <a:solidFill>
                    <a:schemeClr val="bg1"/>
                  </a:solidFill>
                </a:rPr>
                <a:t>3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8588296" y="4137132"/>
              <a:ext cx="156727" cy="16210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 smtClean="0">
                  <a:solidFill>
                    <a:schemeClr val="bg1"/>
                  </a:solidFill>
                </a:rPr>
                <a:t>1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828878" y="4137133"/>
              <a:ext cx="156727" cy="16210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40000" lnSpcReduction="20000"/>
            </a:bodyPr>
            <a:lstStyle/>
            <a:p>
              <a:pPr algn="ctr"/>
              <a:r>
                <a:rPr lang="en-US" altLang="zh-CN" sz="1100" b="1" dirty="0" smtClean="0">
                  <a:solidFill>
                    <a:schemeClr val="bg1"/>
                  </a:solidFill>
                </a:rPr>
                <a:t>new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4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3528" y="0"/>
            <a:ext cx="6991723" cy="6858000"/>
            <a:chOff x="323528" y="0"/>
            <a:chExt cx="6991723" cy="6858000"/>
          </a:xfrm>
        </p:grpSpPr>
        <p:sp>
          <p:nvSpPr>
            <p:cNvPr id="3" name="圆角矩形 2"/>
            <p:cNvSpPr/>
            <p:nvPr/>
          </p:nvSpPr>
          <p:spPr>
            <a:xfrm>
              <a:off x="1842643" y="0"/>
              <a:ext cx="5472608" cy="6858000"/>
            </a:xfrm>
            <a:prstGeom prst="roundRect">
              <a:avLst>
                <a:gd name="adj" fmla="val 2779"/>
              </a:avLst>
            </a:prstGeom>
          </p:spPr>
          <p:style>
            <a:lnRef idx="1">
              <a:schemeClr val="dk1"/>
            </a:lnRef>
            <a:fillRef idx="1003">
              <a:schemeClr val="dk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229069" y="994084"/>
              <a:ext cx="1890445" cy="291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上报电话号码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63530" y="984188"/>
              <a:ext cx="1674421" cy="3013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21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日</a:t>
              </a:r>
            </a:p>
          </p:txBody>
        </p:sp>
        <p:sp>
          <p:nvSpPr>
            <p:cNvPr id="9" name="矩形 8">
              <a:hlinkClick r:id="rId2" action="ppaction://hlinksldjump"/>
            </p:cNvPr>
            <p:cNvSpPr/>
            <p:nvPr/>
          </p:nvSpPr>
          <p:spPr>
            <a:xfrm>
              <a:off x="5847705" y="6236586"/>
              <a:ext cx="1081119" cy="288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新建提醒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229069" y="836712"/>
              <a:ext cx="4699756" cy="0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229069" y="1285576"/>
              <a:ext cx="46997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229069" y="1700808"/>
              <a:ext cx="4679320" cy="13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流程图: 汇总连接 18">
              <a:hlinkClick r:id="rId3" action="ppaction://hlinksldjump"/>
            </p:cNvPr>
            <p:cNvSpPr/>
            <p:nvPr/>
          </p:nvSpPr>
          <p:spPr>
            <a:xfrm flipH="1">
              <a:off x="6908389" y="168329"/>
              <a:ext cx="230835" cy="235431"/>
            </a:xfrm>
            <a:prstGeom prst="flowChartSummingJunct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229069" y="2141240"/>
              <a:ext cx="4679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4263530" y="537240"/>
              <a:ext cx="1017965" cy="299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开始时间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>
              <a:hlinkClick r:id="rId4" action="ppaction://hlinksldjump"/>
            </p:cNvPr>
            <p:cNvSpPr/>
            <p:nvPr/>
          </p:nvSpPr>
          <p:spPr>
            <a:xfrm>
              <a:off x="6279750" y="968869"/>
              <a:ext cx="628635" cy="29947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处理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229069" y="518700"/>
              <a:ext cx="1242373" cy="299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待处理提醒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2229068" y="1409316"/>
              <a:ext cx="1890445" cy="291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全面审计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229069" y="1849748"/>
              <a:ext cx="1890445" cy="291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填写个人信息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229068" y="3573016"/>
              <a:ext cx="1026350" cy="299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提醒列表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63530" y="3573016"/>
              <a:ext cx="1017965" cy="299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开始时间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2229069" y="3872488"/>
              <a:ext cx="4699756" cy="0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2229069" y="4057157"/>
              <a:ext cx="1890445" cy="291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预算审计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2208631" y="4339054"/>
              <a:ext cx="46997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4263530" y="4025590"/>
              <a:ext cx="1674421" cy="3013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21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日</a:t>
              </a:r>
            </a:p>
          </p:txBody>
        </p:sp>
        <p:cxnSp>
          <p:nvCxnSpPr>
            <p:cNvPr id="68" name="直接连接符 67"/>
            <p:cNvCxnSpPr/>
            <p:nvPr/>
          </p:nvCxnSpPr>
          <p:spPr>
            <a:xfrm flipV="1">
              <a:off x="2208631" y="4742536"/>
              <a:ext cx="4679320" cy="13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2229069" y="4488466"/>
              <a:ext cx="1890445" cy="291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经济责任审计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229069" y="4869916"/>
              <a:ext cx="1890445" cy="291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审计会议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2194488" y="5121587"/>
              <a:ext cx="4679320" cy="13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圆角矩形 1"/>
            <p:cNvSpPr/>
            <p:nvPr/>
          </p:nvSpPr>
          <p:spPr>
            <a:xfrm>
              <a:off x="6978086" y="881100"/>
              <a:ext cx="52163" cy="19718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953185" y="1407719"/>
              <a:ext cx="99607" cy="29468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984531" y="3967246"/>
              <a:ext cx="45719" cy="19820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959629" y="4269803"/>
              <a:ext cx="99607" cy="29468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23528" y="403760"/>
              <a:ext cx="648072" cy="1873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/>
                <a:t>提醒页面</a:t>
              </a:r>
              <a:endParaRPr lang="zh-CN" altLang="en-US" sz="2400" dirty="0"/>
            </a:p>
          </p:txBody>
        </p:sp>
        <p:sp>
          <p:nvSpPr>
            <p:cNvPr id="37" name="矩形 36">
              <a:hlinkClick r:id="rId4" action="ppaction://hlinksldjump"/>
            </p:cNvPr>
            <p:cNvSpPr/>
            <p:nvPr/>
          </p:nvSpPr>
          <p:spPr>
            <a:xfrm>
              <a:off x="6279754" y="4025590"/>
              <a:ext cx="628635" cy="29947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r>
                <a:rPr lang="en-US" altLang="zh-CN" sz="1050" dirty="0" smtClean="0">
                  <a:latin typeface="微软雅黑" pitchFamily="34" charset="-122"/>
                  <a:ea typeface="微软雅黑" pitchFamily="34" charset="-122"/>
                </a:rPr>
                <a:t>Running</a:t>
              </a:r>
              <a:endParaRPr lang="zh-CN" altLang="en-US" sz="105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>
              <a:hlinkClick r:id="rId4" action="ppaction://hlinksldjump"/>
            </p:cNvPr>
            <p:cNvSpPr/>
            <p:nvPr/>
          </p:nvSpPr>
          <p:spPr>
            <a:xfrm>
              <a:off x="6279749" y="4443064"/>
              <a:ext cx="628635" cy="29947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修改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1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907704" y="0"/>
            <a:ext cx="5472608" cy="6858000"/>
            <a:chOff x="1907704" y="0"/>
            <a:chExt cx="5472608" cy="6858000"/>
          </a:xfrm>
        </p:grpSpPr>
        <p:sp>
          <p:nvSpPr>
            <p:cNvPr id="2" name="圆角矩形 1"/>
            <p:cNvSpPr/>
            <p:nvPr/>
          </p:nvSpPr>
          <p:spPr>
            <a:xfrm>
              <a:off x="1907704" y="0"/>
              <a:ext cx="5472608" cy="6858000"/>
            </a:xfrm>
            <a:prstGeom prst="roundRect">
              <a:avLst>
                <a:gd name="adj" fmla="val 2779"/>
              </a:avLst>
            </a:prstGeom>
          </p:spPr>
          <p:style>
            <a:lnRef idx="1">
              <a:schemeClr val="dk1"/>
            </a:lnRef>
            <a:fillRef idx="1003">
              <a:schemeClr val="dk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244306" y="548680"/>
              <a:ext cx="30963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标题：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44306" y="994084"/>
              <a:ext cx="30963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类型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45062" y="2294639"/>
              <a:ext cx="30963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周期：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243994" y="2719117"/>
              <a:ext cx="30963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对象：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44306" y="1420735"/>
              <a:ext cx="30963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开始：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43993" y="3140212"/>
              <a:ext cx="3096344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内容：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43993" y="5492726"/>
              <a:ext cx="30963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附件：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860032" y="6237312"/>
              <a:ext cx="74770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保存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>
              <a:hlinkClick r:id="rId2" action="ppaction://hlinksldjump"/>
            </p:cNvPr>
            <p:cNvSpPr/>
            <p:nvPr/>
          </p:nvSpPr>
          <p:spPr>
            <a:xfrm>
              <a:off x="5868144" y="6236587"/>
              <a:ext cx="109935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添加提醒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44306" y="1858078"/>
              <a:ext cx="30963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结束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流程图: 汇总连接 12">
              <a:hlinkClick r:id="rId2" action="ppaction://hlinksldjump"/>
            </p:cNvPr>
            <p:cNvSpPr/>
            <p:nvPr/>
          </p:nvSpPr>
          <p:spPr>
            <a:xfrm flipH="1">
              <a:off x="6947064" y="168329"/>
              <a:ext cx="230835" cy="235431"/>
            </a:xfrm>
            <a:prstGeom prst="flowChartSummingJunct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1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5182" y="-8526"/>
            <a:ext cx="5472608" cy="6858000"/>
            <a:chOff x="1865182" y="-8526"/>
            <a:chExt cx="5472608" cy="6858000"/>
          </a:xfrm>
        </p:grpSpPr>
        <p:sp>
          <p:nvSpPr>
            <p:cNvPr id="3" name="圆角矩形 2"/>
            <p:cNvSpPr/>
            <p:nvPr/>
          </p:nvSpPr>
          <p:spPr>
            <a:xfrm>
              <a:off x="1865182" y="-8526"/>
              <a:ext cx="5472608" cy="6858000"/>
            </a:xfrm>
            <a:prstGeom prst="roundRect">
              <a:avLst>
                <a:gd name="adj" fmla="val 2779"/>
              </a:avLst>
            </a:prstGeom>
          </p:spPr>
          <p:style>
            <a:lnRef idx="1">
              <a:schemeClr val="dk1"/>
            </a:lnRef>
            <a:fillRef idx="1003">
              <a:schemeClr val="dk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249507" y="548680"/>
              <a:ext cx="309634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标题：上报电话号码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49507" y="994084"/>
              <a:ext cx="309634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类型：工作提醒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49507" y="1412776"/>
              <a:ext cx="309634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周期：临时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49507" y="3284984"/>
              <a:ext cx="4320480" cy="1584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内容：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请各部门按照附表格式统计并上报最新电话号码。上报时间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21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日至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24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日，请将电子版上传至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10.25.155.148 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电话号码”文件夹中。</a:t>
              </a:r>
            </a:p>
            <a:p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49507" y="5032003"/>
              <a:ext cx="309634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附件：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14281" y="6220760"/>
              <a:ext cx="1514546" cy="288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转入工作日志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49507" y="836712"/>
              <a:ext cx="3096344" cy="0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249507" y="1285576"/>
              <a:ext cx="3096344" cy="0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249507" y="1714164"/>
              <a:ext cx="3096344" cy="0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267744" y="5320035"/>
              <a:ext cx="3096344" cy="0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465531" y="3005692"/>
              <a:ext cx="3960440" cy="0"/>
            </a:xfrm>
            <a:prstGeom prst="line">
              <a:avLst/>
            </a:prstGeom>
            <a:ln cap="sq">
              <a:round/>
              <a:headEnd type="oval"/>
              <a:tailEnd type="oval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176079" y="2580295"/>
              <a:ext cx="74821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100" dirty="0" smtClean="0">
                  <a:latin typeface="微软雅黑" pitchFamily="34" charset="-122"/>
                  <a:ea typeface="微软雅黑" pitchFamily="34" charset="-122"/>
                </a:rPr>
                <a:t>21</a:t>
              </a: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日</a:t>
              </a:r>
              <a:endParaRPr lang="zh-CN" alt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979858" y="2556710"/>
              <a:ext cx="892226" cy="2962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100" dirty="0" smtClean="0">
                  <a:latin typeface="微软雅黑" pitchFamily="34" charset="-122"/>
                  <a:ea typeface="微软雅黑" pitchFamily="34" charset="-122"/>
                </a:rPr>
                <a:t>24</a:t>
              </a: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日</a:t>
              </a:r>
              <a:endParaRPr lang="zh-CN" alt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465531" y="3005692"/>
              <a:ext cx="2009955" cy="0"/>
            </a:xfrm>
            <a:prstGeom prst="line">
              <a:avLst/>
            </a:prstGeom>
            <a:ln>
              <a:head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013703" y="2580295"/>
              <a:ext cx="864096" cy="2890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还剩</a:t>
              </a:r>
              <a:r>
                <a:rPr lang="en-US" altLang="zh-CN" sz="11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100" dirty="0" smtClean="0">
                  <a:latin typeface="微软雅黑" pitchFamily="34" charset="-122"/>
                  <a:ea typeface="微软雅黑" pitchFamily="34" charset="-122"/>
                </a:rPr>
                <a:t>日</a:t>
              </a:r>
              <a:endParaRPr lang="zh-CN" alt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流程图: 汇总连接 21"/>
            <p:cNvSpPr/>
            <p:nvPr/>
          </p:nvSpPr>
          <p:spPr>
            <a:xfrm flipH="1">
              <a:off x="6928827" y="168329"/>
              <a:ext cx="230835" cy="235431"/>
            </a:xfrm>
            <a:prstGeom prst="flowChartSummingJuncti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249507" y="5455224"/>
              <a:ext cx="309634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来自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：邬小若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267744" y="5748530"/>
              <a:ext cx="3096344" cy="0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2249507" y="1853208"/>
              <a:ext cx="309634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对象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：薛健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2249507" y="2141240"/>
              <a:ext cx="3096344" cy="0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4211960" y="6220760"/>
              <a:ext cx="1061883" cy="288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转发提醒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8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172</Words>
  <Application>Microsoft Office PowerPoint</Application>
  <PresentationFormat>全屏显示(4:3)</PresentationFormat>
  <Paragraphs>66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</dc:creator>
  <cp:lastModifiedBy>James</cp:lastModifiedBy>
  <cp:revision>30</cp:revision>
  <dcterms:created xsi:type="dcterms:W3CDTF">2012-02-21T01:16:42Z</dcterms:created>
  <dcterms:modified xsi:type="dcterms:W3CDTF">2012-02-22T03:28:30Z</dcterms:modified>
</cp:coreProperties>
</file>