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74" r:id="rId5"/>
  </p:sldMasterIdLst>
  <p:notesMasterIdLst>
    <p:notesMasterId r:id="rId13"/>
  </p:notesMasterIdLst>
  <p:sldIdLst>
    <p:sldId id="256" r:id="rId6"/>
    <p:sldId id="281" r:id="rId7"/>
    <p:sldId id="275" r:id="rId8"/>
    <p:sldId id="282" r:id="rId9"/>
    <p:sldId id="284" r:id="rId10"/>
    <p:sldId id="283" r:id="rId11"/>
    <p:sldId id="274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750" userDrawn="1">
          <p15:clr>
            <a:srgbClr val="A4A3A4"/>
          </p15:clr>
        </p15:guide>
        <p15:guide id="4" pos="55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762F73"/>
    <a:srgbClr val="16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 snapToObjects="1" showGuides="1">
      <p:cViewPr varScale="1">
        <p:scale>
          <a:sx n="119" d="100"/>
          <a:sy n="119" d="100"/>
        </p:scale>
        <p:origin x="120" y="365"/>
      </p:cViewPr>
      <p:guideLst>
        <p:guide orient="horz" pos="2160"/>
        <p:guide pos="3840"/>
        <p:guide orient="horz" pos="2750"/>
        <p:guide pos="55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3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sp.se\sp_br\Arbetsmappar\Projekt\AX\8P07089\M&#228;tdata\8P07089%20Sample%20prep%20Tr&#228;dam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/>
              <a:t>Trädamm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Trädamm_plots!$A$2:$A$9</c:f>
              <c:strCache>
                <c:ptCount val="8"/>
                <c:pt idx="0">
                  <c:v>&lt;0.063</c:v>
                </c:pt>
                <c:pt idx="1">
                  <c:v>0.063 - 0.075</c:v>
                </c:pt>
                <c:pt idx="2">
                  <c:v>0.075 -0.125</c:v>
                </c:pt>
                <c:pt idx="3">
                  <c:v>0.125 - 0.180</c:v>
                </c:pt>
                <c:pt idx="4">
                  <c:v>0.18 - 0.25</c:v>
                </c:pt>
                <c:pt idx="5">
                  <c:v>0.25 - 0.355</c:v>
                </c:pt>
                <c:pt idx="6">
                  <c:v>0.355 -0.5</c:v>
                </c:pt>
                <c:pt idx="7">
                  <c:v>&gt; 0.5</c:v>
                </c:pt>
              </c:strCache>
            </c:strRef>
          </c:cat>
          <c:val>
            <c:numRef>
              <c:f>Trädamm_plots!$D$2:$D$9</c:f>
              <c:numCache>
                <c:formatCode>General</c:formatCode>
                <c:ptCount val="8"/>
                <c:pt idx="0">
                  <c:v>6.7121225537943845</c:v>
                </c:pt>
                <c:pt idx="1">
                  <c:v>16.417249623660673</c:v>
                </c:pt>
                <c:pt idx="2">
                  <c:v>36.163995395377668</c:v>
                </c:pt>
                <c:pt idx="3">
                  <c:v>47.215088993181617</c:v>
                </c:pt>
                <c:pt idx="4">
                  <c:v>63.800584432834498</c:v>
                </c:pt>
                <c:pt idx="5">
                  <c:v>79.243779332329765</c:v>
                </c:pt>
                <c:pt idx="6">
                  <c:v>100</c:v>
                </c:pt>
                <c:pt idx="7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4B-4C0A-8340-B2C43D5553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6506400"/>
        <c:axId val="686507056"/>
      </c:lineChart>
      <c:catAx>
        <c:axId val="686506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/>
                  <a:t>Particle size [mm]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686507056"/>
        <c:crosses val="autoZero"/>
        <c:auto val="1"/>
        <c:lblAlgn val="ctr"/>
        <c:lblOffset val="100"/>
        <c:noMultiLvlLbl val="0"/>
      </c:catAx>
      <c:valAx>
        <c:axId val="686507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/>
                  <a:t>accumulated mass fraction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686506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B4CE5-EE24-4B7F-8753-C109593295A5}" type="datetimeFigureOut">
              <a:rPr lang="sv-SE" smtClean="0"/>
              <a:t>2019-01-11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8346B-292C-4441-8B48-07D72E19380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209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 K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tshållare för bild 49"/>
          <p:cNvSpPr>
            <a:spLocks noGrp="1"/>
          </p:cNvSpPr>
          <p:nvPr>
            <p:ph type="pic" sz="quarter" idx="14"/>
          </p:nvPr>
        </p:nvSpPr>
        <p:spPr>
          <a:xfrm>
            <a:off x="6094801" y="0"/>
            <a:ext cx="3049200" cy="3407911"/>
          </a:xfrm>
          <a:custGeom>
            <a:avLst/>
            <a:gdLst>
              <a:gd name="connsiteX0" fmla="*/ 0 w 3049200"/>
              <a:gd name="connsiteY0" fmla="*/ 0 h 3407911"/>
              <a:gd name="connsiteX1" fmla="*/ 3049200 w 3049200"/>
              <a:gd name="connsiteY1" fmla="*/ 0 h 3407911"/>
              <a:gd name="connsiteX2" fmla="*/ 3049200 w 3049200"/>
              <a:gd name="connsiteY2" fmla="*/ 1 h 3407911"/>
              <a:gd name="connsiteX3" fmla="*/ 3029400 w 3049200"/>
              <a:gd name="connsiteY3" fmla="*/ 1 h 3407911"/>
              <a:gd name="connsiteX4" fmla="*/ 3029400 w 3049200"/>
              <a:gd name="connsiteY4" fmla="*/ 3407911 h 3407911"/>
              <a:gd name="connsiteX5" fmla="*/ 20999 w 3049200"/>
              <a:gd name="connsiteY5" fmla="*/ 3407911 h 3407911"/>
              <a:gd name="connsiteX6" fmla="*/ 20999 w 3049200"/>
              <a:gd name="connsiteY6" fmla="*/ 1 h 3407911"/>
              <a:gd name="connsiteX7" fmla="*/ 0 w 3049200"/>
              <a:gd name="connsiteY7" fmla="*/ 1 h 340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9200" h="3407911">
                <a:moveTo>
                  <a:pt x="0" y="0"/>
                </a:moveTo>
                <a:lnTo>
                  <a:pt x="3049200" y="0"/>
                </a:lnTo>
                <a:lnTo>
                  <a:pt x="3049200" y="1"/>
                </a:lnTo>
                <a:lnTo>
                  <a:pt x="3029400" y="1"/>
                </a:lnTo>
                <a:lnTo>
                  <a:pt x="3029400" y="3407911"/>
                </a:lnTo>
                <a:lnTo>
                  <a:pt x="20999" y="3407911"/>
                </a:lnTo>
                <a:lnTo>
                  <a:pt x="20999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48" name="Platshållare för bild 47"/>
          <p:cNvSpPr>
            <a:spLocks noGrp="1"/>
          </p:cNvSpPr>
          <p:nvPr>
            <p:ph type="pic" sz="quarter" idx="15"/>
          </p:nvPr>
        </p:nvSpPr>
        <p:spPr>
          <a:xfrm>
            <a:off x="9142800" y="0"/>
            <a:ext cx="3049200" cy="3407911"/>
          </a:xfrm>
          <a:custGeom>
            <a:avLst/>
            <a:gdLst>
              <a:gd name="connsiteX0" fmla="*/ 0 w 3049200"/>
              <a:gd name="connsiteY0" fmla="*/ 0 h 3407911"/>
              <a:gd name="connsiteX1" fmla="*/ 3049200 w 3049200"/>
              <a:gd name="connsiteY1" fmla="*/ 0 h 3407911"/>
              <a:gd name="connsiteX2" fmla="*/ 3049200 w 3049200"/>
              <a:gd name="connsiteY2" fmla="*/ 3407911 h 3407911"/>
              <a:gd name="connsiteX3" fmla="*/ 21001 w 3049200"/>
              <a:gd name="connsiteY3" fmla="*/ 3407911 h 3407911"/>
              <a:gd name="connsiteX4" fmla="*/ 21001 w 3049200"/>
              <a:gd name="connsiteY4" fmla="*/ 1 h 3407911"/>
              <a:gd name="connsiteX5" fmla="*/ 0 w 3049200"/>
              <a:gd name="connsiteY5" fmla="*/ 1 h 340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9200" h="3407911">
                <a:moveTo>
                  <a:pt x="0" y="0"/>
                </a:moveTo>
                <a:lnTo>
                  <a:pt x="3049200" y="0"/>
                </a:lnTo>
                <a:lnTo>
                  <a:pt x="3049200" y="3407911"/>
                </a:lnTo>
                <a:lnTo>
                  <a:pt x="21001" y="3407911"/>
                </a:lnTo>
                <a:lnTo>
                  <a:pt x="21001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endParaRPr lang="sv-SE" dirty="0"/>
          </a:p>
        </p:txBody>
      </p:sp>
      <p:sp>
        <p:nvSpPr>
          <p:cNvPr id="51" name="Platshållare för bild 50"/>
          <p:cNvSpPr>
            <a:spLocks noGrp="1"/>
          </p:cNvSpPr>
          <p:nvPr>
            <p:ph type="pic" sz="quarter" idx="16"/>
          </p:nvPr>
        </p:nvSpPr>
        <p:spPr>
          <a:xfrm>
            <a:off x="6115801" y="3447510"/>
            <a:ext cx="3008401" cy="3410490"/>
          </a:xfrm>
          <a:custGeom>
            <a:avLst/>
            <a:gdLst>
              <a:gd name="connsiteX0" fmla="*/ 0 w 3008401"/>
              <a:gd name="connsiteY0" fmla="*/ 0 h 3410490"/>
              <a:gd name="connsiteX1" fmla="*/ 3008401 w 3008401"/>
              <a:gd name="connsiteY1" fmla="*/ 0 h 3410490"/>
              <a:gd name="connsiteX2" fmla="*/ 3008401 w 3008401"/>
              <a:gd name="connsiteY2" fmla="*/ 3410490 h 3410490"/>
              <a:gd name="connsiteX3" fmla="*/ 0 w 3008401"/>
              <a:gd name="connsiteY3" fmla="*/ 3410490 h 341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8401" h="3410490">
                <a:moveTo>
                  <a:pt x="0" y="0"/>
                </a:moveTo>
                <a:lnTo>
                  <a:pt x="3008401" y="0"/>
                </a:lnTo>
                <a:lnTo>
                  <a:pt x="3008401" y="3410490"/>
                </a:lnTo>
                <a:lnTo>
                  <a:pt x="0" y="341049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47" name="Platshållare för bild 46"/>
          <p:cNvSpPr>
            <a:spLocks noGrp="1"/>
          </p:cNvSpPr>
          <p:nvPr>
            <p:ph type="pic" sz="quarter" idx="17"/>
          </p:nvPr>
        </p:nvSpPr>
        <p:spPr>
          <a:xfrm>
            <a:off x="9163802" y="3447510"/>
            <a:ext cx="3028199" cy="3410490"/>
          </a:xfrm>
          <a:custGeom>
            <a:avLst/>
            <a:gdLst>
              <a:gd name="connsiteX0" fmla="*/ 0 w 3028199"/>
              <a:gd name="connsiteY0" fmla="*/ 0 h 3410490"/>
              <a:gd name="connsiteX1" fmla="*/ 3028199 w 3028199"/>
              <a:gd name="connsiteY1" fmla="*/ 0 h 3410490"/>
              <a:gd name="connsiteX2" fmla="*/ 3028199 w 3028199"/>
              <a:gd name="connsiteY2" fmla="*/ 3410490 h 3410490"/>
              <a:gd name="connsiteX3" fmla="*/ 0 w 3028199"/>
              <a:gd name="connsiteY3" fmla="*/ 3410490 h 341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8199" h="3410490">
                <a:moveTo>
                  <a:pt x="0" y="0"/>
                </a:moveTo>
                <a:lnTo>
                  <a:pt x="3028199" y="0"/>
                </a:lnTo>
                <a:lnTo>
                  <a:pt x="3028199" y="3410490"/>
                </a:lnTo>
                <a:lnTo>
                  <a:pt x="0" y="341049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95325" y="1214808"/>
            <a:ext cx="5048250" cy="2215991"/>
          </a:xfrm>
        </p:spPr>
        <p:txBody>
          <a:bodyPr anchor="b"/>
          <a:lstStyle>
            <a:lvl1pPr algn="l">
              <a:defRPr sz="4800" b="0" cap="all" baseline="0">
                <a:solidFill>
                  <a:srgbClr val="7F7F7F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695325" y="3522873"/>
            <a:ext cx="5048250" cy="207388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7F7F7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om du vill redigera mall för underrubrikformat</a:t>
            </a:r>
          </a:p>
        </p:txBody>
      </p:sp>
      <p:sp>
        <p:nvSpPr>
          <p:cNvPr id="9" name="Platshållare för text 4"/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5924550"/>
            <a:ext cx="5256213" cy="914400"/>
          </a:xfrm>
        </p:spPr>
        <p:txBody>
          <a:bodyPr>
            <a:normAutofit/>
          </a:bodyPr>
          <a:lstStyle>
            <a:lvl1pPr marL="0" indent="0">
              <a:buNone/>
              <a:defRPr sz="1800" b="1" i="0">
                <a:solidFill>
                  <a:srgbClr val="7F7F7F"/>
                </a:solidFill>
                <a:latin typeface="+mj-lt"/>
              </a:defRPr>
            </a:lvl1pPr>
          </a:lstStyle>
          <a:p>
            <a:pPr lvl="0"/>
            <a:r>
              <a:rPr lang="sv-SE" dirty="0"/>
              <a:t>DIVISION OCH ENHET</a:t>
            </a:r>
          </a:p>
        </p:txBody>
      </p:sp>
      <p:pic>
        <p:nvPicPr>
          <p:cNvPr id="11" name="Platshållare för innehåll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90" y="333375"/>
            <a:ext cx="857910" cy="1102891"/>
          </a:xfrm>
          <a:prstGeom prst="rect">
            <a:avLst/>
          </a:prstGeom>
        </p:spPr>
      </p:pic>
      <p:sp>
        <p:nvSpPr>
          <p:cNvPr id="4" name="textruta 3"/>
          <p:cNvSpPr txBox="1"/>
          <p:nvPr userDrawn="1"/>
        </p:nvSpPr>
        <p:spPr>
          <a:xfrm>
            <a:off x="695325" y="5638800"/>
            <a:ext cx="2416046" cy="27699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sv-SE" sz="1200" b="1" dirty="0">
                <a:solidFill>
                  <a:srgbClr val="7F7F7F"/>
                </a:solidFill>
              </a:rPr>
              <a:t>Research </a:t>
            </a:r>
            <a:r>
              <a:rPr lang="sv-SE" sz="1200" b="1" dirty="0" err="1">
                <a:solidFill>
                  <a:srgbClr val="7F7F7F"/>
                </a:solidFill>
              </a:rPr>
              <a:t>Institutes</a:t>
            </a:r>
            <a:r>
              <a:rPr lang="sv-SE" sz="1200" b="1" dirty="0">
                <a:solidFill>
                  <a:srgbClr val="7F7F7F"/>
                </a:solidFill>
              </a:rPr>
              <a:t> </a:t>
            </a:r>
            <a:r>
              <a:rPr lang="sv-SE" sz="1200" b="1" dirty="0" err="1">
                <a:solidFill>
                  <a:srgbClr val="7F7F7F"/>
                </a:solidFill>
              </a:rPr>
              <a:t>of</a:t>
            </a:r>
            <a:r>
              <a:rPr lang="sv-SE" sz="1200" b="1" dirty="0">
                <a:solidFill>
                  <a:srgbClr val="7F7F7F"/>
                </a:solidFill>
              </a:rPr>
              <a:t> Sweden</a:t>
            </a:r>
          </a:p>
        </p:txBody>
      </p:sp>
    </p:spTree>
    <p:extLst>
      <p:ext uri="{BB962C8B-B14F-4D97-AF65-F5344CB8AC3E}">
        <p14:creationId xmlns:p14="http://schemas.microsoft.com/office/powerpoint/2010/main" val="33870973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79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och tre bilder till hö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ktangel 30"/>
          <p:cNvSpPr/>
          <p:nvPr userDrawn="1"/>
        </p:nvSpPr>
        <p:spPr>
          <a:xfrm>
            <a:off x="11496674" y="6162675"/>
            <a:ext cx="695325" cy="695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Rectangle 5"/>
          <p:cNvSpPr>
            <a:spLocks noChangeArrowheads="1"/>
          </p:cNvSpPr>
          <p:nvPr userDrawn="1"/>
        </p:nvSpPr>
        <p:spPr bwMode="auto">
          <a:xfrm>
            <a:off x="11963146" y="6374247"/>
            <a:ext cx="83598" cy="83118"/>
          </a:xfrm>
          <a:prstGeom prst="rect">
            <a:avLst/>
          </a:prstGeom>
          <a:solidFill>
            <a:srgbClr val="BEB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0863" y="1233488"/>
            <a:ext cx="5545137" cy="4824413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10" name="Platshållare för bild 9"/>
          <p:cNvSpPr>
            <a:spLocks noGrp="1"/>
          </p:cNvSpPr>
          <p:nvPr>
            <p:ph type="pic" sz="quarter" idx="10"/>
          </p:nvPr>
        </p:nvSpPr>
        <p:spPr>
          <a:xfrm>
            <a:off x="6311900" y="3447511"/>
            <a:ext cx="5880099" cy="3410490"/>
          </a:xfrm>
          <a:custGeom>
            <a:avLst/>
            <a:gdLst>
              <a:gd name="connsiteX0" fmla="*/ 5551415 w 5880099"/>
              <a:gd name="connsiteY0" fmla="*/ 3016154 h 3410490"/>
              <a:gd name="connsiteX1" fmla="*/ 5551415 w 5880099"/>
              <a:gd name="connsiteY1" fmla="*/ 3258914 h 3410490"/>
              <a:gd name="connsiteX2" fmla="*/ 5724290 w 5880099"/>
              <a:gd name="connsiteY2" fmla="*/ 3258914 h 3410490"/>
              <a:gd name="connsiteX3" fmla="*/ 5724290 w 5880099"/>
              <a:gd name="connsiteY3" fmla="*/ 3214050 h 3410490"/>
              <a:gd name="connsiteX4" fmla="*/ 5604960 w 5880099"/>
              <a:gd name="connsiteY4" fmla="*/ 3214050 h 3410490"/>
              <a:gd name="connsiteX5" fmla="*/ 5604960 w 5880099"/>
              <a:gd name="connsiteY5" fmla="*/ 3154505 h 3410490"/>
              <a:gd name="connsiteX6" fmla="*/ 5717229 w 5880099"/>
              <a:gd name="connsiteY6" fmla="*/ 3154505 h 3410490"/>
              <a:gd name="connsiteX7" fmla="*/ 5717229 w 5880099"/>
              <a:gd name="connsiteY7" fmla="*/ 3113047 h 3410490"/>
              <a:gd name="connsiteX8" fmla="*/ 5604960 w 5880099"/>
              <a:gd name="connsiteY8" fmla="*/ 3113047 h 3410490"/>
              <a:gd name="connsiteX9" fmla="*/ 5604960 w 5880099"/>
              <a:gd name="connsiteY9" fmla="*/ 3061018 h 3410490"/>
              <a:gd name="connsiteX10" fmla="*/ 5724525 w 5880099"/>
              <a:gd name="connsiteY10" fmla="*/ 3061018 h 3410490"/>
              <a:gd name="connsiteX11" fmla="*/ 5724525 w 5880099"/>
              <a:gd name="connsiteY11" fmla="*/ 3016154 h 3410490"/>
              <a:gd name="connsiteX12" fmla="*/ 5428011 w 5880099"/>
              <a:gd name="connsiteY12" fmla="*/ 3010282 h 3410490"/>
              <a:gd name="connsiteX13" fmla="*/ 5395355 w 5880099"/>
              <a:gd name="connsiteY13" fmla="*/ 3014638 h 3410490"/>
              <a:gd name="connsiteX14" fmla="*/ 5365927 w 5880099"/>
              <a:gd name="connsiteY14" fmla="*/ 3028274 h 3410490"/>
              <a:gd name="connsiteX15" fmla="*/ 5345043 w 5880099"/>
              <a:gd name="connsiteY15" fmla="*/ 3051378 h 3410490"/>
              <a:gd name="connsiteX16" fmla="*/ 5337069 w 5880099"/>
              <a:gd name="connsiteY16" fmla="*/ 3083763 h 3410490"/>
              <a:gd name="connsiteX17" fmla="*/ 5343334 w 5880099"/>
              <a:gd name="connsiteY17" fmla="*/ 3112170 h 3410490"/>
              <a:gd name="connsiteX18" fmla="*/ 5359852 w 5880099"/>
              <a:gd name="connsiteY18" fmla="*/ 3131677 h 3410490"/>
              <a:gd name="connsiteX19" fmla="*/ 5383014 w 5880099"/>
              <a:gd name="connsiteY19" fmla="*/ 3144555 h 3410490"/>
              <a:gd name="connsiteX20" fmla="*/ 5409595 w 5880099"/>
              <a:gd name="connsiteY20" fmla="*/ 3152888 h 3410490"/>
              <a:gd name="connsiteX21" fmla="*/ 5435985 w 5880099"/>
              <a:gd name="connsiteY21" fmla="*/ 3159705 h 3410490"/>
              <a:gd name="connsiteX22" fmla="*/ 5459148 w 5880099"/>
              <a:gd name="connsiteY22" fmla="*/ 3166713 h 3410490"/>
              <a:gd name="connsiteX23" fmla="*/ 5475665 w 5880099"/>
              <a:gd name="connsiteY23" fmla="*/ 3176939 h 3410490"/>
              <a:gd name="connsiteX24" fmla="*/ 5481931 w 5880099"/>
              <a:gd name="connsiteY24" fmla="*/ 3193037 h 3410490"/>
              <a:gd name="connsiteX25" fmla="*/ 5477184 w 5880099"/>
              <a:gd name="connsiteY25" fmla="*/ 3208187 h 3410490"/>
              <a:gd name="connsiteX26" fmla="*/ 5465223 w 5880099"/>
              <a:gd name="connsiteY26" fmla="*/ 3217467 h 3410490"/>
              <a:gd name="connsiteX27" fmla="*/ 5449845 w 5880099"/>
              <a:gd name="connsiteY27" fmla="*/ 3222012 h 3410490"/>
              <a:gd name="connsiteX28" fmla="*/ 5434656 w 5880099"/>
              <a:gd name="connsiteY28" fmla="*/ 3223338 h 3410490"/>
              <a:gd name="connsiteX29" fmla="*/ 5414151 w 5880099"/>
              <a:gd name="connsiteY29" fmla="*/ 3220687 h 3410490"/>
              <a:gd name="connsiteX30" fmla="*/ 5396874 w 5880099"/>
              <a:gd name="connsiteY30" fmla="*/ 3212922 h 3410490"/>
              <a:gd name="connsiteX31" fmla="*/ 5385103 w 5880099"/>
              <a:gd name="connsiteY31" fmla="*/ 3199097 h 3410490"/>
              <a:gd name="connsiteX32" fmla="*/ 5380736 w 5880099"/>
              <a:gd name="connsiteY32" fmla="*/ 3178454 h 3410490"/>
              <a:gd name="connsiteX33" fmla="*/ 5328905 w 5880099"/>
              <a:gd name="connsiteY33" fmla="*/ 3178454 h 3410490"/>
              <a:gd name="connsiteX34" fmla="*/ 5337069 w 5880099"/>
              <a:gd name="connsiteY34" fmla="*/ 3217088 h 3410490"/>
              <a:gd name="connsiteX35" fmla="*/ 5360042 w 5880099"/>
              <a:gd name="connsiteY35" fmla="*/ 3243981 h 3410490"/>
              <a:gd name="connsiteX36" fmla="*/ 5393457 w 5880099"/>
              <a:gd name="connsiteY36" fmla="*/ 3259510 h 3410490"/>
              <a:gd name="connsiteX37" fmla="*/ 5432567 w 5880099"/>
              <a:gd name="connsiteY37" fmla="*/ 3264434 h 3410490"/>
              <a:gd name="connsiteX38" fmla="*/ 5476425 w 5880099"/>
              <a:gd name="connsiteY38" fmla="*/ 3258753 h 3410490"/>
              <a:gd name="connsiteX39" fmla="*/ 5508131 w 5880099"/>
              <a:gd name="connsiteY39" fmla="*/ 3242466 h 3410490"/>
              <a:gd name="connsiteX40" fmla="*/ 5527307 w 5880099"/>
              <a:gd name="connsiteY40" fmla="*/ 3217846 h 3410490"/>
              <a:gd name="connsiteX41" fmla="*/ 5533762 w 5880099"/>
              <a:gd name="connsiteY41" fmla="*/ 3186787 h 3410490"/>
              <a:gd name="connsiteX42" fmla="*/ 5525218 w 5880099"/>
              <a:gd name="connsiteY42" fmla="*/ 3153456 h 3410490"/>
              <a:gd name="connsiteX43" fmla="*/ 5504524 w 5880099"/>
              <a:gd name="connsiteY43" fmla="*/ 3132434 h 3410490"/>
              <a:gd name="connsiteX44" fmla="*/ 5480412 w 5880099"/>
              <a:gd name="connsiteY44" fmla="*/ 3121071 h 3410490"/>
              <a:gd name="connsiteX45" fmla="*/ 5461426 w 5880099"/>
              <a:gd name="connsiteY45" fmla="*/ 3116147 h 3410490"/>
              <a:gd name="connsiteX46" fmla="*/ 5424593 w 5880099"/>
              <a:gd name="connsiteY46" fmla="*/ 3106489 h 3410490"/>
              <a:gd name="connsiteX47" fmla="*/ 5402380 w 5880099"/>
              <a:gd name="connsiteY47" fmla="*/ 3099103 h 3410490"/>
              <a:gd name="connsiteX48" fmla="*/ 5391558 w 5880099"/>
              <a:gd name="connsiteY48" fmla="*/ 3090959 h 3410490"/>
              <a:gd name="connsiteX49" fmla="*/ 5388900 w 5880099"/>
              <a:gd name="connsiteY49" fmla="*/ 3079407 h 3410490"/>
              <a:gd name="connsiteX50" fmla="*/ 5392317 w 5880099"/>
              <a:gd name="connsiteY50" fmla="*/ 3066529 h 3410490"/>
              <a:gd name="connsiteX51" fmla="*/ 5401051 w 5880099"/>
              <a:gd name="connsiteY51" fmla="*/ 3058007 h 3410490"/>
              <a:gd name="connsiteX52" fmla="*/ 5412822 w 5880099"/>
              <a:gd name="connsiteY52" fmla="*/ 3053083 h 3410490"/>
              <a:gd name="connsiteX53" fmla="*/ 5425733 w 5880099"/>
              <a:gd name="connsiteY53" fmla="*/ 3051757 h 3410490"/>
              <a:gd name="connsiteX54" fmla="*/ 5443959 w 5880099"/>
              <a:gd name="connsiteY54" fmla="*/ 3053462 h 3410490"/>
              <a:gd name="connsiteX55" fmla="*/ 5458768 w 5880099"/>
              <a:gd name="connsiteY55" fmla="*/ 3059332 h 3410490"/>
              <a:gd name="connsiteX56" fmla="*/ 5469210 w 5880099"/>
              <a:gd name="connsiteY56" fmla="*/ 3070506 h 3410490"/>
              <a:gd name="connsiteX57" fmla="*/ 5473767 w 5880099"/>
              <a:gd name="connsiteY57" fmla="*/ 3088497 h 3410490"/>
              <a:gd name="connsiteX58" fmla="*/ 5525598 w 5880099"/>
              <a:gd name="connsiteY58" fmla="*/ 3088497 h 3410490"/>
              <a:gd name="connsiteX59" fmla="*/ 5517624 w 5880099"/>
              <a:gd name="connsiteY59" fmla="*/ 3052704 h 3410490"/>
              <a:gd name="connsiteX60" fmla="*/ 5495980 w 5880099"/>
              <a:gd name="connsiteY60" fmla="*/ 3028274 h 3410490"/>
              <a:gd name="connsiteX61" fmla="*/ 5464843 w 5880099"/>
              <a:gd name="connsiteY61" fmla="*/ 3014638 h 3410490"/>
              <a:gd name="connsiteX62" fmla="*/ 5428011 w 5880099"/>
              <a:gd name="connsiteY62" fmla="*/ 3010282 h 3410490"/>
              <a:gd name="connsiteX63" fmla="*/ 5661565 w 5880099"/>
              <a:gd name="connsiteY63" fmla="*/ 2936996 h 3410490"/>
              <a:gd name="connsiteX64" fmla="*/ 5661565 w 5880099"/>
              <a:gd name="connsiteY64" fmla="*/ 2999595 h 3410490"/>
              <a:gd name="connsiteX65" fmla="*/ 5724525 w 5880099"/>
              <a:gd name="connsiteY65" fmla="*/ 2999595 h 3410490"/>
              <a:gd name="connsiteX66" fmla="*/ 5724525 w 5880099"/>
              <a:gd name="connsiteY66" fmla="*/ 2936996 h 3410490"/>
              <a:gd name="connsiteX67" fmla="*/ 5394780 w 5880099"/>
              <a:gd name="connsiteY67" fmla="*/ 2798528 h 3410490"/>
              <a:gd name="connsiteX68" fmla="*/ 5453483 w 5880099"/>
              <a:gd name="connsiteY68" fmla="*/ 2798528 h 3410490"/>
              <a:gd name="connsiteX69" fmla="*/ 5481219 w 5880099"/>
              <a:gd name="connsiteY69" fmla="*/ 2806480 h 3410490"/>
              <a:gd name="connsiteX70" fmla="*/ 5490338 w 5880099"/>
              <a:gd name="connsiteY70" fmla="*/ 2832231 h 3410490"/>
              <a:gd name="connsiteX71" fmla="*/ 5481219 w 5880099"/>
              <a:gd name="connsiteY71" fmla="*/ 2858739 h 3410490"/>
              <a:gd name="connsiteX72" fmla="*/ 5453483 w 5880099"/>
              <a:gd name="connsiteY72" fmla="*/ 2866881 h 3410490"/>
              <a:gd name="connsiteX73" fmla="*/ 5394780 w 5880099"/>
              <a:gd name="connsiteY73" fmla="*/ 2866881 h 3410490"/>
              <a:gd name="connsiteX74" fmla="*/ 5394780 w 5880099"/>
              <a:gd name="connsiteY74" fmla="*/ 2798528 h 3410490"/>
              <a:gd name="connsiteX75" fmla="*/ 5576363 w 5880099"/>
              <a:gd name="connsiteY75" fmla="*/ 2757069 h 3410490"/>
              <a:gd name="connsiteX76" fmla="*/ 5576363 w 5880099"/>
              <a:gd name="connsiteY76" fmla="*/ 3000064 h 3410490"/>
              <a:gd name="connsiteX77" fmla="*/ 5629908 w 5880099"/>
              <a:gd name="connsiteY77" fmla="*/ 3000064 h 3410490"/>
              <a:gd name="connsiteX78" fmla="*/ 5629908 w 5880099"/>
              <a:gd name="connsiteY78" fmla="*/ 2757069 h 3410490"/>
              <a:gd name="connsiteX79" fmla="*/ 5341235 w 5880099"/>
              <a:gd name="connsiteY79" fmla="*/ 2757069 h 3410490"/>
              <a:gd name="connsiteX80" fmla="*/ 5341235 w 5880099"/>
              <a:gd name="connsiteY80" fmla="*/ 3000064 h 3410490"/>
              <a:gd name="connsiteX81" fmla="*/ 5394784 w 5880099"/>
              <a:gd name="connsiteY81" fmla="*/ 3000064 h 3410490"/>
              <a:gd name="connsiteX82" fmla="*/ 5394784 w 5880099"/>
              <a:gd name="connsiteY82" fmla="*/ 2905177 h 3410490"/>
              <a:gd name="connsiteX83" fmla="*/ 5448332 w 5880099"/>
              <a:gd name="connsiteY83" fmla="*/ 2905177 h 3410490"/>
              <a:gd name="connsiteX84" fmla="*/ 5477385 w 5880099"/>
              <a:gd name="connsiteY84" fmla="*/ 2913889 h 3410490"/>
              <a:gd name="connsiteX85" fmla="*/ 5488968 w 5880099"/>
              <a:gd name="connsiteY85" fmla="*/ 2941920 h 3410490"/>
              <a:gd name="connsiteX86" fmla="*/ 5492007 w 5880099"/>
              <a:gd name="connsiteY86" fmla="*/ 2972412 h 3410490"/>
              <a:gd name="connsiteX87" fmla="*/ 5497513 w 5880099"/>
              <a:gd name="connsiteY87" fmla="*/ 3000064 h 3410490"/>
              <a:gd name="connsiteX88" fmla="*/ 5551062 w 5880099"/>
              <a:gd name="connsiteY88" fmla="*/ 3000064 h 3410490"/>
              <a:gd name="connsiteX89" fmla="*/ 5545365 w 5880099"/>
              <a:gd name="connsiteY89" fmla="*/ 2987564 h 3410490"/>
              <a:gd name="connsiteX90" fmla="*/ 5542707 w 5880099"/>
              <a:gd name="connsiteY90" fmla="*/ 2972034 h 3410490"/>
              <a:gd name="connsiteX91" fmla="*/ 5541568 w 5880099"/>
              <a:gd name="connsiteY91" fmla="*/ 2956124 h 3410490"/>
              <a:gd name="connsiteX92" fmla="*/ 5540808 w 5880099"/>
              <a:gd name="connsiteY92" fmla="*/ 2942488 h 3410490"/>
              <a:gd name="connsiteX93" fmla="*/ 5538339 w 5880099"/>
              <a:gd name="connsiteY93" fmla="*/ 2924116 h 3410490"/>
              <a:gd name="connsiteX94" fmla="*/ 5532263 w 5880099"/>
              <a:gd name="connsiteY94" fmla="*/ 2907260 h 3410490"/>
              <a:gd name="connsiteX95" fmla="*/ 5521629 w 5880099"/>
              <a:gd name="connsiteY95" fmla="*/ 2894003 h 3410490"/>
              <a:gd name="connsiteX96" fmla="*/ 5505299 w 5880099"/>
              <a:gd name="connsiteY96" fmla="*/ 2885669 h 3410490"/>
              <a:gd name="connsiteX97" fmla="*/ 5505299 w 5880099"/>
              <a:gd name="connsiteY97" fmla="*/ 2885101 h 3410490"/>
              <a:gd name="connsiteX98" fmla="*/ 5534921 w 5880099"/>
              <a:gd name="connsiteY98" fmla="*/ 2861237 h 3410490"/>
              <a:gd name="connsiteX99" fmla="*/ 5543846 w 5880099"/>
              <a:gd name="connsiteY99" fmla="*/ 2824115 h 3410490"/>
              <a:gd name="connsiteX100" fmla="*/ 5538909 w 5880099"/>
              <a:gd name="connsiteY100" fmla="*/ 2798168 h 3410490"/>
              <a:gd name="connsiteX101" fmla="*/ 5524668 w 5880099"/>
              <a:gd name="connsiteY101" fmla="*/ 2776766 h 3410490"/>
              <a:gd name="connsiteX102" fmla="*/ 5502071 w 5880099"/>
              <a:gd name="connsiteY102" fmla="*/ 2762372 h 3410490"/>
              <a:gd name="connsiteX103" fmla="*/ 5472638 w 5880099"/>
              <a:gd name="connsiteY103" fmla="*/ 2757069 h 3410490"/>
              <a:gd name="connsiteX104" fmla="*/ 0 w 5880099"/>
              <a:gd name="connsiteY104" fmla="*/ 0 h 3410490"/>
              <a:gd name="connsiteX105" fmla="*/ 5880099 w 5880099"/>
              <a:gd name="connsiteY105" fmla="*/ 0 h 3410490"/>
              <a:gd name="connsiteX106" fmla="*/ 5880099 w 5880099"/>
              <a:gd name="connsiteY106" fmla="*/ 3410490 h 3410490"/>
              <a:gd name="connsiteX107" fmla="*/ 0 w 5880099"/>
              <a:gd name="connsiteY107" fmla="*/ 3410490 h 341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5880099" h="3410490">
                <a:moveTo>
                  <a:pt x="5551415" y="3016154"/>
                </a:moveTo>
                <a:lnTo>
                  <a:pt x="5551415" y="3258914"/>
                </a:lnTo>
                <a:lnTo>
                  <a:pt x="5724290" y="3258914"/>
                </a:lnTo>
                <a:lnTo>
                  <a:pt x="5724290" y="3214050"/>
                </a:lnTo>
                <a:lnTo>
                  <a:pt x="5604960" y="3214050"/>
                </a:lnTo>
                <a:lnTo>
                  <a:pt x="5604960" y="3154505"/>
                </a:lnTo>
                <a:lnTo>
                  <a:pt x="5717229" y="3154505"/>
                </a:lnTo>
                <a:lnTo>
                  <a:pt x="5717229" y="3113047"/>
                </a:lnTo>
                <a:lnTo>
                  <a:pt x="5604960" y="3113047"/>
                </a:lnTo>
                <a:lnTo>
                  <a:pt x="5604960" y="3061018"/>
                </a:lnTo>
                <a:lnTo>
                  <a:pt x="5724525" y="3061018"/>
                </a:lnTo>
                <a:lnTo>
                  <a:pt x="5724525" y="3016154"/>
                </a:lnTo>
                <a:close/>
                <a:moveTo>
                  <a:pt x="5428011" y="3010282"/>
                </a:moveTo>
                <a:cubicBezTo>
                  <a:pt x="5417189" y="3010282"/>
                  <a:pt x="5406177" y="3011797"/>
                  <a:pt x="5395355" y="3014638"/>
                </a:cubicBezTo>
                <a:cubicBezTo>
                  <a:pt x="5384343" y="3017668"/>
                  <a:pt x="5374661" y="3022213"/>
                  <a:pt x="5365927" y="3028274"/>
                </a:cubicBezTo>
                <a:cubicBezTo>
                  <a:pt x="5357383" y="3034523"/>
                  <a:pt x="5350359" y="3042099"/>
                  <a:pt x="5345043" y="3051378"/>
                </a:cubicBezTo>
                <a:cubicBezTo>
                  <a:pt x="5339727" y="3060469"/>
                  <a:pt x="5337069" y="3071264"/>
                  <a:pt x="5337069" y="3083763"/>
                </a:cubicBezTo>
                <a:cubicBezTo>
                  <a:pt x="5337069" y="3094936"/>
                  <a:pt x="5339157" y="3104406"/>
                  <a:pt x="5343334" y="3112170"/>
                </a:cubicBezTo>
                <a:cubicBezTo>
                  <a:pt x="5347511" y="3119935"/>
                  <a:pt x="5353017" y="3126563"/>
                  <a:pt x="5359852" y="3131677"/>
                </a:cubicBezTo>
                <a:cubicBezTo>
                  <a:pt x="5366687" y="3136979"/>
                  <a:pt x="5374471" y="3141146"/>
                  <a:pt x="5383014" y="3144555"/>
                </a:cubicBezTo>
                <a:cubicBezTo>
                  <a:pt x="5391748" y="3147774"/>
                  <a:pt x="5400481" y="3150615"/>
                  <a:pt x="5409595" y="3152888"/>
                </a:cubicBezTo>
                <a:cubicBezTo>
                  <a:pt x="5418518" y="3155350"/>
                  <a:pt x="5427251" y="3157622"/>
                  <a:pt x="5435985" y="3159705"/>
                </a:cubicBezTo>
                <a:cubicBezTo>
                  <a:pt x="5444529" y="3161789"/>
                  <a:pt x="5452313" y="3164061"/>
                  <a:pt x="5459148" y="3166713"/>
                </a:cubicBezTo>
                <a:cubicBezTo>
                  <a:pt x="5465983" y="3169553"/>
                  <a:pt x="5471488" y="3172962"/>
                  <a:pt x="5475665" y="3176939"/>
                </a:cubicBezTo>
                <a:cubicBezTo>
                  <a:pt x="5479842" y="3181106"/>
                  <a:pt x="5481931" y="3186408"/>
                  <a:pt x="5481931" y="3193037"/>
                </a:cubicBezTo>
                <a:cubicBezTo>
                  <a:pt x="5481931" y="3199097"/>
                  <a:pt x="5480412" y="3204210"/>
                  <a:pt x="5477184" y="3208187"/>
                </a:cubicBezTo>
                <a:cubicBezTo>
                  <a:pt x="5473957" y="3212165"/>
                  <a:pt x="5469970" y="3215195"/>
                  <a:pt x="5465223" y="3217467"/>
                </a:cubicBezTo>
                <a:cubicBezTo>
                  <a:pt x="5460477" y="3219740"/>
                  <a:pt x="5455350" y="3221255"/>
                  <a:pt x="5449845" y="3222012"/>
                </a:cubicBezTo>
                <a:cubicBezTo>
                  <a:pt x="5444529" y="3222959"/>
                  <a:pt x="5439402" y="3223338"/>
                  <a:pt x="5434656" y="3223338"/>
                </a:cubicBezTo>
                <a:cubicBezTo>
                  <a:pt x="5427441" y="3223338"/>
                  <a:pt x="5420606" y="3222391"/>
                  <a:pt x="5414151" y="3220687"/>
                </a:cubicBezTo>
                <a:cubicBezTo>
                  <a:pt x="5407506" y="3218982"/>
                  <a:pt x="5401810" y="3216331"/>
                  <a:pt x="5396874" y="3212922"/>
                </a:cubicBezTo>
                <a:cubicBezTo>
                  <a:pt x="5391938" y="3209324"/>
                  <a:pt x="5388141" y="3204779"/>
                  <a:pt x="5385103" y="3199097"/>
                </a:cubicBezTo>
                <a:cubicBezTo>
                  <a:pt x="5382065" y="3193416"/>
                  <a:pt x="5380736" y="3186598"/>
                  <a:pt x="5380736" y="3178454"/>
                </a:cubicBezTo>
                <a:cubicBezTo>
                  <a:pt x="5380736" y="3178454"/>
                  <a:pt x="5380736" y="3178454"/>
                  <a:pt x="5328905" y="3178454"/>
                </a:cubicBezTo>
                <a:cubicBezTo>
                  <a:pt x="5328525" y="3193416"/>
                  <a:pt x="5331373" y="3206294"/>
                  <a:pt x="5337069" y="3217088"/>
                </a:cubicBezTo>
                <a:cubicBezTo>
                  <a:pt x="5342764" y="3228073"/>
                  <a:pt x="5350359" y="3236974"/>
                  <a:pt x="5360042" y="3243981"/>
                </a:cubicBezTo>
                <a:cubicBezTo>
                  <a:pt x="5369724" y="3250988"/>
                  <a:pt x="5380926" y="3256291"/>
                  <a:pt x="5393457" y="3259510"/>
                </a:cubicBezTo>
                <a:cubicBezTo>
                  <a:pt x="5406177" y="3262730"/>
                  <a:pt x="5419087" y="3264434"/>
                  <a:pt x="5432567" y="3264434"/>
                </a:cubicBezTo>
                <a:cubicBezTo>
                  <a:pt x="5449085" y="3264434"/>
                  <a:pt x="5463704" y="3262540"/>
                  <a:pt x="5476425" y="3258753"/>
                </a:cubicBezTo>
                <a:cubicBezTo>
                  <a:pt x="5488955" y="3254776"/>
                  <a:pt x="5499587" y="3249473"/>
                  <a:pt x="5508131" y="3242466"/>
                </a:cubicBezTo>
                <a:cubicBezTo>
                  <a:pt x="5516675" y="3235648"/>
                  <a:pt x="5522940" y="3227315"/>
                  <a:pt x="5527307" y="3217846"/>
                </a:cubicBezTo>
                <a:cubicBezTo>
                  <a:pt x="5531674" y="3208377"/>
                  <a:pt x="5533762" y="3197961"/>
                  <a:pt x="5533762" y="3186787"/>
                </a:cubicBezTo>
                <a:cubicBezTo>
                  <a:pt x="5533762" y="3173341"/>
                  <a:pt x="5530914" y="3162167"/>
                  <a:pt x="5525218" y="3153456"/>
                </a:cubicBezTo>
                <a:cubicBezTo>
                  <a:pt x="5519333" y="3144555"/>
                  <a:pt x="5512498" y="3137737"/>
                  <a:pt x="5504524" y="3132434"/>
                </a:cubicBezTo>
                <a:cubicBezTo>
                  <a:pt x="5496550" y="3127321"/>
                  <a:pt x="5488576" y="3123344"/>
                  <a:pt x="5480412" y="3121071"/>
                </a:cubicBezTo>
                <a:cubicBezTo>
                  <a:pt x="5472438" y="3118609"/>
                  <a:pt x="5465983" y="3117094"/>
                  <a:pt x="5461426" y="3116147"/>
                </a:cubicBezTo>
                <a:cubicBezTo>
                  <a:pt x="5446237" y="3112170"/>
                  <a:pt x="5433896" y="3109140"/>
                  <a:pt x="5424593" y="3106489"/>
                </a:cubicBezTo>
                <a:cubicBezTo>
                  <a:pt x="5415100" y="3104027"/>
                  <a:pt x="5407696" y="3101565"/>
                  <a:pt x="5402380" y="3099103"/>
                </a:cubicBezTo>
                <a:cubicBezTo>
                  <a:pt x="5397064" y="3096641"/>
                  <a:pt x="5393457" y="3093800"/>
                  <a:pt x="5391558" y="3090959"/>
                </a:cubicBezTo>
                <a:cubicBezTo>
                  <a:pt x="5389849" y="3087929"/>
                  <a:pt x="5388900" y="3084142"/>
                  <a:pt x="5388900" y="3079407"/>
                </a:cubicBezTo>
                <a:cubicBezTo>
                  <a:pt x="5388900" y="3074104"/>
                  <a:pt x="5390039" y="3069749"/>
                  <a:pt x="5392317" y="3066529"/>
                </a:cubicBezTo>
                <a:cubicBezTo>
                  <a:pt x="5394596" y="3063120"/>
                  <a:pt x="5397444" y="3060279"/>
                  <a:pt x="5401051" y="3058007"/>
                </a:cubicBezTo>
                <a:cubicBezTo>
                  <a:pt x="5404468" y="3055734"/>
                  <a:pt x="5408455" y="3054030"/>
                  <a:pt x="5412822" y="3053083"/>
                </a:cubicBezTo>
                <a:cubicBezTo>
                  <a:pt x="5416999" y="3052325"/>
                  <a:pt x="5421366" y="3051757"/>
                  <a:pt x="5425733" y="3051757"/>
                </a:cubicBezTo>
                <a:cubicBezTo>
                  <a:pt x="5432378" y="3051757"/>
                  <a:pt x="5438453" y="3052325"/>
                  <a:pt x="5443959" y="3053462"/>
                </a:cubicBezTo>
                <a:cubicBezTo>
                  <a:pt x="5449465" y="3054598"/>
                  <a:pt x="5454401" y="3056492"/>
                  <a:pt x="5458768" y="3059332"/>
                </a:cubicBezTo>
                <a:cubicBezTo>
                  <a:pt x="5463135" y="3061984"/>
                  <a:pt x="5466552" y="3065771"/>
                  <a:pt x="5469210" y="3070506"/>
                </a:cubicBezTo>
                <a:cubicBezTo>
                  <a:pt x="5471868" y="3075241"/>
                  <a:pt x="5473387" y="3081301"/>
                  <a:pt x="5473767" y="3088497"/>
                </a:cubicBezTo>
                <a:cubicBezTo>
                  <a:pt x="5473767" y="3088497"/>
                  <a:pt x="5473767" y="3088497"/>
                  <a:pt x="5525598" y="3088497"/>
                </a:cubicBezTo>
                <a:cubicBezTo>
                  <a:pt x="5525598" y="3074483"/>
                  <a:pt x="5522940" y="3062552"/>
                  <a:pt x="5517624" y="3052704"/>
                </a:cubicBezTo>
                <a:cubicBezTo>
                  <a:pt x="5512308" y="3042856"/>
                  <a:pt x="5505093" y="3034713"/>
                  <a:pt x="5495980" y="3028274"/>
                </a:cubicBezTo>
                <a:cubicBezTo>
                  <a:pt x="5486867" y="3022024"/>
                  <a:pt x="5476425" y="3017479"/>
                  <a:pt x="5464843" y="3014638"/>
                </a:cubicBezTo>
                <a:cubicBezTo>
                  <a:pt x="5453072" y="3011797"/>
                  <a:pt x="5440731" y="3010282"/>
                  <a:pt x="5428011" y="3010282"/>
                </a:cubicBezTo>
                <a:close/>
                <a:moveTo>
                  <a:pt x="5661565" y="2936996"/>
                </a:moveTo>
                <a:lnTo>
                  <a:pt x="5661565" y="2999595"/>
                </a:lnTo>
                <a:lnTo>
                  <a:pt x="5724525" y="2999595"/>
                </a:lnTo>
                <a:lnTo>
                  <a:pt x="5724525" y="2936996"/>
                </a:lnTo>
                <a:close/>
                <a:moveTo>
                  <a:pt x="5394780" y="2798528"/>
                </a:moveTo>
                <a:cubicBezTo>
                  <a:pt x="5394780" y="2798528"/>
                  <a:pt x="5394780" y="2798528"/>
                  <a:pt x="5453483" y="2798528"/>
                </a:cubicBezTo>
                <a:cubicBezTo>
                  <a:pt x="5465831" y="2798528"/>
                  <a:pt x="5474950" y="2801178"/>
                  <a:pt x="5481219" y="2806480"/>
                </a:cubicBezTo>
                <a:cubicBezTo>
                  <a:pt x="5487299" y="2811971"/>
                  <a:pt x="5490338" y="2820492"/>
                  <a:pt x="5490338" y="2832231"/>
                </a:cubicBezTo>
                <a:cubicBezTo>
                  <a:pt x="5490338" y="2844538"/>
                  <a:pt x="5487299" y="2853248"/>
                  <a:pt x="5481219" y="2858739"/>
                </a:cubicBezTo>
                <a:cubicBezTo>
                  <a:pt x="5474950" y="2864230"/>
                  <a:pt x="5465831" y="2866881"/>
                  <a:pt x="5453483" y="2866881"/>
                </a:cubicBezTo>
                <a:lnTo>
                  <a:pt x="5394780" y="2866881"/>
                </a:lnTo>
                <a:cubicBezTo>
                  <a:pt x="5394780" y="2866881"/>
                  <a:pt x="5394780" y="2866881"/>
                  <a:pt x="5394780" y="2798528"/>
                </a:cubicBezTo>
                <a:close/>
                <a:moveTo>
                  <a:pt x="5576363" y="2757069"/>
                </a:moveTo>
                <a:lnTo>
                  <a:pt x="5576363" y="3000064"/>
                </a:lnTo>
                <a:lnTo>
                  <a:pt x="5629908" y="3000064"/>
                </a:lnTo>
                <a:lnTo>
                  <a:pt x="5629908" y="2757069"/>
                </a:lnTo>
                <a:close/>
                <a:moveTo>
                  <a:pt x="5341235" y="2757069"/>
                </a:moveTo>
                <a:cubicBezTo>
                  <a:pt x="5341235" y="2757069"/>
                  <a:pt x="5341235" y="2757069"/>
                  <a:pt x="5341235" y="3000064"/>
                </a:cubicBezTo>
                <a:cubicBezTo>
                  <a:pt x="5341235" y="3000064"/>
                  <a:pt x="5341235" y="3000064"/>
                  <a:pt x="5394784" y="3000064"/>
                </a:cubicBezTo>
                <a:cubicBezTo>
                  <a:pt x="5394784" y="3000064"/>
                  <a:pt x="5394784" y="3000064"/>
                  <a:pt x="5394784" y="2905177"/>
                </a:cubicBezTo>
                <a:cubicBezTo>
                  <a:pt x="5394784" y="2905177"/>
                  <a:pt x="5394784" y="2905177"/>
                  <a:pt x="5448332" y="2905177"/>
                </a:cubicBezTo>
                <a:cubicBezTo>
                  <a:pt x="5461814" y="2905177"/>
                  <a:pt x="5471499" y="2908018"/>
                  <a:pt x="5477385" y="2913889"/>
                </a:cubicBezTo>
                <a:cubicBezTo>
                  <a:pt x="5483272" y="2919760"/>
                  <a:pt x="5487070" y="2929230"/>
                  <a:pt x="5488968" y="2941920"/>
                </a:cubicBezTo>
                <a:cubicBezTo>
                  <a:pt x="5490298" y="2951579"/>
                  <a:pt x="5491437" y="2961806"/>
                  <a:pt x="5492007" y="2972412"/>
                </a:cubicBezTo>
                <a:cubicBezTo>
                  <a:pt x="5492766" y="2983208"/>
                  <a:pt x="5494475" y="2992299"/>
                  <a:pt x="5497513" y="3000064"/>
                </a:cubicBezTo>
                <a:cubicBezTo>
                  <a:pt x="5497513" y="3000064"/>
                  <a:pt x="5497513" y="3000064"/>
                  <a:pt x="5551062" y="3000064"/>
                </a:cubicBezTo>
                <a:cubicBezTo>
                  <a:pt x="5548593" y="2996655"/>
                  <a:pt x="5546695" y="2992488"/>
                  <a:pt x="5545365" y="2987564"/>
                </a:cubicBezTo>
                <a:cubicBezTo>
                  <a:pt x="5544226" y="2982829"/>
                  <a:pt x="5543277" y="2977526"/>
                  <a:pt x="5542707" y="2972034"/>
                </a:cubicBezTo>
                <a:cubicBezTo>
                  <a:pt x="5542137" y="2966731"/>
                  <a:pt x="5541757" y="2961427"/>
                  <a:pt x="5541568" y="2956124"/>
                </a:cubicBezTo>
                <a:cubicBezTo>
                  <a:pt x="5541188" y="2951011"/>
                  <a:pt x="5540998" y="2946465"/>
                  <a:pt x="5540808" y="2942488"/>
                </a:cubicBezTo>
                <a:cubicBezTo>
                  <a:pt x="5540428" y="2936427"/>
                  <a:pt x="5539479" y="2930367"/>
                  <a:pt x="5538339" y="2924116"/>
                </a:cubicBezTo>
                <a:cubicBezTo>
                  <a:pt x="5537010" y="2918056"/>
                  <a:pt x="5534921" y="2912374"/>
                  <a:pt x="5532263" y="2907260"/>
                </a:cubicBezTo>
                <a:cubicBezTo>
                  <a:pt x="5529605" y="2902147"/>
                  <a:pt x="5525997" y="2897790"/>
                  <a:pt x="5521629" y="2894003"/>
                </a:cubicBezTo>
                <a:cubicBezTo>
                  <a:pt x="5517452" y="2890215"/>
                  <a:pt x="5511945" y="2887563"/>
                  <a:pt x="5505299" y="2885669"/>
                </a:cubicBezTo>
                <a:cubicBezTo>
                  <a:pt x="5505299" y="2885669"/>
                  <a:pt x="5505299" y="2885669"/>
                  <a:pt x="5505299" y="2885101"/>
                </a:cubicBezTo>
                <a:cubicBezTo>
                  <a:pt x="5518971" y="2879608"/>
                  <a:pt x="5528845" y="2871654"/>
                  <a:pt x="5534921" y="2861237"/>
                </a:cubicBezTo>
                <a:cubicBezTo>
                  <a:pt x="5540808" y="2850820"/>
                  <a:pt x="5543846" y="2838320"/>
                  <a:pt x="5543846" y="2824115"/>
                </a:cubicBezTo>
                <a:cubicBezTo>
                  <a:pt x="5543846" y="2814835"/>
                  <a:pt x="5542327" y="2806123"/>
                  <a:pt x="5538909" y="2798168"/>
                </a:cubicBezTo>
                <a:cubicBezTo>
                  <a:pt x="5535681" y="2790024"/>
                  <a:pt x="5530934" y="2783016"/>
                  <a:pt x="5524668" y="2776766"/>
                </a:cubicBezTo>
                <a:cubicBezTo>
                  <a:pt x="5518401" y="2770706"/>
                  <a:pt x="5510806" y="2765781"/>
                  <a:pt x="5502071" y="2762372"/>
                </a:cubicBezTo>
                <a:cubicBezTo>
                  <a:pt x="5493336" y="2758774"/>
                  <a:pt x="5483462" y="2757069"/>
                  <a:pt x="5472638" y="2757069"/>
                </a:cubicBezTo>
                <a:close/>
                <a:moveTo>
                  <a:pt x="0" y="0"/>
                </a:moveTo>
                <a:lnTo>
                  <a:pt x="5880099" y="0"/>
                </a:lnTo>
                <a:lnTo>
                  <a:pt x="5880099" y="3410490"/>
                </a:lnTo>
                <a:lnTo>
                  <a:pt x="0" y="341049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bild 11"/>
          <p:cNvSpPr>
            <a:spLocks noGrp="1"/>
          </p:cNvSpPr>
          <p:nvPr>
            <p:ph type="pic" sz="quarter" idx="14"/>
          </p:nvPr>
        </p:nvSpPr>
        <p:spPr>
          <a:xfrm>
            <a:off x="6311901" y="0"/>
            <a:ext cx="2922049" cy="3407911"/>
          </a:xfrm>
          <a:custGeom>
            <a:avLst/>
            <a:gdLst>
              <a:gd name="connsiteX0" fmla="*/ 0 w 2922049"/>
              <a:gd name="connsiteY0" fmla="*/ 0 h 3407911"/>
              <a:gd name="connsiteX1" fmla="*/ 2922049 w 2922049"/>
              <a:gd name="connsiteY1" fmla="*/ 0 h 3407911"/>
              <a:gd name="connsiteX2" fmla="*/ 2922049 w 2922049"/>
              <a:gd name="connsiteY2" fmla="*/ 3407911 h 3407911"/>
              <a:gd name="connsiteX3" fmla="*/ 0 w 2922049"/>
              <a:gd name="connsiteY3" fmla="*/ 3407911 h 340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2049" h="3407911">
                <a:moveTo>
                  <a:pt x="0" y="0"/>
                </a:moveTo>
                <a:lnTo>
                  <a:pt x="2922049" y="0"/>
                </a:lnTo>
                <a:lnTo>
                  <a:pt x="2922049" y="3407911"/>
                </a:lnTo>
                <a:lnTo>
                  <a:pt x="0" y="3407911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13" name="Platshållare för bild 12"/>
          <p:cNvSpPr>
            <a:spLocks noGrp="1"/>
          </p:cNvSpPr>
          <p:nvPr>
            <p:ph type="pic" sz="quarter" idx="15"/>
          </p:nvPr>
        </p:nvSpPr>
        <p:spPr>
          <a:xfrm>
            <a:off x="9269951" y="0"/>
            <a:ext cx="2922049" cy="3407911"/>
          </a:xfrm>
          <a:custGeom>
            <a:avLst/>
            <a:gdLst>
              <a:gd name="connsiteX0" fmla="*/ 0 w 2922049"/>
              <a:gd name="connsiteY0" fmla="*/ 0 h 3407911"/>
              <a:gd name="connsiteX1" fmla="*/ 2922049 w 2922049"/>
              <a:gd name="connsiteY1" fmla="*/ 0 h 3407911"/>
              <a:gd name="connsiteX2" fmla="*/ 2922049 w 2922049"/>
              <a:gd name="connsiteY2" fmla="*/ 3407911 h 3407911"/>
              <a:gd name="connsiteX3" fmla="*/ 0 w 2922049"/>
              <a:gd name="connsiteY3" fmla="*/ 3407911 h 340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2049" h="3407911">
                <a:moveTo>
                  <a:pt x="0" y="0"/>
                </a:moveTo>
                <a:lnTo>
                  <a:pt x="2922049" y="0"/>
                </a:lnTo>
                <a:lnTo>
                  <a:pt x="2922049" y="3407911"/>
                </a:lnTo>
                <a:lnTo>
                  <a:pt x="0" y="3407911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0863" y="404813"/>
            <a:ext cx="5545137" cy="492443"/>
          </a:xfrm>
        </p:spPr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42182627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6">
          <p15:clr>
            <a:srgbClr val="FBAE40"/>
          </p15:clr>
        </p15:guide>
        <p15:guide id="2" pos="37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och fyra bilder till hö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ktangel 30"/>
          <p:cNvSpPr/>
          <p:nvPr userDrawn="1"/>
        </p:nvSpPr>
        <p:spPr>
          <a:xfrm>
            <a:off x="11496674" y="6162675"/>
            <a:ext cx="695325" cy="695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Rectangle 5"/>
          <p:cNvSpPr>
            <a:spLocks noChangeArrowheads="1"/>
          </p:cNvSpPr>
          <p:nvPr userDrawn="1"/>
        </p:nvSpPr>
        <p:spPr bwMode="auto">
          <a:xfrm>
            <a:off x="11963146" y="6374247"/>
            <a:ext cx="83598" cy="83118"/>
          </a:xfrm>
          <a:prstGeom prst="rect">
            <a:avLst/>
          </a:prstGeom>
          <a:solidFill>
            <a:srgbClr val="BEB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0863" y="1233488"/>
            <a:ext cx="5545137" cy="4824413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15" name="Platshållare för bild 14"/>
          <p:cNvSpPr>
            <a:spLocks noGrp="1"/>
          </p:cNvSpPr>
          <p:nvPr>
            <p:ph type="pic" sz="quarter" idx="10"/>
          </p:nvPr>
        </p:nvSpPr>
        <p:spPr>
          <a:xfrm>
            <a:off x="9269951" y="3447511"/>
            <a:ext cx="2922048" cy="3410490"/>
          </a:xfrm>
          <a:custGeom>
            <a:avLst/>
            <a:gdLst>
              <a:gd name="connsiteX0" fmla="*/ 2593364 w 2922048"/>
              <a:gd name="connsiteY0" fmla="*/ 3016154 h 3410490"/>
              <a:gd name="connsiteX1" fmla="*/ 2593364 w 2922048"/>
              <a:gd name="connsiteY1" fmla="*/ 3258914 h 3410490"/>
              <a:gd name="connsiteX2" fmla="*/ 2766239 w 2922048"/>
              <a:gd name="connsiteY2" fmla="*/ 3258914 h 3410490"/>
              <a:gd name="connsiteX3" fmla="*/ 2766239 w 2922048"/>
              <a:gd name="connsiteY3" fmla="*/ 3214050 h 3410490"/>
              <a:gd name="connsiteX4" fmla="*/ 2646909 w 2922048"/>
              <a:gd name="connsiteY4" fmla="*/ 3214050 h 3410490"/>
              <a:gd name="connsiteX5" fmla="*/ 2646909 w 2922048"/>
              <a:gd name="connsiteY5" fmla="*/ 3154505 h 3410490"/>
              <a:gd name="connsiteX6" fmla="*/ 2759178 w 2922048"/>
              <a:gd name="connsiteY6" fmla="*/ 3154505 h 3410490"/>
              <a:gd name="connsiteX7" fmla="*/ 2759178 w 2922048"/>
              <a:gd name="connsiteY7" fmla="*/ 3113047 h 3410490"/>
              <a:gd name="connsiteX8" fmla="*/ 2646909 w 2922048"/>
              <a:gd name="connsiteY8" fmla="*/ 3113047 h 3410490"/>
              <a:gd name="connsiteX9" fmla="*/ 2646909 w 2922048"/>
              <a:gd name="connsiteY9" fmla="*/ 3061018 h 3410490"/>
              <a:gd name="connsiteX10" fmla="*/ 2766474 w 2922048"/>
              <a:gd name="connsiteY10" fmla="*/ 3061018 h 3410490"/>
              <a:gd name="connsiteX11" fmla="*/ 2766474 w 2922048"/>
              <a:gd name="connsiteY11" fmla="*/ 3016154 h 3410490"/>
              <a:gd name="connsiteX12" fmla="*/ 2469960 w 2922048"/>
              <a:gd name="connsiteY12" fmla="*/ 3010282 h 3410490"/>
              <a:gd name="connsiteX13" fmla="*/ 2437304 w 2922048"/>
              <a:gd name="connsiteY13" fmla="*/ 3014638 h 3410490"/>
              <a:gd name="connsiteX14" fmla="*/ 2407876 w 2922048"/>
              <a:gd name="connsiteY14" fmla="*/ 3028274 h 3410490"/>
              <a:gd name="connsiteX15" fmla="*/ 2386992 w 2922048"/>
              <a:gd name="connsiteY15" fmla="*/ 3051378 h 3410490"/>
              <a:gd name="connsiteX16" fmla="*/ 2379018 w 2922048"/>
              <a:gd name="connsiteY16" fmla="*/ 3083763 h 3410490"/>
              <a:gd name="connsiteX17" fmla="*/ 2385283 w 2922048"/>
              <a:gd name="connsiteY17" fmla="*/ 3112170 h 3410490"/>
              <a:gd name="connsiteX18" fmla="*/ 2401801 w 2922048"/>
              <a:gd name="connsiteY18" fmla="*/ 3131677 h 3410490"/>
              <a:gd name="connsiteX19" fmla="*/ 2424963 w 2922048"/>
              <a:gd name="connsiteY19" fmla="*/ 3144555 h 3410490"/>
              <a:gd name="connsiteX20" fmla="*/ 2451544 w 2922048"/>
              <a:gd name="connsiteY20" fmla="*/ 3152888 h 3410490"/>
              <a:gd name="connsiteX21" fmla="*/ 2477934 w 2922048"/>
              <a:gd name="connsiteY21" fmla="*/ 3159705 h 3410490"/>
              <a:gd name="connsiteX22" fmla="*/ 2501097 w 2922048"/>
              <a:gd name="connsiteY22" fmla="*/ 3166713 h 3410490"/>
              <a:gd name="connsiteX23" fmla="*/ 2517614 w 2922048"/>
              <a:gd name="connsiteY23" fmla="*/ 3176939 h 3410490"/>
              <a:gd name="connsiteX24" fmla="*/ 2523880 w 2922048"/>
              <a:gd name="connsiteY24" fmla="*/ 3193037 h 3410490"/>
              <a:gd name="connsiteX25" fmla="*/ 2519133 w 2922048"/>
              <a:gd name="connsiteY25" fmla="*/ 3208187 h 3410490"/>
              <a:gd name="connsiteX26" fmla="*/ 2507172 w 2922048"/>
              <a:gd name="connsiteY26" fmla="*/ 3217467 h 3410490"/>
              <a:gd name="connsiteX27" fmla="*/ 2491794 w 2922048"/>
              <a:gd name="connsiteY27" fmla="*/ 3222012 h 3410490"/>
              <a:gd name="connsiteX28" fmla="*/ 2476605 w 2922048"/>
              <a:gd name="connsiteY28" fmla="*/ 3223338 h 3410490"/>
              <a:gd name="connsiteX29" fmla="*/ 2456100 w 2922048"/>
              <a:gd name="connsiteY29" fmla="*/ 3220687 h 3410490"/>
              <a:gd name="connsiteX30" fmla="*/ 2438823 w 2922048"/>
              <a:gd name="connsiteY30" fmla="*/ 3212922 h 3410490"/>
              <a:gd name="connsiteX31" fmla="*/ 2427052 w 2922048"/>
              <a:gd name="connsiteY31" fmla="*/ 3199097 h 3410490"/>
              <a:gd name="connsiteX32" fmla="*/ 2422685 w 2922048"/>
              <a:gd name="connsiteY32" fmla="*/ 3178454 h 3410490"/>
              <a:gd name="connsiteX33" fmla="*/ 2370854 w 2922048"/>
              <a:gd name="connsiteY33" fmla="*/ 3178454 h 3410490"/>
              <a:gd name="connsiteX34" fmla="*/ 2379018 w 2922048"/>
              <a:gd name="connsiteY34" fmla="*/ 3217088 h 3410490"/>
              <a:gd name="connsiteX35" fmla="*/ 2401991 w 2922048"/>
              <a:gd name="connsiteY35" fmla="*/ 3243981 h 3410490"/>
              <a:gd name="connsiteX36" fmla="*/ 2435406 w 2922048"/>
              <a:gd name="connsiteY36" fmla="*/ 3259510 h 3410490"/>
              <a:gd name="connsiteX37" fmla="*/ 2474516 w 2922048"/>
              <a:gd name="connsiteY37" fmla="*/ 3264434 h 3410490"/>
              <a:gd name="connsiteX38" fmla="*/ 2518374 w 2922048"/>
              <a:gd name="connsiteY38" fmla="*/ 3258753 h 3410490"/>
              <a:gd name="connsiteX39" fmla="*/ 2550080 w 2922048"/>
              <a:gd name="connsiteY39" fmla="*/ 3242466 h 3410490"/>
              <a:gd name="connsiteX40" fmla="*/ 2569256 w 2922048"/>
              <a:gd name="connsiteY40" fmla="*/ 3217846 h 3410490"/>
              <a:gd name="connsiteX41" fmla="*/ 2575711 w 2922048"/>
              <a:gd name="connsiteY41" fmla="*/ 3186787 h 3410490"/>
              <a:gd name="connsiteX42" fmla="*/ 2567167 w 2922048"/>
              <a:gd name="connsiteY42" fmla="*/ 3153456 h 3410490"/>
              <a:gd name="connsiteX43" fmla="*/ 2546473 w 2922048"/>
              <a:gd name="connsiteY43" fmla="*/ 3132434 h 3410490"/>
              <a:gd name="connsiteX44" fmla="*/ 2522361 w 2922048"/>
              <a:gd name="connsiteY44" fmla="*/ 3121071 h 3410490"/>
              <a:gd name="connsiteX45" fmla="*/ 2503375 w 2922048"/>
              <a:gd name="connsiteY45" fmla="*/ 3116147 h 3410490"/>
              <a:gd name="connsiteX46" fmla="*/ 2466542 w 2922048"/>
              <a:gd name="connsiteY46" fmla="*/ 3106489 h 3410490"/>
              <a:gd name="connsiteX47" fmla="*/ 2444329 w 2922048"/>
              <a:gd name="connsiteY47" fmla="*/ 3099103 h 3410490"/>
              <a:gd name="connsiteX48" fmla="*/ 2433507 w 2922048"/>
              <a:gd name="connsiteY48" fmla="*/ 3090959 h 3410490"/>
              <a:gd name="connsiteX49" fmla="*/ 2430849 w 2922048"/>
              <a:gd name="connsiteY49" fmla="*/ 3079407 h 3410490"/>
              <a:gd name="connsiteX50" fmla="*/ 2434266 w 2922048"/>
              <a:gd name="connsiteY50" fmla="*/ 3066529 h 3410490"/>
              <a:gd name="connsiteX51" fmla="*/ 2443000 w 2922048"/>
              <a:gd name="connsiteY51" fmla="*/ 3058007 h 3410490"/>
              <a:gd name="connsiteX52" fmla="*/ 2454771 w 2922048"/>
              <a:gd name="connsiteY52" fmla="*/ 3053083 h 3410490"/>
              <a:gd name="connsiteX53" fmla="*/ 2467682 w 2922048"/>
              <a:gd name="connsiteY53" fmla="*/ 3051757 h 3410490"/>
              <a:gd name="connsiteX54" fmla="*/ 2485908 w 2922048"/>
              <a:gd name="connsiteY54" fmla="*/ 3053462 h 3410490"/>
              <a:gd name="connsiteX55" fmla="*/ 2500717 w 2922048"/>
              <a:gd name="connsiteY55" fmla="*/ 3059332 h 3410490"/>
              <a:gd name="connsiteX56" fmla="*/ 2511159 w 2922048"/>
              <a:gd name="connsiteY56" fmla="*/ 3070506 h 3410490"/>
              <a:gd name="connsiteX57" fmla="*/ 2515716 w 2922048"/>
              <a:gd name="connsiteY57" fmla="*/ 3088497 h 3410490"/>
              <a:gd name="connsiteX58" fmla="*/ 2567547 w 2922048"/>
              <a:gd name="connsiteY58" fmla="*/ 3088497 h 3410490"/>
              <a:gd name="connsiteX59" fmla="*/ 2559573 w 2922048"/>
              <a:gd name="connsiteY59" fmla="*/ 3052704 h 3410490"/>
              <a:gd name="connsiteX60" fmla="*/ 2537929 w 2922048"/>
              <a:gd name="connsiteY60" fmla="*/ 3028274 h 3410490"/>
              <a:gd name="connsiteX61" fmla="*/ 2506792 w 2922048"/>
              <a:gd name="connsiteY61" fmla="*/ 3014638 h 3410490"/>
              <a:gd name="connsiteX62" fmla="*/ 2469960 w 2922048"/>
              <a:gd name="connsiteY62" fmla="*/ 3010282 h 3410490"/>
              <a:gd name="connsiteX63" fmla="*/ 2703514 w 2922048"/>
              <a:gd name="connsiteY63" fmla="*/ 2936996 h 3410490"/>
              <a:gd name="connsiteX64" fmla="*/ 2703514 w 2922048"/>
              <a:gd name="connsiteY64" fmla="*/ 2999595 h 3410490"/>
              <a:gd name="connsiteX65" fmla="*/ 2766474 w 2922048"/>
              <a:gd name="connsiteY65" fmla="*/ 2999595 h 3410490"/>
              <a:gd name="connsiteX66" fmla="*/ 2766474 w 2922048"/>
              <a:gd name="connsiteY66" fmla="*/ 2936996 h 3410490"/>
              <a:gd name="connsiteX67" fmla="*/ 2436729 w 2922048"/>
              <a:gd name="connsiteY67" fmla="*/ 2798528 h 3410490"/>
              <a:gd name="connsiteX68" fmla="*/ 2495432 w 2922048"/>
              <a:gd name="connsiteY68" fmla="*/ 2798528 h 3410490"/>
              <a:gd name="connsiteX69" fmla="*/ 2523168 w 2922048"/>
              <a:gd name="connsiteY69" fmla="*/ 2806480 h 3410490"/>
              <a:gd name="connsiteX70" fmla="*/ 2532287 w 2922048"/>
              <a:gd name="connsiteY70" fmla="*/ 2832231 h 3410490"/>
              <a:gd name="connsiteX71" fmla="*/ 2523168 w 2922048"/>
              <a:gd name="connsiteY71" fmla="*/ 2858739 h 3410490"/>
              <a:gd name="connsiteX72" fmla="*/ 2495432 w 2922048"/>
              <a:gd name="connsiteY72" fmla="*/ 2866881 h 3410490"/>
              <a:gd name="connsiteX73" fmla="*/ 2436729 w 2922048"/>
              <a:gd name="connsiteY73" fmla="*/ 2866881 h 3410490"/>
              <a:gd name="connsiteX74" fmla="*/ 2436729 w 2922048"/>
              <a:gd name="connsiteY74" fmla="*/ 2798528 h 3410490"/>
              <a:gd name="connsiteX75" fmla="*/ 2618312 w 2922048"/>
              <a:gd name="connsiteY75" fmla="*/ 2757069 h 3410490"/>
              <a:gd name="connsiteX76" fmla="*/ 2618312 w 2922048"/>
              <a:gd name="connsiteY76" fmla="*/ 3000064 h 3410490"/>
              <a:gd name="connsiteX77" fmla="*/ 2671857 w 2922048"/>
              <a:gd name="connsiteY77" fmla="*/ 3000064 h 3410490"/>
              <a:gd name="connsiteX78" fmla="*/ 2671857 w 2922048"/>
              <a:gd name="connsiteY78" fmla="*/ 2757069 h 3410490"/>
              <a:gd name="connsiteX79" fmla="*/ 2383184 w 2922048"/>
              <a:gd name="connsiteY79" fmla="*/ 2757069 h 3410490"/>
              <a:gd name="connsiteX80" fmla="*/ 2383184 w 2922048"/>
              <a:gd name="connsiteY80" fmla="*/ 3000064 h 3410490"/>
              <a:gd name="connsiteX81" fmla="*/ 2436733 w 2922048"/>
              <a:gd name="connsiteY81" fmla="*/ 3000064 h 3410490"/>
              <a:gd name="connsiteX82" fmla="*/ 2436733 w 2922048"/>
              <a:gd name="connsiteY82" fmla="*/ 2905177 h 3410490"/>
              <a:gd name="connsiteX83" fmla="*/ 2490281 w 2922048"/>
              <a:gd name="connsiteY83" fmla="*/ 2905177 h 3410490"/>
              <a:gd name="connsiteX84" fmla="*/ 2519334 w 2922048"/>
              <a:gd name="connsiteY84" fmla="*/ 2913889 h 3410490"/>
              <a:gd name="connsiteX85" fmla="*/ 2530917 w 2922048"/>
              <a:gd name="connsiteY85" fmla="*/ 2941920 h 3410490"/>
              <a:gd name="connsiteX86" fmla="*/ 2533956 w 2922048"/>
              <a:gd name="connsiteY86" fmla="*/ 2972412 h 3410490"/>
              <a:gd name="connsiteX87" fmla="*/ 2539462 w 2922048"/>
              <a:gd name="connsiteY87" fmla="*/ 3000064 h 3410490"/>
              <a:gd name="connsiteX88" fmla="*/ 2593011 w 2922048"/>
              <a:gd name="connsiteY88" fmla="*/ 3000064 h 3410490"/>
              <a:gd name="connsiteX89" fmla="*/ 2587314 w 2922048"/>
              <a:gd name="connsiteY89" fmla="*/ 2987564 h 3410490"/>
              <a:gd name="connsiteX90" fmla="*/ 2584656 w 2922048"/>
              <a:gd name="connsiteY90" fmla="*/ 2972034 h 3410490"/>
              <a:gd name="connsiteX91" fmla="*/ 2583517 w 2922048"/>
              <a:gd name="connsiteY91" fmla="*/ 2956124 h 3410490"/>
              <a:gd name="connsiteX92" fmla="*/ 2582757 w 2922048"/>
              <a:gd name="connsiteY92" fmla="*/ 2942488 h 3410490"/>
              <a:gd name="connsiteX93" fmla="*/ 2580288 w 2922048"/>
              <a:gd name="connsiteY93" fmla="*/ 2924116 h 3410490"/>
              <a:gd name="connsiteX94" fmla="*/ 2574212 w 2922048"/>
              <a:gd name="connsiteY94" fmla="*/ 2907260 h 3410490"/>
              <a:gd name="connsiteX95" fmla="*/ 2563578 w 2922048"/>
              <a:gd name="connsiteY95" fmla="*/ 2894003 h 3410490"/>
              <a:gd name="connsiteX96" fmla="*/ 2547248 w 2922048"/>
              <a:gd name="connsiteY96" fmla="*/ 2885669 h 3410490"/>
              <a:gd name="connsiteX97" fmla="*/ 2547248 w 2922048"/>
              <a:gd name="connsiteY97" fmla="*/ 2885101 h 3410490"/>
              <a:gd name="connsiteX98" fmla="*/ 2576870 w 2922048"/>
              <a:gd name="connsiteY98" fmla="*/ 2861237 h 3410490"/>
              <a:gd name="connsiteX99" fmla="*/ 2585795 w 2922048"/>
              <a:gd name="connsiteY99" fmla="*/ 2824115 h 3410490"/>
              <a:gd name="connsiteX100" fmla="*/ 2580858 w 2922048"/>
              <a:gd name="connsiteY100" fmla="*/ 2798168 h 3410490"/>
              <a:gd name="connsiteX101" fmla="*/ 2566617 w 2922048"/>
              <a:gd name="connsiteY101" fmla="*/ 2776766 h 3410490"/>
              <a:gd name="connsiteX102" fmla="*/ 2544020 w 2922048"/>
              <a:gd name="connsiteY102" fmla="*/ 2762372 h 3410490"/>
              <a:gd name="connsiteX103" fmla="*/ 2514587 w 2922048"/>
              <a:gd name="connsiteY103" fmla="*/ 2757069 h 3410490"/>
              <a:gd name="connsiteX104" fmla="*/ 0 w 2922048"/>
              <a:gd name="connsiteY104" fmla="*/ 0 h 3410490"/>
              <a:gd name="connsiteX105" fmla="*/ 2922048 w 2922048"/>
              <a:gd name="connsiteY105" fmla="*/ 0 h 3410490"/>
              <a:gd name="connsiteX106" fmla="*/ 2922048 w 2922048"/>
              <a:gd name="connsiteY106" fmla="*/ 3410490 h 3410490"/>
              <a:gd name="connsiteX107" fmla="*/ 0 w 2922048"/>
              <a:gd name="connsiteY107" fmla="*/ 3410490 h 341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2922048" h="3410490">
                <a:moveTo>
                  <a:pt x="2593364" y="3016154"/>
                </a:moveTo>
                <a:lnTo>
                  <a:pt x="2593364" y="3258914"/>
                </a:lnTo>
                <a:lnTo>
                  <a:pt x="2766239" y="3258914"/>
                </a:lnTo>
                <a:lnTo>
                  <a:pt x="2766239" y="3214050"/>
                </a:lnTo>
                <a:lnTo>
                  <a:pt x="2646909" y="3214050"/>
                </a:lnTo>
                <a:lnTo>
                  <a:pt x="2646909" y="3154505"/>
                </a:lnTo>
                <a:lnTo>
                  <a:pt x="2759178" y="3154505"/>
                </a:lnTo>
                <a:lnTo>
                  <a:pt x="2759178" y="3113047"/>
                </a:lnTo>
                <a:lnTo>
                  <a:pt x="2646909" y="3113047"/>
                </a:lnTo>
                <a:lnTo>
                  <a:pt x="2646909" y="3061018"/>
                </a:lnTo>
                <a:lnTo>
                  <a:pt x="2766474" y="3061018"/>
                </a:lnTo>
                <a:lnTo>
                  <a:pt x="2766474" y="3016154"/>
                </a:lnTo>
                <a:close/>
                <a:moveTo>
                  <a:pt x="2469960" y="3010282"/>
                </a:moveTo>
                <a:cubicBezTo>
                  <a:pt x="2459138" y="3010282"/>
                  <a:pt x="2448126" y="3011797"/>
                  <a:pt x="2437304" y="3014638"/>
                </a:cubicBezTo>
                <a:cubicBezTo>
                  <a:pt x="2426292" y="3017668"/>
                  <a:pt x="2416610" y="3022213"/>
                  <a:pt x="2407876" y="3028274"/>
                </a:cubicBezTo>
                <a:cubicBezTo>
                  <a:pt x="2399332" y="3034523"/>
                  <a:pt x="2392308" y="3042099"/>
                  <a:pt x="2386992" y="3051378"/>
                </a:cubicBezTo>
                <a:cubicBezTo>
                  <a:pt x="2381676" y="3060469"/>
                  <a:pt x="2379018" y="3071264"/>
                  <a:pt x="2379018" y="3083763"/>
                </a:cubicBezTo>
                <a:cubicBezTo>
                  <a:pt x="2379018" y="3094936"/>
                  <a:pt x="2381106" y="3104406"/>
                  <a:pt x="2385283" y="3112170"/>
                </a:cubicBezTo>
                <a:cubicBezTo>
                  <a:pt x="2389460" y="3119935"/>
                  <a:pt x="2394966" y="3126563"/>
                  <a:pt x="2401801" y="3131677"/>
                </a:cubicBezTo>
                <a:cubicBezTo>
                  <a:pt x="2408636" y="3136979"/>
                  <a:pt x="2416420" y="3141146"/>
                  <a:pt x="2424963" y="3144555"/>
                </a:cubicBezTo>
                <a:cubicBezTo>
                  <a:pt x="2433697" y="3147774"/>
                  <a:pt x="2442430" y="3150615"/>
                  <a:pt x="2451544" y="3152888"/>
                </a:cubicBezTo>
                <a:cubicBezTo>
                  <a:pt x="2460467" y="3155350"/>
                  <a:pt x="2469200" y="3157622"/>
                  <a:pt x="2477934" y="3159705"/>
                </a:cubicBezTo>
                <a:cubicBezTo>
                  <a:pt x="2486478" y="3161789"/>
                  <a:pt x="2494262" y="3164061"/>
                  <a:pt x="2501097" y="3166713"/>
                </a:cubicBezTo>
                <a:cubicBezTo>
                  <a:pt x="2507932" y="3169553"/>
                  <a:pt x="2513437" y="3172962"/>
                  <a:pt x="2517614" y="3176939"/>
                </a:cubicBezTo>
                <a:cubicBezTo>
                  <a:pt x="2521791" y="3181106"/>
                  <a:pt x="2523880" y="3186408"/>
                  <a:pt x="2523880" y="3193037"/>
                </a:cubicBezTo>
                <a:cubicBezTo>
                  <a:pt x="2523880" y="3199097"/>
                  <a:pt x="2522361" y="3204210"/>
                  <a:pt x="2519133" y="3208187"/>
                </a:cubicBezTo>
                <a:cubicBezTo>
                  <a:pt x="2515906" y="3212165"/>
                  <a:pt x="2511919" y="3215195"/>
                  <a:pt x="2507172" y="3217467"/>
                </a:cubicBezTo>
                <a:cubicBezTo>
                  <a:pt x="2502426" y="3219740"/>
                  <a:pt x="2497299" y="3221255"/>
                  <a:pt x="2491794" y="3222012"/>
                </a:cubicBezTo>
                <a:cubicBezTo>
                  <a:pt x="2486478" y="3222959"/>
                  <a:pt x="2481351" y="3223338"/>
                  <a:pt x="2476605" y="3223338"/>
                </a:cubicBezTo>
                <a:cubicBezTo>
                  <a:pt x="2469390" y="3223338"/>
                  <a:pt x="2462555" y="3222391"/>
                  <a:pt x="2456100" y="3220687"/>
                </a:cubicBezTo>
                <a:cubicBezTo>
                  <a:pt x="2449455" y="3218982"/>
                  <a:pt x="2443759" y="3216331"/>
                  <a:pt x="2438823" y="3212922"/>
                </a:cubicBezTo>
                <a:cubicBezTo>
                  <a:pt x="2433887" y="3209324"/>
                  <a:pt x="2430090" y="3204779"/>
                  <a:pt x="2427052" y="3199097"/>
                </a:cubicBezTo>
                <a:cubicBezTo>
                  <a:pt x="2424014" y="3193416"/>
                  <a:pt x="2422685" y="3186598"/>
                  <a:pt x="2422685" y="3178454"/>
                </a:cubicBezTo>
                <a:cubicBezTo>
                  <a:pt x="2422685" y="3178454"/>
                  <a:pt x="2422685" y="3178454"/>
                  <a:pt x="2370854" y="3178454"/>
                </a:cubicBezTo>
                <a:cubicBezTo>
                  <a:pt x="2370474" y="3193416"/>
                  <a:pt x="2373322" y="3206294"/>
                  <a:pt x="2379018" y="3217088"/>
                </a:cubicBezTo>
                <a:cubicBezTo>
                  <a:pt x="2384713" y="3228073"/>
                  <a:pt x="2392308" y="3236974"/>
                  <a:pt x="2401991" y="3243981"/>
                </a:cubicBezTo>
                <a:cubicBezTo>
                  <a:pt x="2411673" y="3250988"/>
                  <a:pt x="2422875" y="3256291"/>
                  <a:pt x="2435406" y="3259510"/>
                </a:cubicBezTo>
                <a:cubicBezTo>
                  <a:pt x="2448126" y="3262730"/>
                  <a:pt x="2461036" y="3264434"/>
                  <a:pt x="2474516" y="3264434"/>
                </a:cubicBezTo>
                <a:cubicBezTo>
                  <a:pt x="2491034" y="3264434"/>
                  <a:pt x="2505653" y="3262540"/>
                  <a:pt x="2518374" y="3258753"/>
                </a:cubicBezTo>
                <a:cubicBezTo>
                  <a:pt x="2530904" y="3254776"/>
                  <a:pt x="2541536" y="3249473"/>
                  <a:pt x="2550080" y="3242466"/>
                </a:cubicBezTo>
                <a:cubicBezTo>
                  <a:pt x="2558624" y="3235648"/>
                  <a:pt x="2564889" y="3227315"/>
                  <a:pt x="2569256" y="3217846"/>
                </a:cubicBezTo>
                <a:cubicBezTo>
                  <a:pt x="2573623" y="3208377"/>
                  <a:pt x="2575711" y="3197961"/>
                  <a:pt x="2575711" y="3186787"/>
                </a:cubicBezTo>
                <a:cubicBezTo>
                  <a:pt x="2575711" y="3173341"/>
                  <a:pt x="2572863" y="3162167"/>
                  <a:pt x="2567167" y="3153456"/>
                </a:cubicBezTo>
                <a:cubicBezTo>
                  <a:pt x="2561282" y="3144555"/>
                  <a:pt x="2554447" y="3137737"/>
                  <a:pt x="2546473" y="3132434"/>
                </a:cubicBezTo>
                <a:cubicBezTo>
                  <a:pt x="2538499" y="3127321"/>
                  <a:pt x="2530525" y="3123344"/>
                  <a:pt x="2522361" y="3121071"/>
                </a:cubicBezTo>
                <a:cubicBezTo>
                  <a:pt x="2514387" y="3118609"/>
                  <a:pt x="2507932" y="3117094"/>
                  <a:pt x="2503375" y="3116147"/>
                </a:cubicBezTo>
                <a:cubicBezTo>
                  <a:pt x="2488186" y="3112170"/>
                  <a:pt x="2475845" y="3109140"/>
                  <a:pt x="2466542" y="3106489"/>
                </a:cubicBezTo>
                <a:cubicBezTo>
                  <a:pt x="2457049" y="3104027"/>
                  <a:pt x="2449645" y="3101565"/>
                  <a:pt x="2444329" y="3099103"/>
                </a:cubicBezTo>
                <a:cubicBezTo>
                  <a:pt x="2439013" y="3096641"/>
                  <a:pt x="2435406" y="3093800"/>
                  <a:pt x="2433507" y="3090959"/>
                </a:cubicBezTo>
                <a:cubicBezTo>
                  <a:pt x="2431798" y="3087929"/>
                  <a:pt x="2430849" y="3084142"/>
                  <a:pt x="2430849" y="3079407"/>
                </a:cubicBezTo>
                <a:cubicBezTo>
                  <a:pt x="2430849" y="3074104"/>
                  <a:pt x="2431988" y="3069749"/>
                  <a:pt x="2434266" y="3066529"/>
                </a:cubicBezTo>
                <a:cubicBezTo>
                  <a:pt x="2436545" y="3063120"/>
                  <a:pt x="2439393" y="3060279"/>
                  <a:pt x="2443000" y="3058007"/>
                </a:cubicBezTo>
                <a:cubicBezTo>
                  <a:pt x="2446417" y="3055734"/>
                  <a:pt x="2450404" y="3054030"/>
                  <a:pt x="2454771" y="3053083"/>
                </a:cubicBezTo>
                <a:cubicBezTo>
                  <a:pt x="2458948" y="3052325"/>
                  <a:pt x="2463315" y="3051757"/>
                  <a:pt x="2467682" y="3051757"/>
                </a:cubicBezTo>
                <a:cubicBezTo>
                  <a:pt x="2474327" y="3051757"/>
                  <a:pt x="2480402" y="3052325"/>
                  <a:pt x="2485908" y="3053462"/>
                </a:cubicBezTo>
                <a:cubicBezTo>
                  <a:pt x="2491414" y="3054598"/>
                  <a:pt x="2496350" y="3056492"/>
                  <a:pt x="2500717" y="3059332"/>
                </a:cubicBezTo>
                <a:cubicBezTo>
                  <a:pt x="2505084" y="3061984"/>
                  <a:pt x="2508501" y="3065771"/>
                  <a:pt x="2511159" y="3070506"/>
                </a:cubicBezTo>
                <a:cubicBezTo>
                  <a:pt x="2513817" y="3075241"/>
                  <a:pt x="2515336" y="3081301"/>
                  <a:pt x="2515716" y="3088497"/>
                </a:cubicBezTo>
                <a:cubicBezTo>
                  <a:pt x="2515716" y="3088497"/>
                  <a:pt x="2515716" y="3088497"/>
                  <a:pt x="2567547" y="3088497"/>
                </a:cubicBezTo>
                <a:cubicBezTo>
                  <a:pt x="2567547" y="3074483"/>
                  <a:pt x="2564889" y="3062552"/>
                  <a:pt x="2559573" y="3052704"/>
                </a:cubicBezTo>
                <a:cubicBezTo>
                  <a:pt x="2554257" y="3042856"/>
                  <a:pt x="2547042" y="3034713"/>
                  <a:pt x="2537929" y="3028274"/>
                </a:cubicBezTo>
                <a:cubicBezTo>
                  <a:pt x="2528816" y="3022024"/>
                  <a:pt x="2518374" y="3017479"/>
                  <a:pt x="2506792" y="3014638"/>
                </a:cubicBezTo>
                <a:cubicBezTo>
                  <a:pt x="2495021" y="3011797"/>
                  <a:pt x="2482680" y="3010282"/>
                  <a:pt x="2469960" y="3010282"/>
                </a:cubicBezTo>
                <a:close/>
                <a:moveTo>
                  <a:pt x="2703514" y="2936996"/>
                </a:moveTo>
                <a:lnTo>
                  <a:pt x="2703514" y="2999595"/>
                </a:lnTo>
                <a:lnTo>
                  <a:pt x="2766474" y="2999595"/>
                </a:lnTo>
                <a:lnTo>
                  <a:pt x="2766474" y="2936996"/>
                </a:lnTo>
                <a:close/>
                <a:moveTo>
                  <a:pt x="2436729" y="2798528"/>
                </a:moveTo>
                <a:cubicBezTo>
                  <a:pt x="2436729" y="2798528"/>
                  <a:pt x="2436729" y="2798528"/>
                  <a:pt x="2495432" y="2798528"/>
                </a:cubicBezTo>
                <a:cubicBezTo>
                  <a:pt x="2507780" y="2798528"/>
                  <a:pt x="2516899" y="2801178"/>
                  <a:pt x="2523168" y="2806480"/>
                </a:cubicBezTo>
                <a:cubicBezTo>
                  <a:pt x="2529248" y="2811971"/>
                  <a:pt x="2532287" y="2820492"/>
                  <a:pt x="2532287" y="2832231"/>
                </a:cubicBezTo>
                <a:cubicBezTo>
                  <a:pt x="2532287" y="2844538"/>
                  <a:pt x="2529248" y="2853248"/>
                  <a:pt x="2523168" y="2858739"/>
                </a:cubicBezTo>
                <a:cubicBezTo>
                  <a:pt x="2516899" y="2864230"/>
                  <a:pt x="2507780" y="2866881"/>
                  <a:pt x="2495432" y="2866881"/>
                </a:cubicBezTo>
                <a:lnTo>
                  <a:pt x="2436729" y="2866881"/>
                </a:lnTo>
                <a:cubicBezTo>
                  <a:pt x="2436729" y="2866881"/>
                  <a:pt x="2436729" y="2866881"/>
                  <a:pt x="2436729" y="2798528"/>
                </a:cubicBezTo>
                <a:close/>
                <a:moveTo>
                  <a:pt x="2618312" y="2757069"/>
                </a:moveTo>
                <a:lnTo>
                  <a:pt x="2618312" y="3000064"/>
                </a:lnTo>
                <a:lnTo>
                  <a:pt x="2671857" y="3000064"/>
                </a:lnTo>
                <a:lnTo>
                  <a:pt x="2671857" y="2757069"/>
                </a:lnTo>
                <a:close/>
                <a:moveTo>
                  <a:pt x="2383184" y="2757069"/>
                </a:moveTo>
                <a:cubicBezTo>
                  <a:pt x="2383184" y="2757069"/>
                  <a:pt x="2383184" y="2757069"/>
                  <a:pt x="2383184" y="3000064"/>
                </a:cubicBezTo>
                <a:cubicBezTo>
                  <a:pt x="2383184" y="3000064"/>
                  <a:pt x="2383184" y="3000064"/>
                  <a:pt x="2436733" y="3000064"/>
                </a:cubicBezTo>
                <a:cubicBezTo>
                  <a:pt x="2436733" y="3000064"/>
                  <a:pt x="2436733" y="3000064"/>
                  <a:pt x="2436733" y="2905177"/>
                </a:cubicBezTo>
                <a:cubicBezTo>
                  <a:pt x="2436733" y="2905177"/>
                  <a:pt x="2436733" y="2905177"/>
                  <a:pt x="2490281" y="2905177"/>
                </a:cubicBezTo>
                <a:cubicBezTo>
                  <a:pt x="2503763" y="2905177"/>
                  <a:pt x="2513448" y="2908018"/>
                  <a:pt x="2519334" y="2913889"/>
                </a:cubicBezTo>
                <a:cubicBezTo>
                  <a:pt x="2525221" y="2919760"/>
                  <a:pt x="2529019" y="2929230"/>
                  <a:pt x="2530917" y="2941920"/>
                </a:cubicBezTo>
                <a:cubicBezTo>
                  <a:pt x="2532247" y="2951579"/>
                  <a:pt x="2533386" y="2961806"/>
                  <a:pt x="2533956" y="2972412"/>
                </a:cubicBezTo>
                <a:cubicBezTo>
                  <a:pt x="2534715" y="2983208"/>
                  <a:pt x="2536424" y="2992299"/>
                  <a:pt x="2539462" y="3000064"/>
                </a:cubicBezTo>
                <a:cubicBezTo>
                  <a:pt x="2539462" y="3000064"/>
                  <a:pt x="2539462" y="3000064"/>
                  <a:pt x="2593011" y="3000064"/>
                </a:cubicBezTo>
                <a:cubicBezTo>
                  <a:pt x="2590542" y="2996655"/>
                  <a:pt x="2588644" y="2992488"/>
                  <a:pt x="2587314" y="2987564"/>
                </a:cubicBezTo>
                <a:cubicBezTo>
                  <a:pt x="2586175" y="2982829"/>
                  <a:pt x="2585226" y="2977526"/>
                  <a:pt x="2584656" y="2972034"/>
                </a:cubicBezTo>
                <a:cubicBezTo>
                  <a:pt x="2584086" y="2966731"/>
                  <a:pt x="2583706" y="2961427"/>
                  <a:pt x="2583517" y="2956124"/>
                </a:cubicBezTo>
                <a:cubicBezTo>
                  <a:pt x="2583137" y="2951011"/>
                  <a:pt x="2582947" y="2946465"/>
                  <a:pt x="2582757" y="2942488"/>
                </a:cubicBezTo>
                <a:cubicBezTo>
                  <a:pt x="2582377" y="2936427"/>
                  <a:pt x="2581428" y="2930367"/>
                  <a:pt x="2580288" y="2924116"/>
                </a:cubicBezTo>
                <a:cubicBezTo>
                  <a:pt x="2578959" y="2918056"/>
                  <a:pt x="2576870" y="2912374"/>
                  <a:pt x="2574212" y="2907260"/>
                </a:cubicBezTo>
                <a:cubicBezTo>
                  <a:pt x="2571554" y="2902147"/>
                  <a:pt x="2567946" y="2897790"/>
                  <a:pt x="2563578" y="2894003"/>
                </a:cubicBezTo>
                <a:cubicBezTo>
                  <a:pt x="2559401" y="2890215"/>
                  <a:pt x="2553894" y="2887563"/>
                  <a:pt x="2547248" y="2885669"/>
                </a:cubicBezTo>
                <a:cubicBezTo>
                  <a:pt x="2547248" y="2885669"/>
                  <a:pt x="2547248" y="2885669"/>
                  <a:pt x="2547248" y="2885101"/>
                </a:cubicBezTo>
                <a:cubicBezTo>
                  <a:pt x="2560920" y="2879608"/>
                  <a:pt x="2570794" y="2871654"/>
                  <a:pt x="2576870" y="2861237"/>
                </a:cubicBezTo>
                <a:cubicBezTo>
                  <a:pt x="2582757" y="2850820"/>
                  <a:pt x="2585795" y="2838320"/>
                  <a:pt x="2585795" y="2824115"/>
                </a:cubicBezTo>
                <a:cubicBezTo>
                  <a:pt x="2585795" y="2814835"/>
                  <a:pt x="2584276" y="2806123"/>
                  <a:pt x="2580858" y="2798168"/>
                </a:cubicBezTo>
                <a:cubicBezTo>
                  <a:pt x="2577630" y="2790024"/>
                  <a:pt x="2572883" y="2783016"/>
                  <a:pt x="2566617" y="2776766"/>
                </a:cubicBezTo>
                <a:cubicBezTo>
                  <a:pt x="2560350" y="2770706"/>
                  <a:pt x="2552755" y="2765781"/>
                  <a:pt x="2544020" y="2762372"/>
                </a:cubicBezTo>
                <a:cubicBezTo>
                  <a:pt x="2535285" y="2758774"/>
                  <a:pt x="2525411" y="2757069"/>
                  <a:pt x="2514587" y="2757069"/>
                </a:cubicBezTo>
                <a:close/>
                <a:moveTo>
                  <a:pt x="0" y="0"/>
                </a:moveTo>
                <a:lnTo>
                  <a:pt x="2922048" y="0"/>
                </a:lnTo>
                <a:lnTo>
                  <a:pt x="2922048" y="3410490"/>
                </a:lnTo>
                <a:lnTo>
                  <a:pt x="0" y="341049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bild 11"/>
          <p:cNvSpPr>
            <a:spLocks noGrp="1"/>
          </p:cNvSpPr>
          <p:nvPr>
            <p:ph type="pic" sz="quarter" idx="14"/>
          </p:nvPr>
        </p:nvSpPr>
        <p:spPr>
          <a:xfrm>
            <a:off x="6311901" y="0"/>
            <a:ext cx="2922049" cy="3407911"/>
          </a:xfrm>
          <a:custGeom>
            <a:avLst/>
            <a:gdLst>
              <a:gd name="connsiteX0" fmla="*/ 0 w 2922049"/>
              <a:gd name="connsiteY0" fmla="*/ 0 h 3407911"/>
              <a:gd name="connsiteX1" fmla="*/ 2922049 w 2922049"/>
              <a:gd name="connsiteY1" fmla="*/ 0 h 3407911"/>
              <a:gd name="connsiteX2" fmla="*/ 2922049 w 2922049"/>
              <a:gd name="connsiteY2" fmla="*/ 3407911 h 3407911"/>
              <a:gd name="connsiteX3" fmla="*/ 0 w 2922049"/>
              <a:gd name="connsiteY3" fmla="*/ 3407911 h 340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2049" h="3407911">
                <a:moveTo>
                  <a:pt x="0" y="0"/>
                </a:moveTo>
                <a:lnTo>
                  <a:pt x="2922049" y="0"/>
                </a:lnTo>
                <a:lnTo>
                  <a:pt x="2922049" y="3407911"/>
                </a:lnTo>
                <a:lnTo>
                  <a:pt x="0" y="3407911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13" name="Platshållare för bild 12"/>
          <p:cNvSpPr>
            <a:spLocks noGrp="1"/>
          </p:cNvSpPr>
          <p:nvPr>
            <p:ph type="pic" sz="quarter" idx="15"/>
          </p:nvPr>
        </p:nvSpPr>
        <p:spPr>
          <a:xfrm>
            <a:off x="9269951" y="0"/>
            <a:ext cx="2922049" cy="3407911"/>
          </a:xfrm>
          <a:custGeom>
            <a:avLst/>
            <a:gdLst>
              <a:gd name="connsiteX0" fmla="*/ 0 w 2922049"/>
              <a:gd name="connsiteY0" fmla="*/ 0 h 3407911"/>
              <a:gd name="connsiteX1" fmla="*/ 2922049 w 2922049"/>
              <a:gd name="connsiteY1" fmla="*/ 0 h 3407911"/>
              <a:gd name="connsiteX2" fmla="*/ 2922049 w 2922049"/>
              <a:gd name="connsiteY2" fmla="*/ 3407911 h 3407911"/>
              <a:gd name="connsiteX3" fmla="*/ 0 w 2922049"/>
              <a:gd name="connsiteY3" fmla="*/ 3407911 h 340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2049" h="3407911">
                <a:moveTo>
                  <a:pt x="0" y="0"/>
                </a:moveTo>
                <a:lnTo>
                  <a:pt x="2922049" y="0"/>
                </a:lnTo>
                <a:lnTo>
                  <a:pt x="2922049" y="3407911"/>
                </a:lnTo>
                <a:lnTo>
                  <a:pt x="0" y="3407911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16" name="Platshållare för bild 15"/>
          <p:cNvSpPr>
            <a:spLocks noGrp="1"/>
          </p:cNvSpPr>
          <p:nvPr>
            <p:ph type="pic" sz="quarter" idx="16"/>
          </p:nvPr>
        </p:nvSpPr>
        <p:spPr>
          <a:xfrm>
            <a:off x="6311901" y="3450090"/>
            <a:ext cx="2922049" cy="3407911"/>
          </a:xfrm>
          <a:custGeom>
            <a:avLst/>
            <a:gdLst>
              <a:gd name="connsiteX0" fmla="*/ 0 w 2922049"/>
              <a:gd name="connsiteY0" fmla="*/ 0 h 3407911"/>
              <a:gd name="connsiteX1" fmla="*/ 2922049 w 2922049"/>
              <a:gd name="connsiteY1" fmla="*/ 0 h 3407911"/>
              <a:gd name="connsiteX2" fmla="*/ 2922049 w 2922049"/>
              <a:gd name="connsiteY2" fmla="*/ 3407911 h 3407911"/>
              <a:gd name="connsiteX3" fmla="*/ 0 w 2922049"/>
              <a:gd name="connsiteY3" fmla="*/ 3407911 h 340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2049" h="3407911">
                <a:moveTo>
                  <a:pt x="0" y="0"/>
                </a:moveTo>
                <a:lnTo>
                  <a:pt x="2922049" y="0"/>
                </a:lnTo>
                <a:lnTo>
                  <a:pt x="2922049" y="3407911"/>
                </a:lnTo>
                <a:lnTo>
                  <a:pt x="0" y="3407911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0863" y="404813"/>
            <a:ext cx="5545137" cy="492443"/>
          </a:xfrm>
        </p:spPr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353624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6">
          <p15:clr>
            <a:srgbClr val="FBAE40"/>
          </p15:clr>
        </p15:guide>
        <p15:guide id="2" pos="37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550863" y="1233488"/>
            <a:ext cx="5400675" cy="4943475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240462" y="1233488"/>
            <a:ext cx="5400676" cy="4943475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048039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delar med underrubri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550863" y="1628775"/>
            <a:ext cx="5400675" cy="4548187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240462" y="1628775"/>
            <a:ext cx="5400676" cy="4548187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5" name="Platshållare för text 2"/>
          <p:cNvSpPr>
            <a:spLocks noGrp="1"/>
          </p:cNvSpPr>
          <p:nvPr>
            <p:ph type="body" idx="10" hasCustomPrompt="1"/>
          </p:nvPr>
        </p:nvSpPr>
        <p:spPr>
          <a:xfrm>
            <a:off x="550863" y="1253869"/>
            <a:ext cx="5400674" cy="374906"/>
          </a:xfrm>
        </p:spPr>
        <p:txBody>
          <a:bodyPr wrap="square" bIns="36000" anchor="t">
            <a:sp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Underrubrik</a:t>
            </a:r>
          </a:p>
        </p:txBody>
      </p:sp>
      <p:sp>
        <p:nvSpPr>
          <p:cNvPr id="6" name="Platshållare för text 2"/>
          <p:cNvSpPr>
            <a:spLocks noGrp="1"/>
          </p:cNvSpPr>
          <p:nvPr>
            <p:ph type="body" idx="11" hasCustomPrompt="1"/>
          </p:nvPr>
        </p:nvSpPr>
        <p:spPr>
          <a:xfrm>
            <a:off x="6240461" y="1253869"/>
            <a:ext cx="5400674" cy="374906"/>
          </a:xfrm>
        </p:spPr>
        <p:txBody>
          <a:bodyPr wrap="square" bIns="36000" anchor="t">
            <a:sp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Underrubrik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49890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550863" y="1233488"/>
            <a:ext cx="3600000" cy="49672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041137" y="1233488"/>
            <a:ext cx="3600000" cy="49672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5" name="Platshållare för innehåll 3"/>
          <p:cNvSpPr>
            <a:spLocks noGrp="1"/>
          </p:cNvSpPr>
          <p:nvPr>
            <p:ph sz="half" idx="10"/>
          </p:nvPr>
        </p:nvSpPr>
        <p:spPr>
          <a:xfrm>
            <a:off x="4296000" y="1233488"/>
            <a:ext cx="3600000" cy="49672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384991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delar med underrubri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550863" y="1628775"/>
            <a:ext cx="36000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041137" y="1628775"/>
            <a:ext cx="36000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5" name="Platshållare för innehåll 3"/>
          <p:cNvSpPr>
            <a:spLocks noGrp="1"/>
          </p:cNvSpPr>
          <p:nvPr>
            <p:ph sz="half" idx="10"/>
          </p:nvPr>
        </p:nvSpPr>
        <p:spPr>
          <a:xfrm>
            <a:off x="4296000" y="1628775"/>
            <a:ext cx="36000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6" name="Platshållare för text 2"/>
          <p:cNvSpPr>
            <a:spLocks noGrp="1"/>
          </p:cNvSpPr>
          <p:nvPr>
            <p:ph type="body" idx="11" hasCustomPrompt="1"/>
          </p:nvPr>
        </p:nvSpPr>
        <p:spPr>
          <a:xfrm>
            <a:off x="550863" y="1242872"/>
            <a:ext cx="3600000" cy="344128"/>
          </a:xfrm>
        </p:spPr>
        <p:txBody>
          <a:bodyPr wrap="square" bIns="36000" anchor="t">
            <a:sp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Underrubrik</a:t>
            </a:r>
          </a:p>
        </p:txBody>
      </p:sp>
      <p:sp>
        <p:nvSpPr>
          <p:cNvPr id="7" name="Platshållare för text 2"/>
          <p:cNvSpPr>
            <a:spLocks noGrp="1"/>
          </p:cNvSpPr>
          <p:nvPr>
            <p:ph type="body" idx="12" hasCustomPrompt="1"/>
          </p:nvPr>
        </p:nvSpPr>
        <p:spPr>
          <a:xfrm>
            <a:off x="4296000" y="1242872"/>
            <a:ext cx="3600000" cy="344128"/>
          </a:xfrm>
        </p:spPr>
        <p:txBody>
          <a:bodyPr wrap="square" bIns="36000" anchor="t">
            <a:sp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Underrubrik</a:t>
            </a:r>
          </a:p>
        </p:txBody>
      </p:sp>
      <p:sp>
        <p:nvSpPr>
          <p:cNvPr id="8" name="Platshållare för text 2"/>
          <p:cNvSpPr>
            <a:spLocks noGrp="1"/>
          </p:cNvSpPr>
          <p:nvPr>
            <p:ph type="body" idx="13" hasCustomPrompt="1"/>
          </p:nvPr>
        </p:nvSpPr>
        <p:spPr>
          <a:xfrm>
            <a:off x="8041137" y="1242872"/>
            <a:ext cx="3600000" cy="344128"/>
          </a:xfrm>
        </p:spPr>
        <p:txBody>
          <a:bodyPr wrap="square" bIns="36000" anchor="t">
            <a:sp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Underrubrik</a:t>
            </a:r>
          </a:p>
        </p:txBody>
      </p:sp>
      <p:sp>
        <p:nvSpPr>
          <p:cNvPr id="10" name="Platshållare för bildnumm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8255894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bilder m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6"/>
          <p:cNvSpPr>
            <a:spLocks noGrp="1"/>
          </p:cNvSpPr>
          <p:nvPr>
            <p:ph type="pic" sz="quarter" idx="11"/>
          </p:nvPr>
        </p:nvSpPr>
        <p:spPr>
          <a:xfrm>
            <a:off x="550863" y="1233488"/>
            <a:ext cx="3600000" cy="3678291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8" name="Platshållare för bild 6"/>
          <p:cNvSpPr>
            <a:spLocks noGrp="1"/>
          </p:cNvSpPr>
          <p:nvPr>
            <p:ph type="pic" sz="quarter" idx="12"/>
          </p:nvPr>
        </p:nvSpPr>
        <p:spPr>
          <a:xfrm>
            <a:off x="4296000" y="1233488"/>
            <a:ext cx="3600000" cy="3678291"/>
          </a:xfrm>
        </p:spPr>
        <p:txBody>
          <a:bodyPr/>
          <a:lstStyle/>
          <a:p>
            <a:endParaRPr lang="sv-SE"/>
          </a:p>
        </p:txBody>
      </p:sp>
      <p:sp>
        <p:nvSpPr>
          <p:cNvPr id="9" name="Platshållare för bild 6"/>
          <p:cNvSpPr>
            <a:spLocks noGrp="1"/>
          </p:cNvSpPr>
          <p:nvPr>
            <p:ph type="pic" sz="quarter" idx="13"/>
          </p:nvPr>
        </p:nvSpPr>
        <p:spPr>
          <a:xfrm>
            <a:off x="8041137" y="1233488"/>
            <a:ext cx="3600000" cy="3678291"/>
          </a:xfrm>
        </p:spPr>
        <p:txBody>
          <a:bodyPr/>
          <a:lstStyle/>
          <a:p>
            <a:endParaRPr lang="sv-SE"/>
          </a:p>
        </p:txBody>
      </p:sp>
      <p:sp>
        <p:nvSpPr>
          <p:cNvPr id="11" name="Platshållare för text 10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5012285"/>
            <a:ext cx="3600000" cy="104561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12" name="Platshållare för text 10"/>
          <p:cNvSpPr>
            <a:spLocks noGrp="1"/>
          </p:cNvSpPr>
          <p:nvPr>
            <p:ph type="body" sz="quarter" idx="15" hasCustomPrompt="1"/>
          </p:nvPr>
        </p:nvSpPr>
        <p:spPr>
          <a:xfrm>
            <a:off x="4296000" y="5012285"/>
            <a:ext cx="3600000" cy="104561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13" name="Platshållare för text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41137" y="5012285"/>
            <a:ext cx="3600000" cy="104561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13006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versikt 4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6"/>
          <p:cNvSpPr>
            <a:spLocks noGrp="1"/>
          </p:cNvSpPr>
          <p:nvPr>
            <p:ph type="pic" sz="quarter" idx="11"/>
          </p:nvPr>
        </p:nvSpPr>
        <p:spPr>
          <a:xfrm>
            <a:off x="550864" y="1233489"/>
            <a:ext cx="3045738" cy="2195512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8" name="Platshållare för bild 6"/>
          <p:cNvSpPr>
            <a:spLocks noGrp="1"/>
          </p:cNvSpPr>
          <p:nvPr>
            <p:ph type="pic" sz="quarter" idx="12"/>
          </p:nvPr>
        </p:nvSpPr>
        <p:spPr>
          <a:xfrm>
            <a:off x="550864" y="3660021"/>
            <a:ext cx="3045738" cy="2195512"/>
          </a:xfrm>
        </p:spPr>
        <p:txBody>
          <a:bodyPr/>
          <a:lstStyle/>
          <a:p>
            <a:endParaRPr lang="sv-SE"/>
          </a:p>
        </p:txBody>
      </p:sp>
      <p:sp>
        <p:nvSpPr>
          <p:cNvPr id="9" name="Platshållare för bild 6"/>
          <p:cNvSpPr>
            <a:spLocks noGrp="1"/>
          </p:cNvSpPr>
          <p:nvPr>
            <p:ph type="pic" sz="quarter" idx="13"/>
          </p:nvPr>
        </p:nvSpPr>
        <p:spPr>
          <a:xfrm>
            <a:off x="6241138" y="1233489"/>
            <a:ext cx="3045738" cy="2195512"/>
          </a:xfrm>
        </p:spPr>
        <p:txBody>
          <a:bodyPr/>
          <a:lstStyle/>
          <a:p>
            <a:endParaRPr lang="sv-SE"/>
          </a:p>
        </p:txBody>
      </p:sp>
      <p:sp>
        <p:nvSpPr>
          <p:cNvPr id="11" name="Platshållare för text 10"/>
          <p:cNvSpPr>
            <a:spLocks noGrp="1"/>
          </p:cNvSpPr>
          <p:nvPr>
            <p:ph type="body" sz="quarter" idx="14" hasCustomPrompt="1"/>
          </p:nvPr>
        </p:nvSpPr>
        <p:spPr>
          <a:xfrm>
            <a:off x="3711577" y="1230861"/>
            <a:ext cx="2239961" cy="2195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12" name="Platshållare för text 10"/>
          <p:cNvSpPr>
            <a:spLocks noGrp="1"/>
          </p:cNvSpPr>
          <p:nvPr>
            <p:ph type="body" sz="quarter" idx="15" hasCustomPrompt="1"/>
          </p:nvPr>
        </p:nvSpPr>
        <p:spPr>
          <a:xfrm>
            <a:off x="3711577" y="3660021"/>
            <a:ext cx="2239961" cy="2195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13" name="Platshållare för text 10"/>
          <p:cNvSpPr>
            <a:spLocks noGrp="1"/>
          </p:cNvSpPr>
          <p:nvPr>
            <p:ph type="body" sz="quarter" idx="16" hasCustomPrompt="1"/>
          </p:nvPr>
        </p:nvSpPr>
        <p:spPr>
          <a:xfrm>
            <a:off x="9401176" y="1233489"/>
            <a:ext cx="2239961" cy="2195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bild 6"/>
          <p:cNvSpPr>
            <a:spLocks noGrp="1"/>
          </p:cNvSpPr>
          <p:nvPr>
            <p:ph type="pic" sz="quarter" idx="18"/>
          </p:nvPr>
        </p:nvSpPr>
        <p:spPr>
          <a:xfrm>
            <a:off x="6241138" y="3660021"/>
            <a:ext cx="3045738" cy="2195512"/>
          </a:xfrm>
        </p:spPr>
        <p:txBody>
          <a:bodyPr/>
          <a:lstStyle/>
          <a:p>
            <a:endParaRPr lang="sv-SE"/>
          </a:p>
        </p:txBody>
      </p:sp>
      <p:sp>
        <p:nvSpPr>
          <p:cNvPr id="15" name="Platshållare för text 10"/>
          <p:cNvSpPr>
            <a:spLocks noGrp="1"/>
          </p:cNvSpPr>
          <p:nvPr>
            <p:ph type="body" sz="quarter" idx="19" hasCustomPrompt="1"/>
          </p:nvPr>
        </p:nvSpPr>
        <p:spPr>
          <a:xfrm>
            <a:off x="9401176" y="3660021"/>
            <a:ext cx="2239961" cy="2195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293094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versikt 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tshållare för bild 19"/>
          <p:cNvSpPr>
            <a:spLocks noGrp="1"/>
          </p:cNvSpPr>
          <p:nvPr>
            <p:ph type="pic" sz="quarter" idx="10"/>
          </p:nvPr>
        </p:nvSpPr>
        <p:spPr>
          <a:xfrm>
            <a:off x="550863" y="1628774"/>
            <a:ext cx="2880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2" name="Platshållare för bild 21"/>
          <p:cNvSpPr>
            <a:spLocks noGrp="1"/>
          </p:cNvSpPr>
          <p:nvPr>
            <p:ph type="pic" sz="quarter" idx="11"/>
          </p:nvPr>
        </p:nvSpPr>
        <p:spPr>
          <a:xfrm>
            <a:off x="3471242" y="1628774"/>
            <a:ext cx="2880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4" name="Platshållare för bild 23"/>
          <p:cNvSpPr>
            <a:spLocks noGrp="1"/>
          </p:cNvSpPr>
          <p:nvPr>
            <p:ph type="pic" sz="quarter" idx="12"/>
          </p:nvPr>
        </p:nvSpPr>
        <p:spPr>
          <a:xfrm>
            <a:off x="6391621" y="1628774"/>
            <a:ext cx="2880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 dirty="0"/>
          </a:p>
        </p:txBody>
      </p:sp>
      <p:sp>
        <p:nvSpPr>
          <p:cNvPr id="26" name="Platshållare för bild 25"/>
          <p:cNvSpPr>
            <a:spLocks noGrp="1"/>
          </p:cNvSpPr>
          <p:nvPr>
            <p:ph type="pic" sz="quarter" idx="13"/>
          </p:nvPr>
        </p:nvSpPr>
        <p:spPr>
          <a:xfrm>
            <a:off x="9312000" y="1628774"/>
            <a:ext cx="2880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1" name="Platshållare för bild 20"/>
          <p:cNvSpPr>
            <a:spLocks noGrp="1"/>
          </p:cNvSpPr>
          <p:nvPr>
            <p:ph type="pic" sz="quarter" idx="14"/>
          </p:nvPr>
        </p:nvSpPr>
        <p:spPr>
          <a:xfrm>
            <a:off x="550863" y="3861900"/>
            <a:ext cx="2880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3" name="Platshållare för bild 22"/>
          <p:cNvSpPr>
            <a:spLocks noGrp="1"/>
          </p:cNvSpPr>
          <p:nvPr>
            <p:ph type="pic" sz="quarter" idx="15"/>
          </p:nvPr>
        </p:nvSpPr>
        <p:spPr>
          <a:xfrm>
            <a:off x="3471242" y="3861900"/>
            <a:ext cx="2880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5" name="Platshållare för bild 24"/>
          <p:cNvSpPr>
            <a:spLocks noGrp="1"/>
          </p:cNvSpPr>
          <p:nvPr>
            <p:ph type="pic" sz="quarter" idx="16"/>
          </p:nvPr>
        </p:nvSpPr>
        <p:spPr>
          <a:xfrm>
            <a:off x="6391621" y="3861900"/>
            <a:ext cx="2880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 dirty="0"/>
          </a:p>
        </p:txBody>
      </p:sp>
      <p:sp>
        <p:nvSpPr>
          <p:cNvPr id="27" name="Platshållare för bild 26"/>
          <p:cNvSpPr>
            <a:spLocks noGrp="1"/>
          </p:cNvSpPr>
          <p:nvPr>
            <p:ph type="pic" sz="quarter" idx="17"/>
          </p:nvPr>
        </p:nvSpPr>
        <p:spPr>
          <a:xfrm>
            <a:off x="9312000" y="3861900"/>
            <a:ext cx="2880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9" name="Platshållare för text 28"/>
          <p:cNvSpPr>
            <a:spLocks noGrp="1"/>
          </p:cNvSpPr>
          <p:nvPr>
            <p:ph type="body" sz="quarter" idx="18" hasCustomPrompt="1"/>
          </p:nvPr>
        </p:nvSpPr>
        <p:spPr>
          <a:xfrm>
            <a:off x="550863" y="3360443"/>
            <a:ext cx="2880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0" name="Platshållare för text 28"/>
          <p:cNvSpPr>
            <a:spLocks noGrp="1"/>
          </p:cNvSpPr>
          <p:nvPr>
            <p:ph type="body" sz="quarter" idx="19" hasCustomPrompt="1"/>
          </p:nvPr>
        </p:nvSpPr>
        <p:spPr>
          <a:xfrm>
            <a:off x="3471242" y="3360443"/>
            <a:ext cx="2880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1" name="Platshållare för text 28"/>
          <p:cNvSpPr>
            <a:spLocks noGrp="1"/>
          </p:cNvSpPr>
          <p:nvPr>
            <p:ph type="body" sz="quarter" idx="20" hasCustomPrompt="1"/>
          </p:nvPr>
        </p:nvSpPr>
        <p:spPr>
          <a:xfrm>
            <a:off x="6391621" y="3360443"/>
            <a:ext cx="2880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2" name="Platshållare för text 28"/>
          <p:cNvSpPr>
            <a:spLocks noGrp="1"/>
          </p:cNvSpPr>
          <p:nvPr>
            <p:ph type="body" sz="quarter" idx="21" hasCustomPrompt="1"/>
          </p:nvPr>
        </p:nvSpPr>
        <p:spPr>
          <a:xfrm>
            <a:off x="9312000" y="3360443"/>
            <a:ext cx="2880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3" name="Platshållare för text 28"/>
          <p:cNvSpPr>
            <a:spLocks noGrp="1"/>
          </p:cNvSpPr>
          <p:nvPr>
            <p:ph type="body" sz="quarter" idx="22" hasCustomPrompt="1"/>
          </p:nvPr>
        </p:nvSpPr>
        <p:spPr>
          <a:xfrm>
            <a:off x="550863" y="5593569"/>
            <a:ext cx="2880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4" name="Platshållare för text 28"/>
          <p:cNvSpPr>
            <a:spLocks noGrp="1"/>
          </p:cNvSpPr>
          <p:nvPr>
            <p:ph type="body" sz="quarter" idx="23" hasCustomPrompt="1"/>
          </p:nvPr>
        </p:nvSpPr>
        <p:spPr>
          <a:xfrm>
            <a:off x="3471242" y="5593569"/>
            <a:ext cx="2880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5" name="Platshållare för text 28"/>
          <p:cNvSpPr>
            <a:spLocks noGrp="1"/>
          </p:cNvSpPr>
          <p:nvPr>
            <p:ph type="body" sz="quarter" idx="24" hasCustomPrompt="1"/>
          </p:nvPr>
        </p:nvSpPr>
        <p:spPr>
          <a:xfrm>
            <a:off x="6391621" y="5593569"/>
            <a:ext cx="2880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6" name="Platshållare för text 28"/>
          <p:cNvSpPr>
            <a:spLocks noGrp="1"/>
          </p:cNvSpPr>
          <p:nvPr>
            <p:ph type="body" sz="quarter" idx="25" hasCustomPrompt="1"/>
          </p:nvPr>
        </p:nvSpPr>
        <p:spPr>
          <a:xfrm>
            <a:off x="9312000" y="5593569"/>
            <a:ext cx="2880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3544384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versikt 6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tshållare för bild 19"/>
          <p:cNvSpPr>
            <a:spLocks noGrp="1"/>
          </p:cNvSpPr>
          <p:nvPr>
            <p:ph type="pic" sz="quarter" idx="10"/>
          </p:nvPr>
        </p:nvSpPr>
        <p:spPr>
          <a:xfrm>
            <a:off x="550863" y="1628774"/>
            <a:ext cx="3852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2" name="Platshållare för bild 21"/>
          <p:cNvSpPr>
            <a:spLocks noGrp="1"/>
          </p:cNvSpPr>
          <p:nvPr>
            <p:ph type="pic" sz="quarter" idx="11"/>
          </p:nvPr>
        </p:nvSpPr>
        <p:spPr>
          <a:xfrm>
            <a:off x="4445432" y="1628774"/>
            <a:ext cx="3852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4" name="Platshållare för bild 23"/>
          <p:cNvSpPr>
            <a:spLocks noGrp="1"/>
          </p:cNvSpPr>
          <p:nvPr>
            <p:ph type="pic" sz="quarter" idx="12"/>
          </p:nvPr>
        </p:nvSpPr>
        <p:spPr>
          <a:xfrm>
            <a:off x="8340000" y="1628774"/>
            <a:ext cx="3852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 dirty="0"/>
          </a:p>
        </p:txBody>
      </p:sp>
      <p:sp>
        <p:nvSpPr>
          <p:cNvPr id="21" name="Platshållare för bild 20"/>
          <p:cNvSpPr>
            <a:spLocks noGrp="1"/>
          </p:cNvSpPr>
          <p:nvPr>
            <p:ph type="pic" sz="quarter" idx="14"/>
          </p:nvPr>
        </p:nvSpPr>
        <p:spPr>
          <a:xfrm>
            <a:off x="550863" y="3861900"/>
            <a:ext cx="3852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3" name="Platshållare för bild 22"/>
          <p:cNvSpPr>
            <a:spLocks noGrp="1"/>
          </p:cNvSpPr>
          <p:nvPr>
            <p:ph type="pic" sz="quarter" idx="15"/>
          </p:nvPr>
        </p:nvSpPr>
        <p:spPr>
          <a:xfrm>
            <a:off x="4445432" y="3861900"/>
            <a:ext cx="3852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5" name="Platshållare för bild 24"/>
          <p:cNvSpPr>
            <a:spLocks noGrp="1"/>
          </p:cNvSpPr>
          <p:nvPr>
            <p:ph type="pic" sz="quarter" idx="16"/>
          </p:nvPr>
        </p:nvSpPr>
        <p:spPr>
          <a:xfrm>
            <a:off x="8340000" y="3861900"/>
            <a:ext cx="3852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 dirty="0"/>
          </a:p>
        </p:txBody>
      </p:sp>
      <p:sp>
        <p:nvSpPr>
          <p:cNvPr id="29" name="Platshållare för text 28"/>
          <p:cNvSpPr>
            <a:spLocks noGrp="1"/>
          </p:cNvSpPr>
          <p:nvPr>
            <p:ph type="body" sz="quarter" idx="18" hasCustomPrompt="1"/>
          </p:nvPr>
        </p:nvSpPr>
        <p:spPr>
          <a:xfrm>
            <a:off x="550863" y="3360443"/>
            <a:ext cx="3852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0" name="Platshållare för text 28"/>
          <p:cNvSpPr>
            <a:spLocks noGrp="1"/>
          </p:cNvSpPr>
          <p:nvPr>
            <p:ph type="body" sz="quarter" idx="19" hasCustomPrompt="1"/>
          </p:nvPr>
        </p:nvSpPr>
        <p:spPr>
          <a:xfrm>
            <a:off x="4445432" y="3360443"/>
            <a:ext cx="3852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1" name="Platshållare för text 28"/>
          <p:cNvSpPr>
            <a:spLocks noGrp="1"/>
          </p:cNvSpPr>
          <p:nvPr>
            <p:ph type="body" sz="quarter" idx="20" hasCustomPrompt="1"/>
          </p:nvPr>
        </p:nvSpPr>
        <p:spPr>
          <a:xfrm>
            <a:off x="8340000" y="3360443"/>
            <a:ext cx="3852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3" name="Platshållare för text 28"/>
          <p:cNvSpPr>
            <a:spLocks noGrp="1"/>
          </p:cNvSpPr>
          <p:nvPr>
            <p:ph type="body" sz="quarter" idx="22" hasCustomPrompt="1"/>
          </p:nvPr>
        </p:nvSpPr>
        <p:spPr>
          <a:xfrm>
            <a:off x="550863" y="5593569"/>
            <a:ext cx="3852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4" name="Platshållare för text 28"/>
          <p:cNvSpPr>
            <a:spLocks noGrp="1"/>
          </p:cNvSpPr>
          <p:nvPr>
            <p:ph type="body" sz="quarter" idx="23" hasCustomPrompt="1"/>
          </p:nvPr>
        </p:nvSpPr>
        <p:spPr>
          <a:xfrm>
            <a:off x="4445432" y="5593569"/>
            <a:ext cx="3852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5" name="Platshållare för text 28"/>
          <p:cNvSpPr>
            <a:spLocks noGrp="1"/>
          </p:cNvSpPr>
          <p:nvPr>
            <p:ph type="body" sz="quarter" idx="24" hasCustomPrompt="1"/>
          </p:nvPr>
        </p:nvSpPr>
        <p:spPr>
          <a:xfrm>
            <a:off x="8340000" y="5593569"/>
            <a:ext cx="3852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692222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utan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576994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6175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61670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6"/>
            <a:ext cx="10945812" cy="5724526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rgbClr val="7F7F7F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11226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1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t - A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6"/>
            <a:ext cx="5545137" cy="5724526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rgbClr val="7F7F7F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5" name="Platshållare för bild 38" descr="rise_ahead_logo_cmyk_h_u_vit_NY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69"/>
          <a:stretch/>
        </p:blipFill>
        <p:spPr>
          <a:xfrm>
            <a:off x="6797695" y="1171575"/>
            <a:ext cx="3964894" cy="42857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4637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ö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5"/>
            <a:ext cx="5545137" cy="5724525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76" y="6205143"/>
            <a:ext cx="394849" cy="507600"/>
          </a:xfrm>
          <a:prstGeom prst="rect">
            <a:avLst/>
          </a:prstGeom>
        </p:spPr>
      </p:pic>
      <p:sp>
        <p:nvSpPr>
          <p:cNvPr id="2" name="Platshållare för bild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2"/>
          </p:nvPr>
        </p:nvSpPr>
        <p:spPr>
          <a:xfrm>
            <a:off x="6240463" y="333375"/>
            <a:ext cx="5256212" cy="5724525"/>
          </a:xfrm>
        </p:spPr>
        <p:txBody>
          <a:bodyPr anchor="ctr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14563855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ön - Ahea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5"/>
            <a:ext cx="5545137" cy="5724525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2" name="Platshållare för bild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9" name="Platshållare för bild 38" descr="rise_ahead_logo_cmyk_h_u_vit_NY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69"/>
          <a:stretch/>
        </p:blipFill>
        <p:spPr>
          <a:xfrm>
            <a:off x="6797695" y="1171575"/>
            <a:ext cx="3964894" cy="4285776"/>
          </a:xfrm>
          <a:prstGeom prst="rect">
            <a:avLst/>
          </a:prstGeom>
          <a:noFill/>
        </p:spPr>
      </p:pic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76" y="6205143"/>
            <a:ext cx="394849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467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nrö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76" y="6205143"/>
            <a:ext cx="394849" cy="507600"/>
          </a:xfrm>
          <a:prstGeom prst="rect">
            <a:avLst/>
          </a:prstGeom>
        </p:spPr>
      </p:pic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5"/>
            <a:ext cx="5545137" cy="5724525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2" name="Platshållare för bild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text 5"/>
          <p:cNvSpPr>
            <a:spLocks noGrp="1"/>
          </p:cNvSpPr>
          <p:nvPr>
            <p:ph type="body" sz="quarter" idx="12"/>
          </p:nvPr>
        </p:nvSpPr>
        <p:spPr>
          <a:xfrm>
            <a:off x="6240463" y="333375"/>
            <a:ext cx="5256212" cy="5724525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4140976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nröd - Ahea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76" y="6205143"/>
            <a:ext cx="394849" cy="507600"/>
          </a:xfrm>
          <a:prstGeom prst="rect">
            <a:avLst/>
          </a:prstGeom>
        </p:spPr>
      </p:pic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5"/>
            <a:ext cx="5545137" cy="5724525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2" name="Platshållare för bild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6" name="Platshållare för bild 38" descr="rise_ahead_logo_cmyk_h_u_vit_NY.eps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69"/>
          <a:stretch/>
        </p:blipFill>
        <p:spPr>
          <a:xfrm>
            <a:off x="6797695" y="1171575"/>
            <a:ext cx="3964894" cy="42857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16100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å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5"/>
            <a:ext cx="5545137" cy="5724525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76" y="6205143"/>
            <a:ext cx="394849" cy="507600"/>
          </a:xfrm>
          <a:prstGeom prst="rect">
            <a:avLst/>
          </a:prstGeom>
        </p:spPr>
      </p:pic>
      <p:sp>
        <p:nvSpPr>
          <p:cNvPr id="2" name="Platshållare för bild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text 5"/>
          <p:cNvSpPr>
            <a:spLocks noGrp="1"/>
          </p:cNvSpPr>
          <p:nvPr>
            <p:ph type="body" sz="quarter" idx="12"/>
          </p:nvPr>
        </p:nvSpPr>
        <p:spPr>
          <a:xfrm>
            <a:off x="6240463" y="333375"/>
            <a:ext cx="5256212" cy="5724525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29309332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å - Ahea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5"/>
            <a:ext cx="5545137" cy="5724525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76" y="6205143"/>
            <a:ext cx="394849" cy="507600"/>
          </a:xfrm>
          <a:prstGeom prst="rect">
            <a:avLst/>
          </a:prstGeom>
        </p:spPr>
      </p:pic>
      <p:sp>
        <p:nvSpPr>
          <p:cNvPr id="2" name="Platshållare för bild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9" name="Platshållare för bild 38" descr="rise_ahead_logo_cmyk_h_u_vit_NY.eps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69"/>
          <a:stretch/>
        </p:blipFill>
        <p:spPr>
          <a:xfrm>
            <a:off x="6797695" y="1171575"/>
            <a:ext cx="3964894" cy="42857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07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foruta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0863" y="1233488"/>
            <a:ext cx="7417480" cy="4824413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2"/>
          </p:nvPr>
        </p:nvSpPr>
        <p:spPr>
          <a:xfrm>
            <a:off x="8183563" y="0"/>
            <a:ext cx="4008437" cy="6858001"/>
          </a:xfrm>
          <a:custGeom>
            <a:avLst/>
            <a:gdLst>
              <a:gd name="connsiteX0" fmla="*/ 3679752 w 4008437"/>
              <a:gd name="connsiteY0" fmla="*/ 6463665 h 6858001"/>
              <a:gd name="connsiteX1" fmla="*/ 3679752 w 4008437"/>
              <a:gd name="connsiteY1" fmla="*/ 6706425 h 6858001"/>
              <a:gd name="connsiteX2" fmla="*/ 3852627 w 4008437"/>
              <a:gd name="connsiteY2" fmla="*/ 6706425 h 6858001"/>
              <a:gd name="connsiteX3" fmla="*/ 3852627 w 4008437"/>
              <a:gd name="connsiteY3" fmla="*/ 6661561 h 6858001"/>
              <a:gd name="connsiteX4" fmla="*/ 3733297 w 4008437"/>
              <a:gd name="connsiteY4" fmla="*/ 6661561 h 6858001"/>
              <a:gd name="connsiteX5" fmla="*/ 3733297 w 4008437"/>
              <a:gd name="connsiteY5" fmla="*/ 6602016 h 6858001"/>
              <a:gd name="connsiteX6" fmla="*/ 3845566 w 4008437"/>
              <a:gd name="connsiteY6" fmla="*/ 6602016 h 6858001"/>
              <a:gd name="connsiteX7" fmla="*/ 3845566 w 4008437"/>
              <a:gd name="connsiteY7" fmla="*/ 6560558 h 6858001"/>
              <a:gd name="connsiteX8" fmla="*/ 3733297 w 4008437"/>
              <a:gd name="connsiteY8" fmla="*/ 6560558 h 6858001"/>
              <a:gd name="connsiteX9" fmla="*/ 3733297 w 4008437"/>
              <a:gd name="connsiteY9" fmla="*/ 6508529 h 6858001"/>
              <a:gd name="connsiteX10" fmla="*/ 3852862 w 4008437"/>
              <a:gd name="connsiteY10" fmla="*/ 6508529 h 6858001"/>
              <a:gd name="connsiteX11" fmla="*/ 3852862 w 4008437"/>
              <a:gd name="connsiteY11" fmla="*/ 6463665 h 6858001"/>
              <a:gd name="connsiteX12" fmla="*/ 3556348 w 4008437"/>
              <a:gd name="connsiteY12" fmla="*/ 6457793 h 6858001"/>
              <a:gd name="connsiteX13" fmla="*/ 3523692 w 4008437"/>
              <a:gd name="connsiteY13" fmla="*/ 6462149 h 6858001"/>
              <a:gd name="connsiteX14" fmla="*/ 3494264 w 4008437"/>
              <a:gd name="connsiteY14" fmla="*/ 6475785 h 6858001"/>
              <a:gd name="connsiteX15" fmla="*/ 3473380 w 4008437"/>
              <a:gd name="connsiteY15" fmla="*/ 6498889 h 6858001"/>
              <a:gd name="connsiteX16" fmla="*/ 3465406 w 4008437"/>
              <a:gd name="connsiteY16" fmla="*/ 6531274 h 6858001"/>
              <a:gd name="connsiteX17" fmla="*/ 3471671 w 4008437"/>
              <a:gd name="connsiteY17" fmla="*/ 6559681 h 6858001"/>
              <a:gd name="connsiteX18" fmla="*/ 3488189 w 4008437"/>
              <a:gd name="connsiteY18" fmla="*/ 6579188 h 6858001"/>
              <a:gd name="connsiteX19" fmla="*/ 3511351 w 4008437"/>
              <a:gd name="connsiteY19" fmla="*/ 6592066 h 6858001"/>
              <a:gd name="connsiteX20" fmla="*/ 3537932 w 4008437"/>
              <a:gd name="connsiteY20" fmla="*/ 6600399 h 6858001"/>
              <a:gd name="connsiteX21" fmla="*/ 3564322 w 4008437"/>
              <a:gd name="connsiteY21" fmla="*/ 6607216 h 6858001"/>
              <a:gd name="connsiteX22" fmla="*/ 3587485 w 4008437"/>
              <a:gd name="connsiteY22" fmla="*/ 6614224 h 6858001"/>
              <a:gd name="connsiteX23" fmla="*/ 3604002 w 4008437"/>
              <a:gd name="connsiteY23" fmla="*/ 6624450 h 6858001"/>
              <a:gd name="connsiteX24" fmla="*/ 3610268 w 4008437"/>
              <a:gd name="connsiteY24" fmla="*/ 6640548 h 6858001"/>
              <a:gd name="connsiteX25" fmla="*/ 3605521 w 4008437"/>
              <a:gd name="connsiteY25" fmla="*/ 6655698 h 6858001"/>
              <a:gd name="connsiteX26" fmla="*/ 3593560 w 4008437"/>
              <a:gd name="connsiteY26" fmla="*/ 6664978 h 6858001"/>
              <a:gd name="connsiteX27" fmla="*/ 3578182 w 4008437"/>
              <a:gd name="connsiteY27" fmla="*/ 6669523 h 6858001"/>
              <a:gd name="connsiteX28" fmla="*/ 3562993 w 4008437"/>
              <a:gd name="connsiteY28" fmla="*/ 6670849 h 6858001"/>
              <a:gd name="connsiteX29" fmla="*/ 3542488 w 4008437"/>
              <a:gd name="connsiteY29" fmla="*/ 6668198 h 6858001"/>
              <a:gd name="connsiteX30" fmla="*/ 3525211 w 4008437"/>
              <a:gd name="connsiteY30" fmla="*/ 6660433 h 6858001"/>
              <a:gd name="connsiteX31" fmla="*/ 3513440 w 4008437"/>
              <a:gd name="connsiteY31" fmla="*/ 6646608 h 6858001"/>
              <a:gd name="connsiteX32" fmla="*/ 3509073 w 4008437"/>
              <a:gd name="connsiteY32" fmla="*/ 6625965 h 6858001"/>
              <a:gd name="connsiteX33" fmla="*/ 3457242 w 4008437"/>
              <a:gd name="connsiteY33" fmla="*/ 6625965 h 6858001"/>
              <a:gd name="connsiteX34" fmla="*/ 3465406 w 4008437"/>
              <a:gd name="connsiteY34" fmla="*/ 6664599 h 6858001"/>
              <a:gd name="connsiteX35" fmla="*/ 3488379 w 4008437"/>
              <a:gd name="connsiteY35" fmla="*/ 6691492 h 6858001"/>
              <a:gd name="connsiteX36" fmla="*/ 3521794 w 4008437"/>
              <a:gd name="connsiteY36" fmla="*/ 6707021 h 6858001"/>
              <a:gd name="connsiteX37" fmla="*/ 3560904 w 4008437"/>
              <a:gd name="connsiteY37" fmla="*/ 6711945 h 6858001"/>
              <a:gd name="connsiteX38" fmla="*/ 3604762 w 4008437"/>
              <a:gd name="connsiteY38" fmla="*/ 6706264 h 6858001"/>
              <a:gd name="connsiteX39" fmla="*/ 3636468 w 4008437"/>
              <a:gd name="connsiteY39" fmla="*/ 6689977 h 6858001"/>
              <a:gd name="connsiteX40" fmla="*/ 3655644 w 4008437"/>
              <a:gd name="connsiteY40" fmla="*/ 6665357 h 6858001"/>
              <a:gd name="connsiteX41" fmla="*/ 3662099 w 4008437"/>
              <a:gd name="connsiteY41" fmla="*/ 6634298 h 6858001"/>
              <a:gd name="connsiteX42" fmla="*/ 3653555 w 4008437"/>
              <a:gd name="connsiteY42" fmla="*/ 6600967 h 6858001"/>
              <a:gd name="connsiteX43" fmla="*/ 3632861 w 4008437"/>
              <a:gd name="connsiteY43" fmla="*/ 6579945 h 6858001"/>
              <a:gd name="connsiteX44" fmla="*/ 3608749 w 4008437"/>
              <a:gd name="connsiteY44" fmla="*/ 6568582 h 6858001"/>
              <a:gd name="connsiteX45" fmla="*/ 3589763 w 4008437"/>
              <a:gd name="connsiteY45" fmla="*/ 6563658 h 6858001"/>
              <a:gd name="connsiteX46" fmla="*/ 3552930 w 4008437"/>
              <a:gd name="connsiteY46" fmla="*/ 6554000 h 6858001"/>
              <a:gd name="connsiteX47" fmla="*/ 3530717 w 4008437"/>
              <a:gd name="connsiteY47" fmla="*/ 6546614 h 6858001"/>
              <a:gd name="connsiteX48" fmla="*/ 3519895 w 4008437"/>
              <a:gd name="connsiteY48" fmla="*/ 6538470 h 6858001"/>
              <a:gd name="connsiteX49" fmla="*/ 3517237 w 4008437"/>
              <a:gd name="connsiteY49" fmla="*/ 6526918 h 6858001"/>
              <a:gd name="connsiteX50" fmla="*/ 3520654 w 4008437"/>
              <a:gd name="connsiteY50" fmla="*/ 6514040 h 6858001"/>
              <a:gd name="connsiteX51" fmla="*/ 3529388 w 4008437"/>
              <a:gd name="connsiteY51" fmla="*/ 6505518 h 6858001"/>
              <a:gd name="connsiteX52" fmla="*/ 3541159 w 4008437"/>
              <a:gd name="connsiteY52" fmla="*/ 6500594 h 6858001"/>
              <a:gd name="connsiteX53" fmla="*/ 3554070 w 4008437"/>
              <a:gd name="connsiteY53" fmla="*/ 6499268 h 6858001"/>
              <a:gd name="connsiteX54" fmla="*/ 3572296 w 4008437"/>
              <a:gd name="connsiteY54" fmla="*/ 6500973 h 6858001"/>
              <a:gd name="connsiteX55" fmla="*/ 3587105 w 4008437"/>
              <a:gd name="connsiteY55" fmla="*/ 6506843 h 6858001"/>
              <a:gd name="connsiteX56" fmla="*/ 3597547 w 4008437"/>
              <a:gd name="connsiteY56" fmla="*/ 6518017 h 6858001"/>
              <a:gd name="connsiteX57" fmla="*/ 3602104 w 4008437"/>
              <a:gd name="connsiteY57" fmla="*/ 6536008 h 6858001"/>
              <a:gd name="connsiteX58" fmla="*/ 3653935 w 4008437"/>
              <a:gd name="connsiteY58" fmla="*/ 6536008 h 6858001"/>
              <a:gd name="connsiteX59" fmla="*/ 3645961 w 4008437"/>
              <a:gd name="connsiteY59" fmla="*/ 6500215 h 6858001"/>
              <a:gd name="connsiteX60" fmla="*/ 3624317 w 4008437"/>
              <a:gd name="connsiteY60" fmla="*/ 6475785 h 6858001"/>
              <a:gd name="connsiteX61" fmla="*/ 3593180 w 4008437"/>
              <a:gd name="connsiteY61" fmla="*/ 6462149 h 6858001"/>
              <a:gd name="connsiteX62" fmla="*/ 3556348 w 4008437"/>
              <a:gd name="connsiteY62" fmla="*/ 6457793 h 6858001"/>
              <a:gd name="connsiteX63" fmla="*/ 3789902 w 4008437"/>
              <a:gd name="connsiteY63" fmla="*/ 6384507 h 6858001"/>
              <a:gd name="connsiteX64" fmla="*/ 3789902 w 4008437"/>
              <a:gd name="connsiteY64" fmla="*/ 6447106 h 6858001"/>
              <a:gd name="connsiteX65" fmla="*/ 3852862 w 4008437"/>
              <a:gd name="connsiteY65" fmla="*/ 6447106 h 6858001"/>
              <a:gd name="connsiteX66" fmla="*/ 3852862 w 4008437"/>
              <a:gd name="connsiteY66" fmla="*/ 6384507 h 6858001"/>
              <a:gd name="connsiteX67" fmla="*/ 3523117 w 4008437"/>
              <a:gd name="connsiteY67" fmla="*/ 6246039 h 6858001"/>
              <a:gd name="connsiteX68" fmla="*/ 3581820 w 4008437"/>
              <a:gd name="connsiteY68" fmla="*/ 6246039 h 6858001"/>
              <a:gd name="connsiteX69" fmla="*/ 3609556 w 4008437"/>
              <a:gd name="connsiteY69" fmla="*/ 6253991 h 6858001"/>
              <a:gd name="connsiteX70" fmla="*/ 3618675 w 4008437"/>
              <a:gd name="connsiteY70" fmla="*/ 6279742 h 6858001"/>
              <a:gd name="connsiteX71" fmla="*/ 3609556 w 4008437"/>
              <a:gd name="connsiteY71" fmla="*/ 6306250 h 6858001"/>
              <a:gd name="connsiteX72" fmla="*/ 3581820 w 4008437"/>
              <a:gd name="connsiteY72" fmla="*/ 6314392 h 6858001"/>
              <a:gd name="connsiteX73" fmla="*/ 3523117 w 4008437"/>
              <a:gd name="connsiteY73" fmla="*/ 6314392 h 6858001"/>
              <a:gd name="connsiteX74" fmla="*/ 3523117 w 4008437"/>
              <a:gd name="connsiteY74" fmla="*/ 6246039 h 6858001"/>
              <a:gd name="connsiteX75" fmla="*/ 3704700 w 4008437"/>
              <a:gd name="connsiteY75" fmla="*/ 6204580 h 6858001"/>
              <a:gd name="connsiteX76" fmla="*/ 3704700 w 4008437"/>
              <a:gd name="connsiteY76" fmla="*/ 6447575 h 6858001"/>
              <a:gd name="connsiteX77" fmla="*/ 3758245 w 4008437"/>
              <a:gd name="connsiteY77" fmla="*/ 6447575 h 6858001"/>
              <a:gd name="connsiteX78" fmla="*/ 3758245 w 4008437"/>
              <a:gd name="connsiteY78" fmla="*/ 6204580 h 6858001"/>
              <a:gd name="connsiteX79" fmla="*/ 3469572 w 4008437"/>
              <a:gd name="connsiteY79" fmla="*/ 6204580 h 6858001"/>
              <a:gd name="connsiteX80" fmla="*/ 3469572 w 4008437"/>
              <a:gd name="connsiteY80" fmla="*/ 6447575 h 6858001"/>
              <a:gd name="connsiteX81" fmla="*/ 3523121 w 4008437"/>
              <a:gd name="connsiteY81" fmla="*/ 6447575 h 6858001"/>
              <a:gd name="connsiteX82" fmla="*/ 3523121 w 4008437"/>
              <a:gd name="connsiteY82" fmla="*/ 6352688 h 6858001"/>
              <a:gd name="connsiteX83" fmla="*/ 3576669 w 4008437"/>
              <a:gd name="connsiteY83" fmla="*/ 6352688 h 6858001"/>
              <a:gd name="connsiteX84" fmla="*/ 3605722 w 4008437"/>
              <a:gd name="connsiteY84" fmla="*/ 6361400 h 6858001"/>
              <a:gd name="connsiteX85" fmla="*/ 3617305 w 4008437"/>
              <a:gd name="connsiteY85" fmla="*/ 6389431 h 6858001"/>
              <a:gd name="connsiteX86" fmla="*/ 3620344 w 4008437"/>
              <a:gd name="connsiteY86" fmla="*/ 6419923 h 6858001"/>
              <a:gd name="connsiteX87" fmla="*/ 3625850 w 4008437"/>
              <a:gd name="connsiteY87" fmla="*/ 6447575 h 6858001"/>
              <a:gd name="connsiteX88" fmla="*/ 3679399 w 4008437"/>
              <a:gd name="connsiteY88" fmla="*/ 6447575 h 6858001"/>
              <a:gd name="connsiteX89" fmla="*/ 3673702 w 4008437"/>
              <a:gd name="connsiteY89" fmla="*/ 6435075 h 6858001"/>
              <a:gd name="connsiteX90" fmla="*/ 3671044 w 4008437"/>
              <a:gd name="connsiteY90" fmla="*/ 6419545 h 6858001"/>
              <a:gd name="connsiteX91" fmla="*/ 3669905 w 4008437"/>
              <a:gd name="connsiteY91" fmla="*/ 6403635 h 6858001"/>
              <a:gd name="connsiteX92" fmla="*/ 3669145 w 4008437"/>
              <a:gd name="connsiteY92" fmla="*/ 6389999 h 6858001"/>
              <a:gd name="connsiteX93" fmla="*/ 3666676 w 4008437"/>
              <a:gd name="connsiteY93" fmla="*/ 6371627 h 6858001"/>
              <a:gd name="connsiteX94" fmla="*/ 3660600 w 4008437"/>
              <a:gd name="connsiteY94" fmla="*/ 6354771 h 6858001"/>
              <a:gd name="connsiteX95" fmla="*/ 3649966 w 4008437"/>
              <a:gd name="connsiteY95" fmla="*/ 6341514 h 6858001"/>
              <a:gd name="connsiteX96" fmla="*/ 3633636 w 4008437"/>
              <a:gd name="connsiteY96" fmla="*/ 6333180 h 6858001"/>
              <a:gd name="connsiteX97" fmla="*/ 3633636 w 4008437"/>
              <a:gd name="connsiteY97" fmla="*/ 6332612 h 6858001"/>
              <a:gd name="connsiteX98" fmla="*/ 3663258 w 4008437"/>
              <a:gd name="connsiteY98" fmla="*/ 6308748 h 6858001"/>
              <a:gd name="connsiteX99" fmla="*/ 3672183 w 4008437"/>
              <a:gd name="connsiteY99" fmla="*/ 6271626 h 6858001"/>
              <a:gd name="connsiteX100" fmla="*/ 3667246 w 4008437"/>
              <a:gd name="connsiteY100" fmla="*/ 6245679 h 6858001"/>
              <a:gd name="connsiteX101" fmla="*/ 3653005 w 4008437"/>
              <a:gd name="connsiteY101" fmla="*/ 6224277 h 6858001"/>
              <a:gd name="connsiteX102" fmla="*/ 3630408 w 4008437"/>
              <a:gd name="connsiteY102" fmla="*/ 6209883 h 6858001"/>
              <a:gd name="connsiteX103" fmla="*/ 3600975 w 4008437"/>
              <a:gd name="connsiteY103" fmla="*/ 6204580 h 6858001"/>
              <a:gd name="connsiteX104" fmla="*/ 0 w 4008437"/>
              <a:gd name="connsiteY104" fmla="*/ 0 h 6858001"/>
              <a:gd name="connsiteX105" fmla="*/ 4008437 w 4008437"/>
              <a:gd name="connsiteY105" fmla="*/ 0 h 6858001"/>
              <a:gd name="connsiteX106" fmla="*/ 4008437 w 4008437"/>
              <a:gd name="connsiteY106" fmla="*/ 6057901 h 6858001"/>
              <a:gd name="connsiteX107" fmla="*/ 4008436 w 4008437"/>
              <a:gd name="connsiteY107" fmla="*/ 6057901 h 6858001"/>
              <a:gd name="connsiteX108" fmla="*/ 4008436 w 4008437"/>
              <a:gd name="connsiteY108" fmla="*/ 6858001 h 6858001"/>
              <a:gd name="connsiteX109" fmla="*/ 0 w 4008437"/>
              <a:gd name="connsiteY109" fmla="*/ 6858001 h 6858001"/>
              <a:gd name="connsiteX110" fmla="*/ 0 w 4008437"/>
              <a:gd name="connsiteY110" fmla="*/ 6057901 h 6858001"/>
              <a:gd name="connsiteX111" fmla="*/ 0 w 4008437"/>
              <a:gd name="connsiteY111" fmla="*/ 344751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008437" h="6858001">
                <a:moveTo>
                  <a:pt x="3679752" y="6463665"/>
                </a:moveTo>
                <a:lnTo>
                  <a:pt x="3679752" y="6706425"/>
                </a:lnTo>
                <a:lnTo>
                  <a:pt x="3852627" y="6706425"/>
                </a:lnTo>
                <a:lnTo>
                  <a:pt x="3852627" y="6661561"/>
                </a:lnTo>
                <a:lnTo>
                  <a:pt x="3733297" y="6661561"/>
                </a:lnTo>
                <a:lnTo>
                  <a:pt x="3733297" y="6602016"/>
                </a:lnTo>
                <a:lnTo>
                  <a:pt x="3845566" y="6602016"/>
                </a:lnTo>
                <a:lnTo>
                  <a:pt x="3845566" y="6560558"/>
                </a:lnTo>
                <a:lnTo>
                  <a:pt x="3733297" y="6560558"/>
                </a:lnTo>
                <a:lnTo>
                  <a:pt x="3733297" y="6508529"/>
                </a:lnTo>
                <a:lnTo>
                  <a:pt x="3852862" y="6508529"/>
                </a:lnTo>
                <a:lnTo>
                  <a:pt x="3852862" y="6463665"/>
                </a:lnTo>
                <a:close/>
                <a:moveTo>
                  <a:pt x="3556348" y="6457793"/>
                </a:moveTo>
                <a:cubicBezTo>
                  <a:pt x="3545526" y="6457793"/>
                  <a:pt x="3534514" y="6459308"/>
                  <a:pt x="3523692" y="6462149"/>
                </a:cubicBezTo>
                <a:cubicBezTo>
                  <a:pt x="3512680" y="6465179"/>
                  <a:pt x="3502998" y="6469724"/>
                  <a:pt x="3494264" y="6475785"/>
                </a:cubicBezTo>
                <a:cubicBezTo>
                  <a:pt x="3485720" y="6482034"/>
                  <a:pt x="3478696" y="6489610"/>
                  <a:pt x="3473380" y="6498889"/>
                </a:cubicBezTo>
                <a:cubicBezTo>
                  <a:pt x="3468064" y="6507980"/>
                  <a:pt x="3465406" y="6518775"/>
                  <a:pt x="3465406" y="6531274"/>
                </a:cubicBezTo>
                <a:cubicBezTo>
                  <a:pt x="3465406" y="6542447"/>
                  <a:pt x="3467494" y="6551917"/>
                  <a:pt x="3471671" y="6559681"/>
                </a:cubicBezTo>
                <a:cubicBezTo>
                  <a:pt x="3475848" y="6567446"/>
                  <a:pt x="3481354" y="6574074"/>
                  <a:pt x="3488189" y="6579188"/>
                </a:cubicBezTo>
                <a:cubicBezTo>
                  <a:pt x="3495024" y="6584490"/>
                  <a:pt x="3502808" y="6588657"/>
                  <a:pt x="3511351" y="6592066"/>
                </a:cubicBezTo>
                <a:cubicBezTo>
                  <a:pt x="3520085" y="6595285"/>
                  <a:pt x="3528818" y="6598126"/>
                  <a:pt x="3537932" y="6600399"/>
                </a:cubicBezTo>
                <a:cubicBezTo>
                  <a:pt x="3546855" y="6602861"/>
                  <a:pt x="3555588" y="6605133"/>
                  <a:pt x="3564322" y="6607216"/>
                </a:cubicBezTo>
                <a:cubicBezTo>
                  <a:pt x="3572866" y="6609300"/>
                  <a:pt x="3580650" y="6611572"/>
                  <a:pt x="3587485" y="6614224"/>
                </a:cubicBezTo>
                <a:cubicBezTo>
                  <a:pt x="3594320" y="6617064"/>
                  <a:pt x="3599825" y="6620473"/>
                  <a:pt x="3604002" y="6624450"/>
                </a:cubicBezTo>
                <a:cubicBezTo>
                  <a:pt x="3608179" y="6628617"/>
                  <a:pt x="3610268" y="6633919"/>
                  <a:pt x="3610268" y="6640548"/>
                </a:cubicBezTo>
                <a:cubicBezTo>
                  <a:pt x="3610268" y="6646608"/>
                  <a:pt x="3608749" y="6651721"/>
                  <a:pt x="3605521" y="6655698"/>
                </a:cubicBezTo>
                <a:cubicBezTo>
                  <a:pt x="3602294" y="6659676"/>
                  <a:pt x="3598307" y="6662706"/>
                  <a:pt x="3593560" y="6664978"/>
                </a:cubicBezTo>
                <a:cubicBezTo>
                  <a:pt x="3588814" y="6667251"/>
                  <a:pt x="3583687" y="6668766"/>
                  <a:pt x="3578182" y="6669523"/>
                </a:cubicBezTo>
                <a:cubicBezTo>
                  <a:pt x="3572866" y="6670470"/>
                  <a:pt x="3567739" y="6670849"/>
                  <a:pt x="3562993" y="6670849"/>
                </a:cubicBezTo>
                <a:cubicBezTo>
                  <a:pt x="3555778" y="6670849"/>
                  <a:pt x="3548943" y="6669902"/>
                  <a:pt x="3542488" y="6668198"/>
                </a:cubicBezTo>
                <a:cubicBezTo>
                  <a:pt x="3535843" y="6666493"/>
                  <a:pt x="3530147" y="6663842"/>
                  <a:pt x="3525211" y="6660433"/>
                </a:cubicBezTo>
                <a:cubicBezTo>
                  <a:pt x="3520275" y="6656835"/>
                  <a:pt x="3516478" y="6652290"/>
                  <a:pt x="3513440" y="6646608"/>
                </a:cubicBezTo>
                <a:cubicBezTo>
                  <a:pt x="3510402" y="6640927"/>
                  <a:pt x="3509073" y="6634109"/>
                  <a:pt x="3509073" y="6625965"/>
                </a:cubicBezTo>
                <a:cubicBezTo>
                  <a:pt x="3509073" y="6625965"/>
                  <a:pt x="3509073" y="6625965"/>
                  <a:pt x="3457242" y="6625965"/>
                </a:cubicBezTo>
                <a:cubicBezTo>
                  <a:pt x="3456862" y="6640927"/>
                  <a:pt x="3459710" y="6653805"/>
                  <a:pt x="3465406" y="6664599"/>
                </a:cubicBezTo>
                <a:cubicBezTo>
                  <a:pt x="3471101" y="6675584"/>
                  <a:pt x="3478696" y="6684485"/>
                  <a:pt x="3488379" y="6691492"/>
                </a:cubicBezTo>
                <a:cubicBezTo>
                  <a:pt x="3498061" y="6698499"/>
                  <a:pt x="3509263" y="6703802"/>
                  <a:pt x="3521794" y="6707021"/>
                </a:cubicBezTo>
                <a:cubicBezTo>
                  <a:pt x="3534514" y="6710241"/>
                  <a:pt x="3547424" y="6711945"/>
                  <a:pt x="3560904" y="6711945"/>
                </a:cubicBezTo>
                <a:cubicBezTo>
                  <a:pt x="3577422" y="6711945"/>
                  <a:pt x="3592041" y="6710051"/>
                  <a:pt x="3604762" y="6706264"/>
                </a:cubicBezTo>
                <a:cubicBezTo>
                  <a:pt x="3617292" y="6702287"/>
                  <a:pt x="3627924" y="6696984"/>
                  <a:pt x="3636468" y="6689977"/>
                </a:cubicBezTo>
                <a:cubicBezTo>
                  <a:pt x="3645012" y="6683159"/>
                  <a:pt x="3651277" y="6674826"/>
                  <a:pt x="3655644" y="6665357"/>
                </a:cubicBezTo>
                <a:cubicBezTo>
                  <a:pt x="3660011" y="6655888"/>
                  <a:pt x="3662099" y="6645472"/>
                  <a:pt x="3662099" y="6634298"/>
                </a:cubicBezTo>
                <a:cubicBezTo>
                  <a:pt x="3662099" y="6620852"/>
                  <a:pt x="3659251" y="6609678"/>
                  <a:pt x="3653555" y="6600967"/>
                </a:cubicBezTo>
                <a:cubicBezTo>
                  <a:pt x="3647670" y="6592066"/>
                  <a:pt x="3640835" y="6585248"/>
                  <a:pt x="3632861" y="6579945"/>
                </a:cubicBezTo>
                <a:cubicBezTo>
                  <a:pt x="3624887" y="6574832"/>
                  <a:pt x="3616913" y="6570855"/>
                  <a:pt x="3608749" y="6568582"/>
                </a:cubicBezTo>
                <a:cubicBezTo>
                  <a:pt x="3600775" y="6566120"/>
                  <a:pt x="3594320" y="6564605"/>
                  <a:pt x="3589763" y="6563658"/>
                </a:cubicBezTo>
                <a:cubicBezTo>
                  <a:pt x="3574574" y="6559681"/>
                  <a:pt x="3562233" y="6556651"/>
                  <a:pt x="3552930" y="6554000"/>
                </a:cubicBezTo>
                <a:cubicBezTo>
                  <a:pt x="3543437" y="6551538"/>
                  <a:pt x="3536033" y="6549076"/>
                  <a:pt x="3530717" y="6546614"/>
                </a:cubicBezTo>
                <a:cubicBezTo>
                  <a:pt x="3525401" y="6544152"/>
                  <a:pt x="3521794" y="6541311"/>
                  <a:pt x="3519895" y="6538470"/>
                </a:cubicBezTo>
                <a:cubicBezTo>
                  <a:pt x="3518186" y="6535440"/>
                  <a:pt x="3517237" y="6531653"/>
                  <a:pt x="3517237" y="6526918"/>
                </a:cubicBezTo>
                <a:cubicBezTo>
                  <a:pt x="3517237" y="6521615"/>
                  <a:pt x="3518376" y="6517260"/>
                  <a:pt x="3520654" y="6514040"/>
                </a:cubicBezTo>
                <a:cubicBezTo>
                  <a:pt x="3522933" y="6510631"/>
                  <a:pt x="3525781" y="6507790"/>
                  <a:pt x="3529388" y="6505518"/>
                </a:cubicBezTo>
                <a:cubicBezTo>
                  <a:pt x="3532805" y="6503245"/>
                  <a:pt x="3536792" y="6501541"/>
                  <a:pt x="3541159" y="6500594"/>
                </a:cubicBezTo>
                <a:cubicBezTo>
                  <a:pt x="3545336" y="6499836"/>
                  <a:pt x="3549703" y="6499268"/>
                  <a:pt x="3554070" y="6499268"/>
                </a:cubicBezTo>
                <a:cubicBezTo>
                  <a:pt x="3560715" y="6499268"/>
                  <a:pt x="3566790" y="6499836"/>
                  <a:pt x="3572296" y="6500973"/>
                </a:cubicBezTo>
                <a:cubicBezTo>
                  <a:pt x="3577802" y="6502109"/>
                  <a:pt x="3582738" y="6504003"/>
                  <a:pt x="3587105" y="6506843"/>
                </a:cubicBezTo>
                <a:cubicBezTo>
                  <a:pt x="3591472" y="6509495"/>
                  <a:pt x="3594889" y="6513282"/>
                  <a:pt x="3597547" y="6518017"/>
                </a:cubicBezTo>
                <a:cubicBezTo>
                  <a:pt x="3600205" y="6522752"/>
                  <a:pt x="3601724" y="6528812"/>
                  <a:pt x="3602104" y="6536008"/>
                </a:cubicBezTo>
                <a:cubicBezTo>
                  <a:pt x="3602104" y="6536008"/>
                  <a:pt x="3602104" y="6536008"/>
                  <a:pt x="3653935" y="6536008"/>
                </a:cubicBezTo>
                <a:cubicBezTo>
                  <a:pt x="3653935" y="6521994"/>
                  <a:pt x="3651277" y="6510063"/>
                  <a:pt x="3645961" y="6500215"/>
                </a:cubicBezTo>
                <a:cubicBezTo>
                  <a:pt x="3640645" y="6490367"/>
                  <a:pt x="3633430" y="6482224"/>
                  <a:pt x="3624317" y="6475785"/>
                </a:cubicBezTo>
                <a:cubicBezTo>
                  <a:pt x="3615204" y="6469535"/>
                  <a:pt x="3604762" y="6464990"/>
                  <a:pt x="3593180" y="6462149"/>
                </a:cubicBezTo>
                <a:cubicBezTo>
                  <a:pt x="3581409" y="6459308"/>
                  <a:pt x="3569068" y="6457793"/>
                  <a:pt x="3556348" y="6457793"/>
                </a:cubicBezTo>
                <a:close/>
                <a:moveTo>
                  <a:pt x="3789902" y="6384507"/>
                </a:moveTo>
                <a:lnTo>
                  <a:pt x="3789902" y="6447106"/>
                </a:lnTo>
                <a:lnTo>
                  <a:pt x="3852862" y="6447106"/>
                </a:lnTo>
                <a:lnTo>
                  <a:pt x="3852862" y="6384507"/>
                </a:lnTo>
                <a:close/>
                <a:moveTo>
                  <a:pt x="3523117" y="6246039"/>
                </a:moveTo>
                <a:cubicBezTo>
                  <a:pt x="3523117" y="6246039"/>
                  <a:pt x="3523117" y="6246039"/>
                  <a:pt x="3581820" y="6246039"/>
                </a:cubicBezTo>
                <a:cubicBezTo>
                  <a:pt x="3594168" y="6246039"/>
                  <a:pt x="3603287" y="6248689"/>
                  <a:pt x="3609556" y="6253991"/>
                </a:cubicBezTo>
                <a:cubicBezTo>
                  <a:pt x="3615636" y="6259482"/>
                  <a:pt x="3618675" y="6268003"/>
                  <a:pt x="3618675" y="6279742"/>
                </a:cubicBezTo>
                <a:cubicBezTo>
                  <a:pt x="3618675" y="6292049"/>
                  <a:pt x="3615636" y="6300759"/>
                  <a:pt x="3609556" y="6306250"/>
                </a:cubicBezTo>
                <a:cubicBezTo>
                  <a:pt x="3603287" y="6311741"/>
                  <a:pt x="3594168" y="6314392"/>
                  <a:pt x="3581820" y="6314392"/>
                </a:cubicBezTo>
                <a:lnTo>
                  <a:pt x="3523117" y="6314392"/>
                </a:lnTo>
                <a:cubicBezTo>
                  <a:pt x="3523117" y="6314392"/>
                  <a:pt x="3523117" y="6314392"/>
                  <a:pt x="3523117" y="6246039"/>
                </a:cubicBezTo>
                <a:close/>
                <a:moveTo>
                  <a:pt x="3704700" y="6204580"/>
                </a:moveTo>
                <a:lnTo>
                  <a:pt x="3704700" y="6447575"/>
                </a:lnTo>
                <a:lnTo>
                  <a:pt x="3758245" y="6447575"/>
                </a:lnTo>
                <a:lnTo>
                  <a:pt x="3758245" y="6204580"/>
                </a:lnTo>
                <a:close/>
                <a:moveTo>
                  <a:pt x="3469572" y="6204580"/>
                </a:moveTo>
                <a:cubicBezTo>
                  <a:pt x="3469572" y="6204580"/>
                  <a:pt x="3469572" y="6204580"/>
                  <a:pt x="3469572" y="6447575"/>
                </a:cubicBezTo>
                <a:cubicBezTo>
                  <a:pt x="3469572" y="6447575"/>
                  <a:pt x="3469572" y="6447575"/>
                  <a:pt x="3523121" y="6447575"/>
                </a:cubicBezTo>
                <a:cubicBezTo>
                  <a:pt x="3523121" y="6447575"/>
                  <a:pt x="3523121" y="6447575"/>
                  <a:pt x="3523121" y="6352688"/>
                </a:cubicBezTo>
                <a:cubicBezTo>
                  <a:pt x="3523121" y="6352688"/>
                  <a:pt x="3523121" y="6352688"/>
                  <a:pt x="3576669" y="6352688"/>
                </a:cubicBezTo>
                <a:cubicBezTo>
                  <a:pt x="3590151" y="6352688"/>
                  <a:pt x="3599836" y="6355529"/>
                  <a:pt x="3605722" y="6361400"/>
                </a:cubicBezTo>
                <a:cubicBezTo>
                  <a:pt x="3611609" y="6367271"/>
                  <a:pt x="3615407" y="6376741"/>
                  <a:pt x="3617305" y="6389431"/>
                </a:cubicBezTo>
                <a:cubicBezTo>
                  <a:pt x="3618635" y="6399090"/>
                  <a:pt x="3619774" y="6409317"/>
                  <a:pt x="3620344" y="6419923"/>
                </a:cubicBezTo>
                <a:cubicBezTo>
                  <a:pt x="3621103" y="6430719"/>
                  <a:pt x="3622812" y="6439810"/>
                  <a:pt x="3625850" y="6447575"/>
                </a:cubicBezTo>
                <a:cubicBezTo>
                  <a:pt x="3625850" y="6447575"/>
                  <a:pt x="3625850" y="6447575"/>
                  <a:pt x="3679399" y="6447575"/>
                </a:cubicBezTo>
                <a:cubicBezTo>
                  <a:pt x="3676930" y="6444166"/>
                  <a:pt x="3675032" y="6439999"/>
                  <a:pt x="3673702" y="6435075"/>
                </a:cubicBezTo>
                <a:cubicBezTo>
                  <a:pt x="3672563" y="6430340"/>
                  <a:pt x="3671614" y="6425037"/>
                  <a:pt x="3671044" y="6419545"/>
                </a:cubicBezTo>
                <a:cubicBezTo>
                  <a:pt x="3670474" y="6414242"/>
                  <a:pt x="3670094" y="6408938"/>
                  <a:pt x="3669905" y="6403635"/>
                </a:cubicBezTo>
                <a:cubicBezTo>
                  <a:pt x="3669525" y="6398522"/>
                  <a:pt x="3669335" y="6393976"/>
                  <a:pt x="3669145" y="6389999"/>
                </a:cubicBezTo>
                <a:cubicBezTo>
                  <a:pt x="3668765" y="6383938"/>
                  <a:pt x="3667816" y="6377878"/>
                  <a:pt x="3666676" y="6371627"/>
                </a:cubicBezTo>
                <a:cubicBezTo>
                  <a:pt x="3665347" y="6365567"/>
                  <a:pt x="3663258" y="6359885"/>
                  <a:pt x="3660600" y="6354771"/>
                </a:cubicBezTo>
                <a:cubicBezTo>
                  <a:pt x="3657942" y="6349658"/>
                  <a:pt x="3654334" y="6345301"/>
                  <a:pt x="3649966" y="6341514"/>
                </a:cubicBezTo>
                <a:cubicBezTo>
                  <a:pt x="3645789" y="6337726"/>
                  <a:pt x="3640282" y="6335074"/>
                  <a:pt x="3633636" y="6333180"/>
                </a:cubicBezTo>
                <a:cubicBezTo>
                  <a:pt x="3633636" y="6333180"/>
                  <a:pt x="3633636" y="6333180"/>
                  <a:pt x="3633636" y="6332612"/>
                </a:cubicBezTo>
                <a:cubicBezTo>
                  <a:pt x="3647308" y="6327119"/>
                  <a:pt x="3657182" y="6319165"/>
                  <a:pt x="3663258" y="6308748"/>
                </a:cubicBezTo>
                <a:cubicBezTo>
                  <a:pt x="3669145" y="6298331"/>
                  <a:pt x="3672183" y="6285831"/>
                  <a:pt x="3672183" y="6271626"/>
                </a:cubicBezTo>
                <a:cubicBezTo>
                  <a:pt x="3672183" y="6262346"/>
                  <a:pt x="3670664" y="6253634"/>
                  <a:pt x="3667246" y="6245679"/>
                </a:cubicBezTo>
                <a:cubicBezTo>
                  <a:pt x="3664018" y="6237535"/>
                  <a:pt x="3659271" y="6230527"/>
                  <a:pt x="3653005" y="6224277"/>
                </a:cubicBezTo>
                <a:cubicBezTo>
                  <a:pt x="3646738" y="6218217"/>
                  <a:pt x="3639143" y="6213292"/>
                  <a:pt x="3630408" y="6209883"/>
                </a:cubicBezTo>
                <a:cubicBezTo>
                  <a:pt x="3621673" y="6206285"/>
                  <a:pt x="3611799" y="6204580"/>
                  <a:pt x="3600975" y="6204580"/>
                </a:cubicBezTo>
                <a:close/>
                <a:moveTo>
                  <a:pt x="0" y="0"/>
                </a:moveTo>
                <a:lnTo>
                  <a:pt x="4008437" y="0"/>
                </a:lnTo>
                <a:lnTo>
                  <a:pt x="4008437" y="6057901"/>
                </a:lnTo>
                <a:lnTo>
                  <a:pt x="4008436" y="6057901"/>
                </a:lnTo>
                <a:lnTo>
                  <a:pt x="4008436" y="6858001"/>
                </a:lnTo>
                <a:lnTo>
                  <a:pt x="0" y="6858001"/>
                </a:lnTo>
                <a:lnTo>
                  <a:pt x="0" y="6057901"/>
                </a:lnTo>
                <a:lnTo>
                  <a:pt x="0" y="3447511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216000" tIns="144000" rIns="216000" bIns="144000" anchor="ctr">
            <a:noAutofit/>
          </a:bodyPr>
          <a:lstStyle>
            <a:lvl1pPr>
              <a:buClrTx/>
              <a:defRPr sz="1600">
                <a:solidFill>
                  <a:schemeClr val="bg1"/>
                </a:solidFill>
                <a:latin typeface="+mj-lt"/>
              </a:defRPr>
            </a:lvl1pPr>
            <a:lvl2pPr>
              <a:buClrTx/>
              <a:defRPr sz="1400">
                <a:solidFill>
                  <a:schemeClr val="bg1"/>
                </a:solidFill>
                <a:latin typeface="+mj-lt"/>
              </a:defRPr>
            </a:lvl2pPr>
            <a:lvl3pPr>
              <a:buClrTx/>
              <a:defRPr sz="1200">
                <a:solidFill>
                  <a:schemeClr val="bg1"/>
                </a:solidFill>
                <a:latin typeface="+mj-lt"/>
              </a:defRPr>
            </a:lvl3pPr>
            <a:lvl4pPr>
              <a:buClrTx/>
              <a:defRPr sz="1100">
                <a:solidFill>
                  <a:schemeClr val="bg1"/>
                </a:solidFill>
                <a:latin typeface="+mj-lt"/>
              </a:defRPr>
            </a:lvl4pPr>
            <a:lvl5pPr>
              <a:buClrTx/>
              <a:defRPr sz="11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5" name="Rubrik 4"/>
          <p:cNvSpPr>
            <a:spLocks noGrp="1"/>
          </p:cNvSpPr>
          <p:nvPr>
            <p:ph type="title"/>
          </p:nvPr>
        </p:nvSpPr>
        <p:spPr>
          <a:xfrm>
            <a:off x="550863" y="404813"/>
            <a:ext cx="7417480" cy="492443"/>
          </a:xfrm>
        </p:spPr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5148369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155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5"/>
            <a:ext cx="5545137" cy="5724525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2" name="Platshållare för bild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6" name="Bildobjekt 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76" y="6205143"/>
            <a:ext cx="394849" cy="507600"/>
          </a:xfrm>
          <a:prstGeom prst="rect">
            <a:avLst/>
          </a:prstGeom>
        </p:spPr>
      </p:pic>
      <p:sp>
        <p:nvSpPr>
          <p:cNvPr id="5" name="Platshållare för text 5"/>
          <p:cNvSpPr>
            <a:spLocks noGrp="1"/>
          </p:cNvSpPr>
          <p:nvPr>
            <p:ph type="body" sz="quarter" idx="12"/>
          </p:nvPr>
        </p:nvSpPr>
        <p:spPr>
          <a:xfrm>
            <a:off x="6240463" y="333375"/>
            <a:ext cx="5256212" cy="5724525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26911497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 - Ahea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5"/>
            <a:ext cx="5545137" cy="5724525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2" name="Platshållare för bild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9" name="Platshållare för bild 38" descr="rise_ahead_logo_cmyk_h_u_vit_NY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69"/>
          <a:stretch/>
        </p:blipFill>
        <p:spPr>
          <a:xfrm>
            <a:off x="6797695" y="1171575"/>
            <a:ext cx="3964894" cy="4285776"/>
          </a:xfrm>
          <a:prstGeom prst="rect">
            <a:avLst/>
          </a:prstGeom>
          <a:noFill/>
        </p:spPr>
      </p:pic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76" y="6205143"/>
            <a:ext cx="394849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589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å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5"/>
            <a:ext cx="5545137" cy="5724525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76" y="6205143"/>
            <a:ext cx="394849" cy="507600"/>
          </a:xfrm>
          <a:prstGeom prst="rect">
            <a:avLst/>
          </a:prstGeom>
        </p:spPr>
      </p:pic>
      <p:sp>
        <p:nvSpPr>
          <p:cNvPr id="2" name="Platshållare för bild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2"/>
          </p:nvPr>
        </p:nvSpPr>
        <p:spPr>
          <a:xfrm>
            <a:off x="6240463" y="333375"/>
            <a:ext cx="5256212" cy="5724525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39780538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å - Ahea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5"/>
            <a:ext cx="5545137" cy="5724525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76" y="6205143"/>
            <a:ext cx="394849" cy="507600"/>
          </a:xfrm>
          <a:prstGeom prst="rect">
            <a:avLst/>
          </a:prstGeom>
        </p:spPr>
      </p:pic>
      <p:sp>
        <p:nvSpPr>
          <p:cNvPr id="2" name="Platshållare för bild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9" name="Platshållare för bild 38" descr="rise_ahead_logo_cmyk_h_u_vit_NY.eps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69"/>
          <a:stretch/>
        </p:blipFill>
        <p:spPr>
          <a:xfrm>
            <a:off x="6797695" y="1171575"/>
            <a:ext cx="3964894" cy="42857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04305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 userDrawn="1"/>
        </p:nvSpPr>
        <p:spPr>
          <a:xfrm>
            <a:off x="11965781" y="6376987"/>
            <a:ext cx="78582" cy="78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Platshållare för bild 6"/>
          <p:cNvSpPr>
            <a:spLocks noGrp="1"/>
          </p:cNvSpPr>
          <p:nvPr>
            <p:ph type="pic" sz="quarter" idx="10"/>
          </p:nvPr>
        </p:nvSpPr>
        <p:spPr>
          <a:xfrm>
            <a:off x="0" y="-2"/>
            <a:ext cx="12191998" cy="6858002"/>
          </a:xfrm>
          <a:custGeom>
            <a:avLst/>
            <a:gdLst>
              <a:gd name="connsiteX0" fmla="*/ 11863314 w 12191998"/>
              <a:gd name="connsiteY0" fmla="*/ 6463666 h 6858002"/>
              <a:gd name="connsiteX1" fmla="*/ 11863314 w 12191998"/>
              <a:gd name="connsiteY1" fmla="*/ 6706426 h 6858002"/>
              <a:gd name="connsiteX2" fmla="*/ 12036189 w 12191998"/>
              <a:gd name="connsiteY2" fmla="*/ 6706426 h 6858002"/>
              <a:gd name="connsiteX3" fmla="*/ 12036189 w 12191998"/>
              <a:gd name="connsiteY3" fmla="*/ 6661562 h 6858002"/>
              <a:gd name="connsiteX4" fmla="*/ 11916859 w 12191998"/>
              <a:gd name="connsiteY4" fmla="*/ 6661562 h 6858002"/>
              <a:gd name="connsiteX5" fmla="*/ 11916859 w 12191998"/>
              <a:gd name="connsiteY5" fmla="*/ 6602017 h 6858002"/>
              <a:gd name="connsiteX6" fmla="*/ 12029128 w 12191998"/>
              <a:gd name="connsiteY6" fmla="*/ 6602017 h 6858002"/>
              <a:gd name="connsiteX7" fmla="*/ 12029128 w 12191998"/>
              <a:gd name="connsiteY7" fmla="*/ 6560559 h 6858002"/>
              <a:gd name="connsiteX8" fmla="*/ 11916859 w 12191998"/>
              <a:gd name="connsiteY8" fmla="*/ 6560559 h 6858002"/>
              <a:gd name="connsiteX9" fmla="*/ 11916859 w 12191998"/>
              <a:gd name="connsiteY9" fmla="*/ 6508530 h 6858002"/>
              <a:gd name="connsiteX10" fmla="*/ 12036424 w 12191998"/>
              <a:gd name="connsiteY10" fmla="*/ 6508530 h 6858002"/>
              <a:gd name="connsiteX11" fmla="*/ 12036424 w 12191998"/>
              <a:gd name="connsiteY11" fmla="*/ 6463666 h 6858002"/>
              <a:gd name="connsiteX12" fmla="*/ 11739910 w 12191998"/>
              <a:gd name="connsiteY12" fmla="*/ 6457794 h 6858002"/>
              <a:gd name="connsiteX13" fmla="*/ 11707254 w 12191998"/>
              <a:gd name="connsiteY13" fmla="*/ 6462150 h 6858002"/>
              <a:gd name="connsiteX14" fmla="*/ 11677826 w 12191998"/>
              <a:gd name="connsiteY14" fmla="*/ 6475786 h 6858002"/>
              <a:gd name="connsiteX15" fmla="*/ 11656942 w 12191998"/>
              <a:gd name="connsiteY15" fmla="*/ 6498890 h 6858002"/>
              <a:gd name="connsiteX16" fmla="*/ 11648968 w 12191998"/>
              <a:gd name="connsiteY16" fmla="*/ 6531275 h 6858002"/>
              <a:gd name="connsiteX17" fmla="*/ 11655233 w 12191998"/>
              <a:gd name="connsiteY17" fmla="*/ 6559682 h 6858002"/>
              <a:gd name="connsiteX18" fmla="*/ 11671751 w 12191998"/>
              <a:gd name="connsiteY18" fmla="*/ 6579189 h 6858002"/>
              <a:gd name="connsiteX19" fmla="*/ 11694913 w 12191998"/>
              <a:gd name="connsiteY19" fmla="*/ 6592067 h 6858002"/>
              <a:gd name="connsiteX20" fmla="*/ 11721494 w 12191998"/>
              <a:gd name="connsiteY20" fmla="*/ 6600400 h 6858002"/>
              <a:gd name="connsiteX21" fmla="*/ 11747884 w 12191998"/>
              <a:gd name="connsiteY21" fmla="*/ 6607217 h 6858002"/>
              <a:gd name="connsiteX22" fmla="*/ 11771047 w 12191998"/>
              <a:gd name="connsiteY22" fmla="*/ 6614225 h 6858002"/>
              <a:gd name="connsiteX23" fmla="*/ 11787564 w 12191998"/>
              <a:gd name="connsiteY23" fmla="*/ 6624451 h 6858002"/>
              <a:gd name="connsiteX24" fmla="*/ 11793830 w 12191998"/>
              <a:gd name="connsiteY24" fmla="*/ 6640549 h 6858002"/>
              <a:gd name="connsiteX25" fmla="*/ 11789083 w 12191998"/>
              <a:gd name="connsiteY25" fmla="*/ 6655699 h 6858002"/>
              <a:gd name="connsiteX26" fmla="*/ 11777122 w 12191998"/>
              <a:gd name="connsiteY26" fmla="*/ 6664979 h 6858002"/>
              <a:gd name="connsiteX27" fmla="*/ 11761744 w 12191998"/>
              <a:gd name="connsiteY27" fmla="*/ 6669524 h 6858002"/>
              <a:gd name="connsiteX28" fmla="*/ 11746555 w 12191998"/>
              <a:gd name="connsiteY28" fmla="*/ 6670850 h 6858002"/>
              <a:gd name="connsiteX29" fmla="*/ 11726050 w 12191998"/>
              <a:gd name="connsiteY29" fmla="*/ 6668199 h 6858002"/>
              <a:gd name="connsiteX30" fmla="*/ 11708773 w 12191998"/>
              <a:gd name="connsiteY30" fmla="*/ 6660434 h 6858002"/>
              <a:gd name="connsiteX31" fmla="*/ 11697002 w 12191998"/>
              <a:gd name="connsiteY31" fmla="*/ 6646609 h 6858002"/>
              <a:gd name="connsiteX32" fmla="*/ 11692635 w 12191998"/>
              <a:gd name="connsiteY32" fmla="*/ 6625966 h 6858002"/>
              <a:gd name="connsiteX33" fmla="*/ 11640804 w 12191998"/>
              <a:gd name="connsiteY33" fmla="*/ 6625966 h 6858002"/>
              <a:gd name="connsiteX34" fmla="*/ 11648968 w 12191998"/>
              <a:gd name="connsiteY34" fmla="*/ 6664600 h 6858002"/>
              <a:gd name="connsiteX35" fmla="*/ 11671941 w 12191998"/>
              <a:gd name="connsiteY35" fmla="*/ 6691493 h 6858002"/>
              <a:gd name="connsiteX36" fmla="*/ 11705356 w 12191998"/>
              <a:gd name="connsiteY36" fmla="*/ 6707022 h 6858002"/>
              <a:gd name="connsiteX37" fmla="*/ 11744466 w 12191998"/>
              <a:gd name="connsiteY37" fmla="*/ 6711946 h 6858002"/>
              <a:gd name="connsiteX38" fmla="*/ 11788324 w 12191998"/>
              <a:gd name="connsiteY38" fmla="*/ 6706265 h 6858002"/>
              <a:gd name="connsiteX39" fmla="*/ 11820030 w 12191998"/>
              <a:gd name="connsiteY39" fmla="*/ 6689978 h 6858002"/>
              <a:gd name="connsiteX40" fmla="*/ 11839206 w 12191998"/>
              <a:gd name="connsiteY40" fmla="*/ 6665358 h 6858002"/>
              <a:gd name="connsiteX41" fmla="*/ 11845661 w 12191998"/>
              <a:gd name="connsiteY41" fmla="*/ 6634299 h 6858002"/>
              <a:gd name="connsiteX42" fmla="*/ 11837117 w 12191998"/>
              <a:gd name="connsiteY42" fmla="*/ 6600968 h 6858002"/>
              <a:gd name="connsiteX43" fmla="*/ 11816423 w 12191998"/>
              <a:gd name="connsiteY43" fmla="*/ 6579946 h 6858002"/>
              <a:gd name="connsiteX44" fmla="*/ 11792311 w 12191998"/>
              <a:gd name="connsiteY44" fmla="*/ 6568583 h 6858002"/>
              <a:gd name="connsiteX45" fmla="*/ 11773325 w 12191998"/>
              <a:gd name="connsiteY45" fmla="*/ 6563659 h 6858002"/>
              <a:gd name="connsiteX46" fmla="*/ 11736492 w 12191998"/>
              <a:gd name="connsiteY46" fmla="*/ 6554001 h 6858002"/>
              <a:gd name="connsiteX47" fmla="*/ 11714279 w 12191998"/>
              <a:gd name="connsiteY47" fmla="*/ 6546615 h 6858002"/>
              <a:gd name="connsiteX48" fmla="*/ 11703457 w 12191998"/>
              <a:gd name="connsiteY48" fmla="*/ 6538471 h 6858002"/>
              <a:gd name="connsiteX49" fmla="*/ 11700799 w 12191998"/>
              <a:gd name="connsiteY49" fmla="*/ 6526919 h 6858002"/>
              <a:gd name="connsiteX50" fmla="*/ 11704216 w 12191998"/>
              <a:gd name="connsiteY50" fmla="*/ 6514041 h 6858002"/>
              <a:gd name="connsiteX51" fmla="*/ 11712950 w 12191998"/>
              <a:gd name="connsiteY51" fmla="*/ 6505519 h 6858002"/>
              <a:gd name="connsiteX52" fmla="*/ 11724721 w 12191998"/>
              <a:gd name="connsiteY52" fmla="*/ 6500595 h 6858002"/>
              <a:gd name="connsiteX53" fmla="*/ 11737632 w 12191998"/>
              <a:gd name="connsiteY53" fmla="*/ 6499269 h 6858002"/>
              <a:gd name="connsiteX54" fmla="*/ 11755858 w 12191998"/>
              <a:gd name="connsiteY54" fmla="*/ 6500974 h 6858002"/>
              <a:gd name="connsiteX55" fmla="*/ 11770667 w 12191998"/>
              <a:gd name="connsiteY55" fmla="*/ 6506844 h 6858002"/>
              <a:gd name="connsiteX56" fmla="*/ 11781109 w 12191998"/>
              <a:gd name="connsiteY56" fmla="*/ 6518018 h 6858002"/>
              <a:gd name="connsiteX57" fmla="*/ 11785666 w 12191998"/>
              <a:gd name="connsiteY57" fmla="*/ 6536009 h 6858002"/>
              <a:gd name="connsiteX58" fmla="*/ 11837497 w 12191998"/>
              <a:gd name="connsiteY58" fmla="*/ 6536009 h 6858002"/>
              <a:gd name="connsiteX59" fmla="*/ 11829523 w 12191998"/>
              <a:gd name="connsiteY59" fmla="*/ 6500216 h 6858002"/>
              <a:gd name="connsiteX60" fmla="*/ 11807879 w 12191998"/>
              <a:gd name="connsiteY60" fmla="*/ 6475786 h 6858002"/>
              <a:gd name="connsiteX61" fmla="*/ 11776742 w 12191998"/>
              <a:gd name="connsiteY61" fmla="*/ 6462150 h 6858002"/>
              <a:gd name="connsiteX62" fmla="*/ 11739910 w 12191998"/>
              <a:gd name="connsiteY62" fmla="*/ 6457794 h 6858002"/>
              <a:gd name="connsiteX63" fmla="*/ 11973464 w 12191998"/>
              <a:gd name="connsiteY63" fmla="*/ 6384508 h 6858002"/>
              <a:gd name="connsiteX64" fmla="*/ 11973464 w 12191998"/>
              <a:gd name="connsiteY64" fmla="*/ 6447107 h 6858002"/>
              <a:gd name="connsiteX65" fmla="*/ 12036424 w 12191998"/>
              <a:gd name="connsiteY65" fmla="*/ 6447107 h 6858002"/>
              <a:gd name="connsiteX66" fmla="*/ 12036424 w 12191998"/>
              <a:gd name="connsiteY66" fmla="*/ 6384508 h 6858002"/>
              <a:gd name="connsiteX67" fmla="*/ 11706679 w 12191998"/>
              <a:gd name="connsiteY67" fmla="*/ 6246040 h 6858002"/>
              <a:gd name="connsiteX68" fmla="*/ 11765382 w 12191998"/>
              <a:gd name="connsiteY68" fmla="*/ 6246040 h 6858002"/>
              <a:gd name="connsiteX69" fmla="*/ 11793118 w 12191998"/>
              <a:gd name="connsiteY69" fmla="*/ 6253992 h 6858002"/>
              <a:gd name="connsiteX70" fmla="*/ 11802237 w 12191998"/>
              <a:gd name="connsiteY70" fmla="*/ 6279743 h 6858002"/>
              <a:gd name="connsiteX71" fmla="*/ 11793118 w 12191998"/>
              <a:gd name="connsiteY71" fmla="*/ 6306251 h 6858002"/>
              <a:gd name="connsiteX72" fmla="*/ 11765382 w 12191998"/>
              <a:gd name="connsiteY72" fmla="*/ 6314393 h 6858002"/>
              <a:gd name="connsiteX73" fmla="*/ 11706679 w 12191998"/>
              <a:gd name="connsiteY73" fmla="*/ 6314393 h 6858002"/>
              <a:gd name="connsiteX74" fmla="*/ 11706679 w 12191998"/>
              <a:gd name="connsiteY74" fmla="*/ 6246040 h 6858002"/>
              <a:gd name="connsiteX75" fmla="*/ 11888262 w 12191998"/>
              <a:gd name="connsiteY75" fmla="*/ 6204581 h 6858002"/>
              <a:gd name="connsiteX76" fmla="*/ 11888262 w 12191998"/>
              <a:gd name="connsiteY76" fmla="*/ 6447576 h 6858002"/>
              <a:gd name="connsiteX77" fmla="*/ 11941807 w 12191998"/>
              <a:gd name="connsiteY77" fmla="*/ 6447576 h 6858002"/>
              <a:gd name="connsiteX78" fmla="*/ 11941807 w 12191998"/>
              <a:gd name="connsiteY78" fmla="*/ 6204581 h 6858002"/>
              <a:gd name="connsiteX79" fmla="*/ 11653134 w 12191998"/>
              <a:gd name="connsiteY79" fmla="*/ 6204581 h 6858002"/>
              <a:gd name="connsiteX80" fmla="*/ 11653134 w 12191998"/>
              <a:gd name="connsiteY80" fmla="*/ 6447576 h 6858002"/>
              <a:gd name="connsiteX81" fmla="*/ 11706683 w 12191998"/>
              <a:gd name="connsiteY81" fmla="*/ 6447576 h 6858002"/>
              <a:gd name="connsiteX82" fmla="*/ 11706683 w 12191998"/>
              <a:gd name="connsiteY82" fmla="*/ 6352689 h 6858002"/>
              <a:gd name="connsiteX83" fmla="*/ 11760231 w 12191998"/>
              <a:gd name="connsiteY83" fmla="*/ 6352689 h 6858002"/>
              <a:gd name="connsiteX84" fmla="*/ 11789284 w 12191998"/>
              <a:gd name="connsiteY84" fmla="*/ 6361401 h 6858002"/>
              <a:gd name="connsiteX85" fmla="*/ 11800867 w 12191998"/>
              <a:gd name="connsiteY85" fmla="*/ 6389432 h 6858002"/>
              <a:gd name="connsiteX86" fmla="*/ 11803906 w 12191998"/>
              <a:gd name="connsiteY86" fmla="*/ 6419924 h 6858002"/>
              <a:gd name="connsiteX87" fmla="*/ 11809412 w 12191998"/>
              <a:gd name="connsiteY87" fmla="*/ 6447576 h 6858002"/>
              <a:gd name="connsiteX88" fmla="*/ 11862961 w 12191998"/>
              <a:gd name="connsiteY88" fmla="*/ 6447576 h 6858002"/>
              <a:gd name="connsiteX89" fmla="*/ 11857264 w 12191998"/>
              <a:gd name="connsiteY89" fmla="*/ 6435076 h 6858002"/>
              <a:gd name="connsiteX90" fmla="*/ 11854606 w 12191998"/>
              <a:gd name="connsiteY90" fmla="*/ 6419546 h 6858002"/>
              <a:gd name="connsiteX91" fmla="*/ 11853467 w 12191998"/>
              <a:gd name="connsiteY91" fmla="*/ 6403636 h 6858002"/>
              <a:gd name="connsiteX92" fmla="*/ 11852707 w 12191998"/>
              <a:gd name="connsiteY92" fmla="*/ 6390000 h 6858002"/>
              <a:gd name="connsiteX93" fmla="*/ 11850238 w 12191998"/>
              <a:gd name="connsiteY93" fmla="*/ 6371628 h 6858002"/>
              <a:gd name="connsiteX94" fmla="*/ 11844162 w 12191998"/>
              <a:gd name="connsiteY94" fmla="*/ 6354772 h 6858002"/>
              <a:gd name="connsiteX95" fmla="*/ 11833528 w 12191998"/>
              <a:gd name="connsiteY95" fmla="*/ 6341515 h 6858002"/>
              <a:gd name="connsiteX96" fmla="*/ 11817198 w 12191998"/>
              <a:gd name="connsiteY96" fmla="*/ 6333181 h 6858002"/>
              <a:gd name="connsiteX97" fmla="*/ 11817198 w 12191998"/>
              <a:gd name="connsiteY97" fmla="*/ 6332613 h 6858002"/>
              <a:gd name="connsiteX98" fmla="*/ 11846820 w 12191998"/>
              <a:gd name="connsiteY98" fmla="*/ 6308749 h 6858002"/>
              <a:gd name="connsiteX99" fmla="*/ 11855745 w 12191998"/>
              <a:gd name="connsiteY99" fmla="*/ 6271627 h 6858002"/>
              <a:gd name="connsiteX100" fmla="*/ 11850808 w 12191998"/>
              <a:gd name="connsiteY100" fmla="*/ 6245680 h 6858002"/>
              <a:gd name="connsiteX101" fmla="*/ 11836567 w 12191998"/>
              <a:gd name="connsiteY101" fmla="*/ 6224278 h 6858002"/>
              <a:gd name="connsiteX102" fmla="*/ 11813970 w 12191998"/>
              <a:gd name="connsiteY102" fmla="*/ 6209884 h 6858002"/>
              <a:gd name="connsiteX103" fmla="*/ 11784537 w 12191998"/>
              <a:gd name="connsiteY103" fmla="*/ 6204581 h 6858002"/>
              <a:gd name="connsiteX104" fmla="*/ 0 w 12191998"/>
              <a:gd name="connsiteY104" fmla="*/ 0 h 6858002"/>
              <a:gd name="connsiteX105" fmla="*/ 6629400 w 12191998"/>
              <a:gd name="connsiteY105" fmla="*/ 0 h 6858002"/>
              <a:gd name="connsiteX106" fmla="*/ 6629400 w 12191998"/>
              <a:gd name="connsiteY106" fmla="*/ 3 h 6858002"/>
              <a:gd name="connsiteX107" fmla="*/ 12191998 w 12191998"/>
              <a:gd name="connsiteY107" fmla="*/ 3 h 6858002"/>
              <a:gd name="connsiteX108" fmla="*/ 12191998 w 12191998"/>
              <a:gd name="connsiteY108" fmla="*/ 6858002 h 6858002"/>
              <a:gd name="connsiteX109" fmla="*/ 6311899 w 12191998"/>
              <a:gd name="connsiteY109" fmla="*/ 6858002 h 6858002"/>
              <a:gd name="connsiteX110" fmla="*/ 6311899 w 12191998"/>
              <a:gd name="connsiteY110" fmla="*/ 6858001 h 6858002"/>
              <a:gd name="connsiteX111" fmla="*/ 0 w 12191998"/>
              <a:gd name="connsiteY111" fmla="*/ 6858001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2191998" h="6858002">
                <a:moveTo>
                  <a:pt x="11863314" y="6463666"/>
                </a:moveTo>
                <a:lnTo>
                  <a:pt x="11863314" y="6706426"/>
                </a:lnTo>
                <a:lnTo>
                  <a:pt x="12036189" y="6706426"/>
                </a:lnTo>
                <a:lnTo>
                  <a:pt x="12036189" y="6661562"/>
                </a:lnTo>
                <a:lnTo>
                  <a:pt x="11916859" y="6661562"/>
                </a:lnTo>
                <a:lnTo>
                  <a:pt x="11916859" y="6602017"/>
                </a:lnTo>
                <a:lnTo>
                  <a:pt x="12029128" y="6602017"/>
                </a:lnTo>
                <a:lnTo>
                  <a:pt x="12029128" y="6560559"/>
                </a:lnTo>
                <a:lnTo>
                  <a:pt x="11916859" y="6560559"/>
                </a:lnTo>
                <a:lnTo>
                  <a:pt x="11916859" y="6508530"/>
                </a:lnTo>
                <a:lnTo>
                  <a:pt x="12036424" y="6508530"/>
                </a:lnTo>
                <a:lnTo>
                  <a:pt x="12036424" y="6463666"/>
                </a:lnTo>
                <a:close/>
                <a:moveTo>
                  <a:pt x="11739910" y="6457794"/>
                </a:moveTo>
                <a:cubicBezTo>
                  <a:pt x="11729088" y="6457794"/>
                  <a:pt x="11718076" y="6459309"/>
                  <a:pt x="11707254" y="6462150"/>
                </a:cubicBezTo>
                <a:cubicBezTo>
                  <a:pt x="11696242" y="6465180"/>
                  <a:pt x="11686560" y="6469725"/>
                  <a:pt x="11677826" y="6475786"/>
                </a:cubicBezTo>
                <a:cubicBezTo>
                  <a:pt x="11669282" y="6482035"/>
                  <a:pt x="11662258" y="6489611"/>
                  <a:pt x="11656942" y="6498890"/>
                </a:cubicBezTo>
                <a:cubicBezTo>
                  <a:pt x="11651626" y="6507981"/>
                  <a:pt x="11648968" y="6518776"/>
                  <a:pt x="11648968" y="6531275"/>
                </a:cubicBezTo>
                <a:cubicBezTo>
                  <a:pt x="11648968" y="6542448"/>
                  <a:pt x="11651056" y="6551918"/>
                  <a:pt x="11655233" y="6559682"/>
                </a:cubicBezTo>
                <a:cubicBezTo>
                  <a:pt x="11659410" y="6567447"/>
                  <a:pt x="11664916" y="6574075"/>
                  <a:pt x="11671751" y="6579189"/>
                </a:cubicBezTo>
                <a:cubicBezTo>
                  <a:pt x="11678586" y="6584491"/>
                  <a:pt x="11686370" y="6588658"/>
                  <a:pt x="11694913" y="6592067"/>
                </a:cubicBezTo>
                <a:cubicBezTo>
                  <a:pt x="11703647" y="6595286"/>
                  <a:pt x="11712380" y="6598127"/>
                  <a:pt x="11721494" y="6600400"/>
                </a:cubicBezTo>
                <a:cubicBezTo>
                  <a:pt x="11730417" y="6602862"/>
                  <a:pt x="11739150" y="6605134"/>
                  <a:pt x="11747884" y="6607217"/>
                </a:cubicBezTo>
                <a:cubicBezTo>
                  <a:pt x="11756428" y="6609301"/>
                  <a:pt x="11764212" y="6611573"/>
                  <a:pt x="11771047" y="6614225"/>
                </a:cubicBezTo>
                <a:cubicBezTo>
                  <a:pt x="11777882" y="6617065"/>
                  <a:pt x="11783387" y="6620474"/>
                  <a:pt x="11787564" y="6624451"/>
                </a:cubicBezTo>
                <a:cubicBezTo>
                  <a:pt x="11791741" y="6628618"/>
                  <a:pt x="11793830" y="6633920"/>
                  <a:pt x="11793830" y="6640549"/>
                </a:cubicBezTo>
                <a:cubicBezTo>
                  <a:pt x="11793830" y="6646609"/>
                  <a:pt x="11792311" y="6651722"/>
                  <a:pt x="11789083" y="6655699"/>
                </a:cubicBezTo>
                <a:cubicBezTo>
                  <a:pt x="11785856" y="6659677"/>
                  <a:pt x="11781869" y="6662707"/>
                  <a:pt x="11777122" y="6664979"/>
                </a:cubicBezTo>
                <a:cubicBezTo>
                  <a:pt x="11772376" y="6667252"/>
                  <a:pt x="11767249" y="6668767"/>
                  <a:pt x="11761744" y="6669524"/>
                </a:cubicBezTo>
                <a:cubicBezTo>
                  <a:pt x="11756428" y="6670471"/>
                  <a:pt x="11751301" y="6670850"/>
                  <a:pt x="11746555" y="6670850"/>
                </a:cubicBezTo>
                <a:cubicBezTo>
                  <a:pt x="11739340" y="6670850"/>
                  <a:pt x="11732505" y="6669903"/>
                  <a:pt x="11726050" y="6668199"/>
                </a:cubicBezTo>
                <a:cubicBezTo>
                  <a:pt x="11719405" y="6666494"/>
                  <a:pt x="11713709" y="6663843"/>
                  <a:pt x="11708773" y="6660434"/>
                </a:cubicBezTo>
                <a:cubicBezTo>
                  <a:pt x="11703837" y="6656836"/>
                  <a:pt x="11700040" y="6652291"/>
                  <a:pt x="11697002" y="6646609"/>
                </a:cubicBezTo>
                <a:cubicBezTo>
                  <a:pt x="11693964" y="6640928"/>
                  <a:pt x="11692635" y="6634110"/>
                  <a:pt x="11692635" y="6625966"/>
                </a:cubicBezTo>
                <a:cubicBezTo>
                  <a:pt x="11692635" y="6625966"/>
                  <a:pt x="11692635" y="6625966"/>
                  <a:pt x="11640804" y="6625966"/>
                </a:cubicBezTo>
                <a:cubicBezTo>
                  <a:pt x="11640424" y="6640928"/>
                  <a:pt x="11643272" y="6653806"/>
                  <a:pt x="11648968" y="6664600"/>
                </a:cubicBezTo>
                <a:cubicBezTo>
                  <a:pt x="11654663" y="6675585"/>
                  <a:pt x="11662258" y="6684486"/>
                  <a:pt x="11671941" y="6691493"/>
                </a:cubicBezTo>
                <a:cubicBezTo>
                  <a:pt x="11681623" y="6698500"/>
                  <a:pt x="11692825" y="6703803"/>
                  <a:pt x="11705356" y="6707022"/>
                </a:cubicBezTo>
                <a:cubicBezTo>
                  <a:pt x="11718076" y="6710242"/>
                  <a:pt x="11730986" y="6711946"/>
                  <a:pt x="11744466" y="6711946"/>
                </a:cubicBezTo>
                <a:cubicBezTo>
                  <a:pt x="11760984" y="6711946"/>
                  <a:pt x="11775603" y="6710052"/>
                  <a:pt x="11788324" y="6706265"/>
                </a:cubicBezTo>
                <a:cubicBezTo>
                  <a:pt x="11800854" y="6702288"/>
                  <a:pt x="11811486" y="6696985"/>
                  <a:pt x="11820030" y="6689978"/>
                </a:cubicBezTo>
                <a:cubicBezTo>
                  <a:pt x="11828574" y="6683160"/>
                  <a:pt x="11834839" y="6674827"/>
                  <a:pt x="11839206" y="6665358"/>
                </a:cubicBezTo>
                <a:cubicBezTo>
                  <a:pt x="11843573" y="6655889"/>
                  <a:pt x="11845661" y="6645473"/>
                  <a:pt x="11845661" y="6634299"/>
                </a:cubicBezTo>
                <a:cubicBezTo>
                  <a:pt x="11845661" y="6620853"/>
                  <a:pt x="11842813" y="6609679"/>
                  <a:pt x="11837117" y="6600968"/>
                </a:cubicBezTo>
                <a:cubicBezTo>
                  <a:pt x="11831232" y="6592067"/>
                  <a:pt x="11824397" y="6585249"/>
                  <a:pt x="11816423" y="6579946"/>
                </a:cubicBezTo>
                <a:cubicBezTo>
                  <a:pt x="11808449" y="6574833"/>
                  <a:pt x="11800475" y="6570856"/>
                  <a:pt x="11792311" y="6568583"/>
                </a:cubicBezTo>
                <a:cubicBezTo>
                  <a:pt x="11784337" y="6566121"/>
                  <a:pt x="11777882" y="6564606"/>
                  <a:pt x="11773325" y="6563659"/>
                </a:cubicBezTo>
                <a:cubicBezTo>
                  <a:pt x="11758136" y="6559682"/>
                  <a:pt x="11745795" y="6556652"/>
                  <a:pt x="11736492" y="6554001"/>
                </a:cubicBezTo>
                <a:cubicBezTo>
                  <a:pt x="11726999" y="6551539"/>
                  <a:pt x="11719595" y="6549077"/>
                  <a:pt x="11714279" y="6546615"/>
                </a:cubicBezTo>
                <a:cubicBezTo>
                  <a:pt x="11708963" y="6544153"/>
                  <a:pt x="11705356" y="6541312"/>
                  <a:pt x="11703457" y="6538471"/>
                </a:cubicBezTo>
                <a:cubicBezTo>
                  <a:pt x="11701748" y="6535441"/>
                  <a:pt x="11700799" y="6531654"/>
                  <a:pt x="11700799" y="6526919"/>
                </a:cubicBezTo>
                <a:cubicBezTo>
                  <a:pt x="11700799" y="6521616"/>
                  <a:pt x="11701938" y="6517261"/>
                  <a:pt x="11704216" y="6514041"/>
                </a:cubicBezTo>
                <a:cubicBezTo>
                  <a:pt x="11706495" y="6510632"/>
                  <a:pt x="11709343" y="6507791"/>
                  <a:pt x="11712950" y="6505519"/>
                </a:cubicBezTo>
                <a:cubicBezTo>
                  <a:pt x="11716367" y="6503246"/>
                  <a:pt x="11720354" y="6501542"/>
                  <a:pt x="11724721" y="6500595"/>
                </a:cubicBezTo>
                <a:cubicBezTo>
                  <a:pt x="11728898" y="6499837"/>
                  <a:pt x="11733265" y="6499269"/>
                  <a:pt x="11737632" y="6499269"/>
                </a:cubicBezTo>
                <a:cubicBezTo>
                  <a:pt x="11744277" y="6499269"/>
                  <a:pt x="11750352" y="6499837"/>
                  <a:pt x="11755858" y="6500974"/>
                </a:cubicBezTo>
                <a:cubicBezTo>
                  <a:pt x="11761364" y="6502110"/>
                  <a:pt x="11766300" y="6504004"/>
                  <a:pt x="11770667" y="6506844"/>
                </a:cubicBezTo>
                <a:cubicBezTo>
                  <a:pt x="11775034" y="6509496"/>
                  <a:pt x="11778451" y="6513283"/>
                  <a:pt x="11781109" y="6518018"/>
                </a:cubicBezTo>
                <a:cubicBezTo>
                  <a:pt x="11783767" y="6522753"/>
                  <a:pt x="11785286" y="6528813"/>
                  <a:pt x="11785666" y="6536009"/>
                </a:cubicBezTo>
                <a:cubicBezTo>
                  <a:pt x="11785666" y="6536009"/>
                  <a:pt x="11785666" y="6536009"/>
                  <a:pt x="11837497" y="6536009"/>
                </a:cubicBezTo>
                <a:cubicBezTo>
                  <a:pt x="11837497" y="6521995"/>
                  <a:pt x="11834839" y="6510064"/>
                  <a:pt x="11829523" y="6500216"/>
                </a:cubicBezTo>
                <a:cubicBezTo>
                  <a:pt x="11824207" y="6490368"/>
                  <a:pt x="11816992" y="6482225"/>
                  <a:pt x="11807879" y="6475786"/>
                </a:cubicBezTo>
                <a:cubicBezTo>
                  <a:pt x="11798766" y="6469536"/>
                  <a:pt x="11788324" y="6464991"/>
                  <a:pt x="11776742" y="6462150"/>
                </a:cubicBezTo>
                <a:cubicBezTo>
                  <a:pt x="11764971" y="6459309"/>
                  <a:pt x="11752630" y="6457794"/>
                  <a:pt x="11739910" y="6457794"/>
                </a:cubicBezTo>
                <a:close/>
                <a:moveTo>
                  <a:pt x="11973464" y="6384508"/>
                </a:moveTo>
                <a:lnTo>
                  <a:pt x="11973464" y="6447107"/>
                </a:lnTo>
                <a:lnTo>
                  <a:pt x="12036424" y="6447107"/>
                </a:lnTo>
                <a:lnTo>
                  <a:pt x="12036424" y="6384508"/>
                </a:lnTo>
                <a:close/>
                <a:moveTo>
                  <a:pt x="11706679" y="6246040"/>
                </a:moveTo>
                <a:cubicBezTo>
                  <a:pt x="11706679" y="6246040"/>
                  <a:pt x="11706679" y="6246040"/>
                  <a:pt x="11765382" y="6246040"/>
                </a:cubicBezTo>
                <a:cubicBezTo>
                  <a:pt x="11777730" y="6246040"/>
                  <a:pt x="11786849" y="6248690"/>
                  <a:pt x="11793118" y="6253992"/>
                </a:cubicBezTo>
                <a:cubicBezTo>
                  <a:pt x="11799198" y="6259483"/>
                  <a:pt x="11802237" y="6268004"/>
                  <a:pt x="11802237" y="6279743"/>
                </a:cubicBezTo>
                <a:cubicBezTo>
                  <a:pt x="11802237" y="6292050"/>
                  <a:pt x="11799198" y="6300760"/>
                  <a:pt x="11793118" y="6306251"/>
                </a:cubicBezTo>
                <a:cubicBezTo>
                  <a:pt x="11786849" y="6311742"/>
                  <a:pt x="11777730" y="6314393"/>
                  <a:pt x="11765382" y="6314393"/>
                </a:cubicBezTo>
                <a:lnTo>
                  <a:pt x="11706679" y="6314393"/>
                </a:lnTo>
                <a:cubicBezTo>
                  <a:pt x="11706679" y="6314393"/>
                  <a:pt x="11706679" y="6314393"/>
                  <a:pt x="11706679" y="6246040"/>
                </a:cubicBezTo>
                <a:close/>
                <a:moveTo>
                  <a:pt x="11888262" y="6204581"/>
                </a:moveTo>
                <a:lnTo>
                  <a:pt x="11888262" y="6447576"/>
                </a:lnTo>
                <a:lnTo>
                  <a:pt x="11941807" y="6447576"/>
                </a:lnTo>
                <a:lnTo>
                  <a:pt x="11941807" y="6204581"/>
                </a:lnTo>
                <a:close/>
                <a:moveTo>
                  <a:pt x="11653134" y="6204581"/>
                </a:moveTo>
                <a:cubicBezTo>
                  <a:pt x="11653134" y="6204581"/>
                  <a:pt x="11653134" y="6204581"/>
                  <a:pt x="11653134" y="6447576"/>
                </a:cubicBezTo>
                <a:cubicBezTo>
                  <a:pt x="11653134" y="6447576"/>
                  <a:pt x="11653134" y="6447576"/>
                  <a:pt x="11706683" y="6447576"/>
                </a:cubicBezTo>
                <a:cubicBezTo>
                  <a:pt x="11706683" y="6447576"/>
                  <a:pt x="11706683" y="6447576"/>
                  <a:pt x="11706683" y="6352689"/>
                </a:cubicBezTo>
                <a:cubicBezTo>
                  <a:pt x="11706683" y="6352689"/>
                  <a:pt x="11706683" y="6352689"/>
                  <a:pt x="11760231" y="6352689"/>
                </a:cubicBezTo>
                <a:cubicBezTo>
                  <a:pt x="11773713" y="6352689"/>
                  <a:pt x="11783398" y="6355530"/>
                  <a:pt x="11789284" y="6361401"/>
                </a:cubicBezTo>
                <a:cubicBezTo>
                  <a:pt x="11795171" y="6367272"/>
                  <a:pt x="11798969" y="6376742"/>
                  <a:pt x="11800867" y="6389432"/>
                </a:cubicBezTo>
                <a:cubicBezTo>
                  <a:pt x="11802197" y="6399091"/>
                  <a:pt x="11803336" y="6409318"/>
                  <a:pt x="11803906" y="6419924"/>
                </a:cubicBezTo>
                <a:cubicBezTo>
                  <a:pt x="11804665" y="6430720"/>
                  <a:pt x="11806374" y="6439811"/>
                  <a:pt x="11809412" y="6447576"/>
                </a:cubicBezTo>
                <a:cubicBezTo>
                  <a:pt x="11809412" y="6447576"/>
                  <a:pt x="11809412" y="6447576"/>
                  <a:pt x="11862961" y="6447576"/>
                </a:cubicBezTo>
                <a:cubicBezTo>
                  <a:pt x="11860492" y="6444167"/>
                  <a:pt x="11858594" y="6440000"/>
                  <a:pt x="11857264" y="6435076"/>
                </a:cubicBezTo>
                <a:cubicBezTo>
                  <a:pt x="11856125" y="6430341"/>
                  <a:pt x="11855176" y="6425038"/>
                  <a:pt x="11854606" y="6419546"/>
                </a:cubicBezTo>
                <a:cubicBezTo>
                  <a:pt x="11854036" y="6414243"/>
                  <a:pt x="11853656" y="6408939"/>
                  <a:pt x="11853467" y="6403636"/>
                </a:cubicBezTo>
                <a:cubicBezTo>
                  <a:pt x="11853087" y="6398523"/>
                  <a:pt x="11852897" y="6393977"/>
                  <a:pt x="11852707" y="6390000"/>
                </a:cubicBezTo>
                <a:cubicBezTo>
                  <a:pt x="11852327" y="6383939"/>
                  <a:pt x="11851378" y="6377879"/>
                  <a:pt x="11850238" y="6371628"/>
                </a:cubicBezTo>
                <a:cubicBezTo>
                  <a:pt x="11848909" y="6365568"/>
                  <a:pt x="11846820" y="6359886"/>
                  <a:pt x="11844162" y="6354772"/>
                </a:cubicBezTo>
                <a:cubicBezTo>
                  <a:pt x="11841504" y="6349659"/>
                  <a:pt x="11837896" y="6345302"/>
                  <a:pt x="11833528" y="6341515"/>
                </a:cubicBezTo>
                <a:cubicBezTo>
                  <a:pt x="11829351" y="6337727"/>
                  <a:pt x="11823844" y="6335075"/>
                  <a:pt x="11817198" y="6333181"/>
                </a:cubicBezTo>
                <a:cubicBezTo>
                  <a:pt x="11817198" y="6333181"/>
                  <a:pt x="11817198" y="6333181"/>
                  <a:pt x="11817198" y="6332613"/>
                </a:cubicBezTo>
                <a:cubicBezTo>
                  <a:pt x="11830870" y="6327120"/>
                  <a:pt x="11840744" y="6319166"/>
                  <a:pt x="11846820" y="6308749"/>
                </a:cubicBezTo>
                <a:cubicBezTo>
                  <a:pt x="11852707" y="6298332"/>
                  <a:pt x="11855745" y="6285832"/>
                  <a:pt x="11855745" y="6271627"/>
                </a:cubicBezTo>
                <a:cubicBezTo>
                  <a:pt x="11855745" y="6262347"/>
                  <a:pt x="11854226" y="6253635"/>
                  <a:pt x="11850808" y="6245680"/>
                </a:cubicBezTo>
                <a:cubicBezTo>
                  <a:pt x="11847580" y="6237536"/>
                  <a:pt x="11842833" y="6230528"/>
                  <a:pt x="11836567" y="6224278"/>
                </a:cubicBezTo>
                <a:cubicBezTo>
                  <a:pt x="11830300" y="6218218"/>
                  <a:pt x="11822705" y="6213293"/>
                  <a:pt x="11813970" y="6209884"/>
                </a:cubicBezTo>
                <a:cubicBezTo>
                  <a:pt x="11805235" y="6206286"/>
                  <a:pt x="11795361" y="6204581"/>
                  <a:pt x="11784537" y="6204581"/>
                </a:cubicBezTo>
                <a:close/>
                <a:moveTo>
                  <a:pt x="0" y="0"/>
                </a:moveTo>
                <a:lnTo>
                  <a:pt x="6629400" y="0"/>
                </a:lnTo>
                <a:lnTo>
                  <a:pt x="6629400" y="3"/>
                </a:lnTo>
                <a:lnTo>
                  <a:pt x="12191998" y="3"/>
                </a:lnTo>
                <a:lnTo>
                  <a:pt x="12191998" y="6858002"/>
                </a:lnTo>
                <a:lnTo>
                  <a:pt x="6311899" y="6858002"/>
                </a:lnTo>
                <a:lnTo>
                  <a:pt x="6311899" y="6858001"/>
                </a:lnTo>
                <a:lnTo>
                  <a:pt x="0" y="6858001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5"/>
            <a:ext cx="5400675" cy="5724525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rgbClr val="7F7F7F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3"/>
          </p:nvPr>
        </p:nvSpPr>
        <p:spPr>
          <a:xfrm>
            <a:off x="6240463" y="333375"/>
            <a:ext cx="5256212" cy="5724525"/>
          </a:xfrm>
        </p:spPr>
        <p:txBody>
          <a:bodyPr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9859504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1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foruta vinrö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0863" y="1233488"/>
            <a:ext cx="7417480" cy="4824413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2"/>
          </p:nvPr>
        </p:nvSpPr>
        <p:spPr>
          <a:xfrm>
            <a:off x="8183563" y="0"/>
            <a:ext cx="4008437" cy="6858001"/>
          </a:xfrm>
          <a:custGeom>
            <a:avLst/>
            <a:gdLst>
              <a:gd name="connsiteX0" fmla="*/ 3679752 w 4008437"/>
              <a:gd name="connsiteY0" fmla="*/ 6463665 h 6858001"/>
              <a:gd name="connsiteX1" fmla="*/ 3679752 w 4008437"/>
              <a:gd name="connsiteY1" fmla="*/ 6706425 h 6858001"/>
              <a:gd name="connsiteX2" fmla="*/ 3852627 w 4008437"/>
              <a:gd name="connsiteY2" fmla="*/ 6706425 h 6858001"/>
              <a:gd name="connsiteX3" fmla="*/ 3852627 w 4008437"/>
              <a:gd name="connsiteY3" fmla="*/ 6661561 h 6858001"/>
              <a:gd name="connsiteX4" fmla="*/ 3733297 w 4008437"/>
              <a:gd name="connsiteY4" fmla="*/ 6661561 h 6858001"/>
              <a:gd name="connsiteX5" fmla="*/ 3733297 w 4008437"/>
              <a:gd name="connsiteY5" fmla="*/ 6602016 h 6858001"/>
              <a:gd name="connsiteX6" fmla="*/ 3845566 w 4008437"/>
              <a:gd name="connsiteY6" fmla="*/ 6602016 h 6858001"/>
              <a:gd name="connsiteX7" fmla="*/ 3845566 w 4008437"/>
              <a:gd name="connsiteY7" fmla="*/ 6560558 h 6858001"/>
              <a:gd name="connsiteX8" fmla="*/ 3733297 w 4008437"/>
              <a:gd name="connsiteY8" fmla="*/ 6560558 h 6858001"/>
              <a:gd name="connsiteX9" fmla="*/ 3733297 w 4008437"/>
              <a:gd name="connsiteY9" fmla="*/ 6508529 h 6858001"/>
              <a:gd name="connsiteX10" fmla="*/ 3852862 w 4008437"/>
              <a:gd name="connsiteY10" fmla="*/ 6508529 h 6858001"/>
              <a:gd name="connsiteX11" fmla="*/ 3852862 w 4008437"/>
              <a:gd name="connsiteY11" fmla="*/ 6463665 h 6858001"/>
              <a:gd name="connsiteX12" fmla="*/ 3556348 w 4008437"/>
              <a:gd name="connsiteY12" fmla="*/ 6457793 h 6858001"/>
              <a:gd name="connsiteX13" fmla="*/ 3523692 w 4008437"/>
              <a:gd name="connsiteY13" fmla="*/ 6462149 h 6858001"/>
              <a:gd name="connsiteX14" fmla="*/ 3494264 w 4008437"/>
              <a:gd name="connsiteY14" fmla="*/ 6475785 h 6858001"/>
              <a:gd name="connsiteX15" fmla="*/ 3473380 w 4008437"/>
              <a:gd name="connsiteY15" fmla="*/ 6498889 h 6858001"/>
              <a:gd name="connsiteX16" fmla="*/ 3465406 w 4008437"/>
              <a:gd name="connsiteY16" fmla="*/ 6531274 h 6858001"/>
              <a:gd name="connsiteX17" fmla="*/ 3471671 w 4008437"/>
              <a:gd name="connsiteY17" fmla="*/ 6559681 h 6858001"/>
              <a:gd name="connsiteX18" fmla="*/ 3488189 w 4008437"/>
              <a:gd name="connsiteY18" fmla="*/ 6579188 h 6858001"/>
              <a:gd name="connsiteX19" fmla="*/ 3511351 w 4008437"/>
              <a:gd name="connsiteY19" fmla="*/ 6592066 h 6858001"/>
              <a:gd name="connsiteX20" fmla="*/ 3537932 w 4008437"/>
              <a:gd name="connsiteY20" fmla="*/ 6600399 h 6858001"/>
              <a:gd name="connsiteX21" fmla="*/ 3564322 w 4008437"/>
              <a:gd name="connsiteY21" fmla="*/ 6607216 h 6858001"/>
              <a:gd name="connsiteX22" fmla="*/ 3587485 w 4008437"/>
              <a:gd name="connsiteY22" fmla="*/ 6614224 h 6858001"/>
              <a:gd name="connsiteX23" fmla="*/ 3604002 w 4008437"/>
              <a:gd name="connsiteY23" fmla="*/ 6624450 h 6858001"/>
              <a:gd name="connsiteX24" fmla="*/ 3610268 w 4008437"/>
              <a:gd name="connsiteY24" fmla="*/ 6640548 h 6858001"/>
              <a:gd name="connsiteX25" fmla="*/ 3605521 w 4008437"/>
              <a:gd name="connsiteY25" fmla="*/ 6655698 h 6858001"/>
              <a:gd name="connsiteX26" fmla="*/ 3593560 w 4008437"/>
              <a:gd name="connsiteY26" fmla="*/ 6664978 h 6858001"/>
              <a:gd name="connsiteX27" fmla="*/ 3578182 w 4008437"/>
              <a:gd name="connsiteY27" fmla="*/ 6669523 h 6858001"/>
              <a:gd name="connsiteX28" fmla="*/ 3562993 w 4008437"/>
              <a:gd name="connsiteY28" fmla="*/ 6670849 h 6858001"/>
              <a:gd name="connsiteX29" fmla="*/ 3542488 w 4008437"/>
              <a:gd name="connsiteY29" fmla="*/ 6668198 h 6858001"/>
              <a:gd name="connsiteX30" fmla="*/ 3525211 w 4008437"/>
              <a:gd name="connsiteY30" fmla="*/ 6660433 h 6858001"/>
              <a:gd name="connsiteX31" fmla="*/ 3513440 w 4008437"/>
              <a:gd name="connsiteY31" fmla="*/ 6646608 h 6858001"/>
              <a:gd name="connsiteX32" fmla="*/ 3509073 w 4008437"/>
              <a:gd name="connsiteY32" fmla="*/ 6625965 h 6858001"/>
              <a:gd name="connsiteX33" fmla="*/ 3457242 w 4008437"/>
              <a:gd name="connsiteY33" fmla="*/ 6625965 h 6858001"/>
              <a:gd name="connsiteX34" fmla="*/ 3465406 w 4008437"/>
              <a:gd name="connsiteY34" fmla="*/ 6664599 h 6858001"/>
              <a:gd name="connsiteX35" fmla="*/ 3488379 w 4008437"/>
              <a:gd name="connsiteY35" fmla="*/ 6691492 h 6858001"/>
              <a:gd name="connsiteX36" fmla="*/ 3521794 w 4008437"/>
              <a:gd name="connsiteY36" fmla="*/ 6707021 h 6858001"/>
              <a:gd name="connsiteX37" fmla="*/ 3560904 w 4008437"/>
              <a:gd name="connsiteY37" fmla="*/ 6711945 h 6858001"/>
              <a:gd name="connsiteX38" fmla="*/ 3604762 w 4008437"/>
              <a:gd name="connsiteY38" fmla="*/ 6706264 h 6858001"/>
              <a:gd name="connsiteX39" fmla="*/ 3636468 w 4008437"/>
              <a:gd name="connsiteY39" fmla="*/ 6689977 h 6858001"/>
              <a:gd name="connsiteX40" fmla="*/ 3655644 w 4008437"/>
              <a:gd name="connsiteY40" fmla="*/ 6665357 h 6858001"/>
              <a:gd name="connsiteX41" fmla="*/ 3662099 w 4008437"/>
              <a:gd name="connsiteY41" fmla="*/ 6634298 h 6858001"/>
              <a:gd name="connsiteX42" fmla="*/ 3653555 w 4008437"/>
              <a:gd name="connsiteY42" fmla="*/ 6600967 h 6858001"/>
              <a:gd name="connsiteX43" fmla="*/ 3632861 w 4008437"/>
              <a:gd name="connsiteY43" fmla="*/ 6579945 h 6858001"/>
              <a:gd name="connsiteX44" fmla="*/ 3608749 w 4008437"/>
              <a:gd name="connsiteY44" fmla="*/ 6568582 h 6858001"/>
              <a:gd name="connsiteX45" fmla="*/ 3589763 w 4008437"/>
              <a:gd name="connsiteY45" fmla="*/ 6563658 h 6858001"/>
              <a:gd name="connsiteX46" fmla="*/ 3552930 w 4008437"/>
              <a:gd name="connsiteY46" fmla="*/ 6554000 h 6858001"/>
              <a:gd name="connsiteX47" fmla="*/ 3530717 w 4008437"/>
              <a:gd name="connsiteY47" fmla="*/ 6546614 h 6858001"/>
              <a:gd name="connsiteX48" fmla="*/ 3519895 w 4008437"/>
              <a:gd name="connsiteY48" fmla="*/ 6538470 h 6858001"/>
              <a:gd name="connsiteX49" fmla="*/ 3517237 w 4008437"/>
              <a:gd name="connsiteY49" fmla="*/ 6526918 h 6858001"/>
              <a:gd name="connsiteX50" fmla="*/ 3520654 w 4008437"/>
              <a:gd name="connsiteY50" fmla="*/ 6514040 h 6858001"/>
              <a:gd name="connsiteX51" fmla="*/ 3529388 w 4008437"/>
              <a:gd name="connsiteY51" fmla="*/ 6505518 h 6858001"/>
              <a:gd name="connsiteX52" fmla="*/ 3541159 w 4008437"/>
              <a:gd name="connsiteY52" fmla="*/ 6500594 h 6858001"/>
              <a:gd name="connsiteX53" fmla="*/ 3554070 w 4008437"/>
              <a:gd name="connsiteY53" fmla="*/ 6499268 h 6858001"/>
              <a:gd name="connsiteX54" fmla="*/ 3572296 w 4008437"/>
              <a:gd name="connsiteY54" fmla="*/ 6500973 h 6858001"/>
              <a:gd name="connsiteX55" fmla="*/ 3587105 w 4008437"/>
              <a:gd name="connsiteY55" fmla="*/ 6506843 h 6858001"/>
              <a:gd name="connsiteX56" fmla="*/ 3597547 w 4008437"/>
              <a:gd name="connsiteY56" fmla="*/ 6518017 h 6858001"/>
              <a:gd name="connsiteX57" fmla="*/ 3602104 w 4008437"/>
              <a:gd name="connsiteY57" fmla="*/ 6536008 h 6858001"/>
              <a:gd name="connsiteX58" fmla="*/ 3653935 w 4008437"/>
              <a:gd name="connsiteY58" fmla="*/ 6536008 h 6858001"/>
              <a:gd name="connsiteX59" fmla="*/ 3645961 w 4008437"/>
              <a:gd name="connsiteY59" fmla="*/ 6500215 h 6858001"/>
              <a:gd name="connsiteX60" fmla="*/ 3624317 w 4008437"/>
              <a:gd name="connsiteY60" fmla="*/ 6475785 h 6858001"/>
              <a:gd name="connsiteX61" fmla="*/ 3593180 w 4008437"/>
              <a:gd name="connsiteY61" fmla="*/ 6462149 h 6858001"/>
              <a:gd name="connsiteX62" fmla="*/ 3556348 w 4008437"/>
              <a:gd name="connsiteY62" fmla="*/ 6457793 h 6858001"/>
              <a:gd name="connsiteX63" fmla="*/ 3789902 w 4008437"/>
              <a:gd name="connsiteY63" fmla="*/ 6384507 h 6858001"/>
              <a:gd name="connsiteX64" fmla="*/ 3789902 w 4008437"/>
              <a:gd name="connsiteY64" fmla="*/ 6447106 h 6858001"/>
              <a:gd name="connsiteX65" fmla="*/ 3852862 w 4008437"/>
              <a:gd name="connsiteY65" fmla="*/ 6447106 h 6858001"/>
              <a:gd name="connsiteX66" fmla="*/ 3852862 w 4008437"/>
              <a:gd name="connsiteY66" fmla="*/ 6384507 h 6858001"/>
              <a:gd name="connsiteX67" fmla="*/ 3523117 w 4008437"/>
              <a:gd name="connsiteY67" fmla="*/ 6246039 h 6858001"/>
              <a:gd name="connsiteX68" fmla="*/ 3581820 w 4008437"/>
              <a:gd name="connsiteY68" fmla="*/ 6246039 h 6858001"/>
              <a:gd name="connsiteX69" fmla="*/ 3609556 w 4008437"/>
              <a:gd name="connsiteY69" fmla="*/ 6253991 h 6858001"/>
              <a:gd name="connsiteX70" fmla="*/ 3618675 w 4008437"/>
              <a:gd name="connsiteY70" fmla="*/ 6279742 h 6858001"/>
              <a:gd name="connsiteX71" fmla="*/ 3609556 w 4008437"/>
              <a:gd name="connsiteY71" fmla="*/ 6306250 h 6858001"/>
              <a:gd name="connsiteX72" fmla="*/ 3581820 w 4008437"/>
              <a:gd name="connsiteY72" fmla="*/ 6314392 h 6858001"/>
              <a:gd name="connsiteX73" fmla="*/ 3523117 w 4008437"/>
              <a:gd name="connsiteY73" fmla="*/ 6314392 h 6858001"/>
              <a:gd name="connsiteX74" fmla="*/ 3523117 w 4008437"/>
              <a:gd name="connsiteY74" fmla="*/ 6246039 h 6858001"/>
              <a:gd name="connsiteX75" fmla="*/ 3704700 w 4008437"/>
              <a:gd name="connsiteY75" fmla="*/ 6204580 h 6858001"/>
              <a:gd name="connsiteX76" fmla="*/ 3704700 w 4008437"/>
              <a:gd name="connsiteY76" fmla="*/ 6447575 h 6858001"/>
              <a:gd name="connsiteX77" fmla="*/ 3758245 w 4008437"/>
              <a:gd name="connsiteY77" fmla="*/ 6447575 h 6858001"/>
              <a:gd name="connsiteX78" fmla="*/ 3758245 w 4008437"/>
              <a:gd name="connsiteY78" fmla="*/ 6204580 h 6858001"/>
              <a:gd name="connsiteX79" fmla="*/ 3469572 w 4008437"/>
              <a:gd name="connsiteY79" fmla="*/ 6204580 h 6858001"/>
              <a:gd name="connsiteX80" fmla="*/ 3469572 w 4008437"/>
              <a:gd name="connsiteY80" fmla="*/ 6447575 h 6858001"/>
              <a:gd name="connsiteX81" fmla="*/ 3523121 w 4008437"/>
              <a:gd name="connsiteY81" fmla="*/ 6447575 h 6858001"/>
              <a:gd name="connsiteX82" fmla="*/ 3523121 w 4008437"/>
              <a:gd name="connsiteY82" fmla="*/ 6352688 h 6858001"/>
              <a:gd name="connsiteX83" fmla="*/ 3576669 w 4008437"/>
              <a:gd name="connsiteY83" fmla="*/ 6352688 h 6858001"/>
              <a:gd name="connsiteX84" fmla="*/ 3605722 w 4008437"/>
              <a:gd name="connsiteY84" fmla="*/ 6361400 h 6858001"/>
              <a:gd name="connsiteX85" fmla="*/ 3617305 w 4008437"/>
              <a:gd name="connsiteY85" fmla="*/ 6389431 h 6858001"/>
              <a:gd name="connsiteX86" fmla="*/ 3620344 w 4008437"/>
              <a:gd name="connsiteY86" fmla="*/ 6419923 h 6858001"/>
              <a:gd name="connsiteX87" fmla="*/ 3625850 w 4008437"/>
              <a:gd name="connsiteY87" fmla="*/ 6447575 h 6858001"/>
              <a:gd name="connsiteX88" fmla="*/ 3679399 w 4008437"/>
              <a:gd name="connsiteY88" fmla="*/ 6447575 h 6858001"/>
              <a:gd name="connsiteX89" fmla="*/ 3673702 w 4008437"/>
              <a:gd name="connsiteY89" fmla="*/ 6435075 h 6858001"/>
              <a:gd name="connsiteX90" fmla="*/ 3671044 w 4008437"/>
              <a:gd name="connsiteY90" fmla="*/ 6419545 h 6858001"/>
              <a:gd name="connsiteX91" fmla="*/ 3669905 w 4008437"/>
              <a:gd name="connsiteY91" fmla="*/ 6403635 h 6858001"/>
              <a:gd name="connsiteX92" fmla="*/ 3669145 w 4008437"/>
              <a:gd name="connsiteY92" fmla="*/ 6389999 h 6858001"/>
              <a:gd name="connsiteX93" fmla="*/ 3666676 w 4008437"/>
              <a:gd name="connsiteY93" fmla="*/ 6371627 h 6858001"/>
              <a:gd name="connsiteX94" fmla="*/ 3660600 w 4008437"/>
              <a:gd name="connsiteY94" fmla="*/ 6354771 h 6858001"/>
              <a:gd name="connsiteX95" fmla="*/ 3649966 w 4008437"/>
              <a:gd name="connsiteY95" fmla="*/ 6341514 h 6858001"/>
              <a:gd name="connsiteX96" fmla="*/ 3633636 w 4008437"/>
              <a:gd name="connsiteY96" fmla="*/ 6333180 h 6858001"/>
              <a:gd name="connsiteX97" fmla="*/ 3633636 w 4008437"/>
              <a:gd name="connsiteY97" fmla="*/ 6332612 h 6858001"/>
              <a:gd name="connsiteX98" fmla="*/ 3663258 w 4008437"/>
              <a:gd name="connsiteY98" fmla="*/ 6308748 h 6858001"/>
              <a:gd name="connsiteX99" fmla="*/ 3672183 w 4008437"/>
              <a:gd name="connsiteY99" fmla="*/ 6271626 h 6858001"/>
              <a:gd name="connsiteX100" fmla="*/ 3667246 w 4008437"/>
              <a:gd name="connsiteY100" fmla="*/ 6245679 h 6858001"/>
              <a:gd name="connsiteX101" fmla="*/ 3653005 w 4008437"/>
              <a:gd name="connsiteY101" fmla="*/ 6224277 h 6858001"/>
              <a:gd name="connsiteX102" fmla="*/ 3630408 w 4008437"/>
              <a:gd name="connsiteY102" fmla="*/ 6209883 h 6858001"/>
              <a:gd name="connsiteX103" fmla="*/ 3600975 w 4008437"/>
              <a:gd name="connsiteY103" fmla="*/ 6204580 h 6858001"/>
              <a:gd name="connsiteX104" fmla="*/ 0 w 4008437"/>
              <a:gd name="connsiteY104" fmla="*/ 0 h 6858001"/>
              <a:gd name="connsiteX105" fmla="*/ 4008437 w 4008437"/>
              <a:gd name="connsiteY105" fmla="*/ 0 h 6858001"/>
              <a:gd name="connsiteX106" fmla="*/ 4008437 w 4008437"/>
              <a:gd name="connsiteY106" fmla="*/ 6057901 h 6858001"/>
              <a:gd name="connsiteX107" fmla="*/ 4008436 w 4008437"/>
              <a:gd name="connsiteY107" fmla="*/ 6057901 h 6858001"/>
              <a:gd name="connsiteX108" fmla="*/ 4008436 w 4008437"/>
              <a:gd name="connsiteY108" fmla="*/ 6858001 h 6858001"/>
              <a:gd name="connsiteX109" fmla="*/ 0 w 4008437"/>
              <a:gd name="connsiteY109" fmla="*/ 6858001 h 6858001"/>
              <a:gd name="connsiteX110" fmla="*/ 0 w 4008437"/>
              <a:gd name="connsiteY110" fmla="*/ 6057901 h 6858001"/>
              <a:gd name="connsiteX111" fmla="*/ 0 w 4008437"/>
              <a:gd name="connsiteY111" fmla="*/ 344751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008437" h="6858001">
                <a:moveTo>
                  <a:pt x="3679752" y="6463665"/>
                </a:moveTo>
                <a:lnTo>
                  <a:pt x="3679752" y="6706425"/>
                </a:lnTo>
                <a:lnTo>
                  <a:pt x="3852627" y="6706425"/>
                </a:lnTo>
                <a:lnTo>
                  <a:pt x="3852627" y="6661561"/>
                </a:lnTo>
                <a:lnTo>
                  <a:pt x="3733297" y="6661561"/>
                </a:lnTo>
                <a:lnTo>
                  <a:pt x="3733297" y="6602016"/>
                </a:lnTo>
                <a:lnTo>
                  <a:pt x="3845566" y="6602016"/>
                </a:lnTo>
                <a:lnTo>
                  <a:pt x="3845566" y="6560558"/>
                </a:lnTo>
                <a:lnTo>
                  <a:pt x="3733297" y="6560558"/>
                </a:lnTo>
                <a:lnTo>
                  <a:pt x="3733297" y="6508529"/>
                </a:lnTo>
                <a:lnTo>
                  <a:pt x="3852862" y="6508529"/>
                </a:lnTo>
                <a:lnTo>
                  <a:pt x="3852862" y="6463665"/>
                </a:lnTo>
                <a:close/>
                <a:moveTo>
                  <a:pt x="3556348" y="6457793"/>
                </a:moveTo>
                <a:cubicBezTo>
                  <a:pt x="3545526" y="6457793"/>
                  <a:pt x="3534514" y="6459308"/>
                  <a:pt x="3523692" y="6462149"/>
                </a:cubicBezTo>
                <a:cubicBezTo>
                  <a:pt x="3512680" y="6465179"/>
                  <a:pt x="3502998" y="6469724"/>
                  <a:pt x="3494264" y="6475785"/>
                </a:cubicBezTo>
                <a:cubicBezTo>
                  <a:pt x="3485720" y="6482034"/>
                  <a:pt x="3478696" y="6489610"/>
                  <a:pt x="3473380" y="6498889"/>
                </a:cubicBezTo>
                <a:cubicBezTo>
                  <a:pt x="3468064" y="6507980"/>
                  <a:pt x="3465406" y="6518775"/>
                  <a:pt x="3465406" y="6531274"/>
                </a:cubicBezTo>
                <a:cubicBezTo>
                  <a:pt x="3465406" y="6542447"/>
                  <a:pt x="3467494" y="6551917"/>
                  <a:pt x="3471671" y="6559681"/>
                </a:cubicBezTo>
                <a:cubicBezTo>
                  <a:pt x="3475848" y="6567446"/>
                  <a:pt x="3481354" y="6574074"/>
                  <a:pt x="3488189" y="6579188"/>
                </a:cubicBezTo>
                <a:cubicBezTo>
                  <a:pt x="3495024" y="6584490"/>
                  <a:pt x="3502808" y="6588657"/>
                  <a:pt x="3511351" y="6592066"/>
                </a:cubicBezTo>
                <a:cubicBezTo>
                  <a:pt x="3520085" y="6595285"/>
                  <a:pt x="3528818" y="6598126"/>
                  <a:pt x="3537932" y="6600399"/>
                </a:cubicBezTo>
                <a:cubicBezTo>
                  <a:pt x="3546855" y="6602861"/>
                  <a:pt x="3555588" y="6605133"/>
                  <a:pt x="3564322" y="6607216"/>
                </a:cubicBezTo>
                <a:cubicBezTo>
                  <a:pt x="3572866" y="6609300"/>
                  <a:pt x="3580650" y="6611572"/>
                  <a:pt x="3587485" y="6614224"/>
                </a:cubicBezTo>
                <a:cubicBezTo>
                  <a:pt x="3594320" y="6617064"/>
                  <a:pt x="3599825" y="6620473"/>
                  <a:pt x="3604002" y="6624450"/>
                </a:cubicBezTo>
                <a:cubicBezTo>
                  <a:pt x="3608179" y="6628617"/>
                  <a:pt x="3610268" y="6633919"/>
                  <a:pt x="3610268" y="6640548"/>
                </a:cubicBezTo>
                <a:cubicBezTo>
                  <a:pt x="3610268" y="6646608"/>
                  <a:pt x="3608749" y="6651721"/>
                  <a:pt x="3605521" y="6655698"/>
                </a:cubicBezTo>
                <a:cubicBezTo>
                  <a:pt x="3602294" y="6659676"/>
                  <a:pt x="3598307" y="6662706"/>
                  <a:pt x="3593560" y="6664978"/>
                </a:cubicBezTo>
                <a:cubicBezTo>
                  <a:pt x="3588814" y="6667251"/>
                  <a:pt x="3583687" y="6668766"/>
                  <a:pt x="3578182" y="6669523"/>
                </a:cubicBezTo>
                <a:cubicBezTo>
                  <a:pt x="3572866" y="6670470"/>
                  <a:pt x="3567739" y="6670849"/>
                  <a:pt x="3562993" y="6670849"/>
                </a:cubicBezTo>
                <a:cubicBezTo>
                  <a:pt x="3555778" y="6670849"/>
                  <a:pt x="3548943" y="6669902"/>
                  <a:pt x="3542488" y="6668198"/>
                </a:cubicBezTo>
                <a:cubicBezTo>
                  <a:pt x="3535843" y="6666493"/>
                  <a:pt x="3530147" y="6663842"/>
                  <a:pt x="3525211" y="6660433"/>
                </a:cubicBezTo>
                <a:cubicBezTo>
                  <a:pt x="3520275" y="6656835"/>
                  <a:pt x="3516478" y="6652290"/>
                  <a:pt x="3513440" y="6646608"/>
                </a:cubicBezTo>
                <a:cubicBezTo>
                  <a:pt x="3510402" y="6640927"/>
                  <a:pt x="3509073" y="6634109"/>
                  <a:pt x="3509073" y="6625965"/>
                </a:cubicBezTo>
                <a:cubicBezTo>
                  <a:pt x="3509073" y="6625965"/>
                  <a:pt x="3509073" y="6625965"/>
                  <a:pt x="3457242" y="6625965"/>
                </a:cubicBezTo>
                <a:cubicBezTo>
                  <a:pt x="3456862" y="6640927"/>
                  <a:pt x="3459710" y="6653805"/>
                  <a:pt x="3465406" y="6664599"/>
                </a:cubicBezTo>
                <a:cubicBezTo>
                  <a:pt x="3471101" y="6675584"/>
                  <a:pt x="3478696" y="6684485"/>
                  <a:pt x="3488379" y="6691492"/>
                </a:cubicBezTo>
                <a:cubicBezTo>
                  <a:pt x="3498061" y="6698499"/>
                  <a:pt x="3509263" y="6703802"/>
                  <a:pt x="3521794" y="6707021"/>
                </a:cubicBezTo>
                <a:cubicBezTo>
                  <a:pt x="3534514" y="6710241"/>
                  <a:pt x="3547424" y="6711945"/>
                  <a:pt x="3560904" y="6711945"/>
                </a:cubicBezTo>
                <a:cubicBezTo>
                  <a:pt x="3577422" y="6711945"/>
                  <a:pt x="3592041" y="6710051"/>
                  <a:pt x="3604762" y="6706264"/>
                </a:cubicBezTo>
                <a:cubicBezTo>
                  <a:pt x="3617292" y="6702287"/>
                  <a:pt x="3627924" y="6696984"/>
                  <a:pt x="3636468" y="6689977"/>
                </a:cubicBezTo>
                <a:cubicBezTo>
                  <a:pt x="3645012" y="6683159"/>
                  <a:pt x="3651277" y="6674826"/>
                  <a:pt x="3655644" y="6665357"/>
                </a:cubicBezTo>
                <a:cubicBezTo>
                  <a:pt x="3660011" y="6655888"/>
                  <a:pt x="3662099" y="6645472"/>
                  <a:pt x="3662099" y="6634298"/>
                </a:cubicBezTo>
                <a:cubicBezTo>
                  <a:pt x="3662099" y="6620852"/>
                  <a:pt x="3659251" y="6609678"/>
                  <a:pt x="3653555" y="6600967"/>
                </a:cubicBezTo>
                <a:cubicBezTo>
                  <a:pt x="3647670" y="6592066"/>
                  <a:pt x="3640835" y="6585248"/>
                  <a:pt x="3632861" y="6579945"/>
                </a:cubicBezTo>
                <a:cubicBezTo>
                  <a:pt x="3624887" y="6574832"/>
                  <a:pt x="3616913" y="6570855"/>
                  <a:pt x="3608749" y="6568582"/>
                </a:cubicBezTo>
                <a:cubicBezTo>
                  <a:pt x="3600775" y="6566120"/>
                  <a:pt x="3594320" y="6564605"/>
                  <a:pt x="3589763" y="6563658"/>
                </a:cubicBezTo>
                <a:cubicBezTo>
                  <a:pt x="3574574" y="6559681"/>
                  <a:pt x="3562233" y="6556651"/>
                  <a:pt x="3552930" y="6554000"/>
                </a:cubicBezTo>
                <a:cubicBezTo>
                  <a:pt x="3543437" y="6551538"/>
                  <a:pt x="3536033" y="6549076"/>
                  <a:pt x="3530717" y="6546614"/>
                </a:cubicBezTo>
                <a:cubicBezTo>
                  <a:pt x="3525401" y="6544152"/>
                  <a:pt x="3521794" y="6541311"/>
                  <a:pt x="3519895" y="6538470"/>
                </a:cubicBezTo>
                <a:cubicBezTo>
                  <a:pt x="3518186" y="6535440"/>
                  <a:pt x="3517237" y="6531653"/>
                  <a:pt x="3517237" y="6526918"/>
                </a:cubicBezTo>
                <a:cubicBezTo>
                  <a:pt x="3517237" y="6521615"/>
                  <a:pt x="3518376" y="6517260"/>
                  <a:pt x="3520654" y="6514040"/>
                </a:cubicBezTo>
                <a:cubicBezTo>
                  <a:pt x="3522933" y="6510631"/>
                  <a:pt x="3525781" y="6507790"/>
                  <a:pt x="3529388" y="6505518"/>
                </a:cubicBezTo>
                <a:cubicBezTo>
                  <a:pt x="3532805" y="6503245"/>
                  <a:pt x="3536792" y="6501541"/>
                  <a:pt x="3541159" y="6500594"/>
                </a:cubicBezTo>
                <a:cubicBezTo>
                  <a:pt x="3545336" y="6499836"/>
                  <a:pt x="3549703" y="6499268"/>
                  <a:pt x="3554070" y="6499268"/>
                </a:cubicBezTo>
                <a:cubicBezTo>
                  <a:pt x="3560715" y="6499268"/>
                  <a:pt x="3566790" y="6499836"/>
                  <a:pt x="3572296" y="6500973"/>
                </a:cubicBezTo>
                <a:cubicBezTo>
                  <a:pt x="3577802" y="6502109"/>
                  <a:pt x="3582738" y="6504003"/>
                  <a:pt x="3587105" y="6506843"/>
                </a:cubicBezTo>
                <a:cubicBezTo>
                  <a:pt x="3591472" y="6509495"/>
                  <a:pt x="3594889" y="6513282"/>
                  <a:pt x="3597547" y="6518017"/>
                </a:cubicBezTo>
                <a:cubicBezTo>
                  <a:pt x="3600205" y="6522752"/>
                  <a:pt x="3601724" y="6528812"/>
                  <a:pt x="3602104" y="6536008"/>
                </a:cubicBezTo>
                <a:cubicBezTo>
                  <a:pt x="3602104" y="6536008"/>
                  <a:pt x="3602104" y="6536008"/>
                  <a:pt x="3653935" y="6536008"/>
                </a:cubicBezTo>
                <a:cubicBezTo>
                  <a:pt x="3653935" y="6521994"/>
                  <a:pt x="3651277" y="6510063"/>
                  <a:pt x="3645961" y="6500215"/>
                </a:cubicBezTo>
                <a:cubicBezTo>
                  <a:pt x="3640645" y="6490367"/>
                  <a:pt x="3633430" y="6482224"/>
                  <a:pt x="3624317" y="6475785"/>
                </a:cubicBezTo>
                <a:cubicBezTo>
                  <a:pt x="3615204" y="6469535"/>
                  <a:pt x="3604762" y="6464990"/>
                  <a:pt x="3593180" y="6462149"/>
                </a:cubicBezTo>
                <a:cubicBezTo>
                  <a:pt x="3581409" y="6459308"/>
                  <a:pt x="3569068" y="6457793"/>
                  <a:pt x="3556348" y="6457793"/>
                </a:cubicBezTo>
                <a:close/>
                <a:moveTo>
                  <a:pt x="3789902" y="6384507"/>
                </a:moveTo>
                <a:lnTo>
                  <a:pt x="3789902" y="6447106"/>
                </a:lnTo>
                <a:lnTo>
                  <a:pt x="3852862" y="6447106"/>
                </a:lnTo>
                <a:lnTo>
                  <a:pt x="3852862" y="6384507"/>
                </a:lnTo>
                <a:close/>
                <a:moveTo>
                  <a:pt x="3523117" y="6246039"/>
                </a:moveTo>
                <a:cubicBezTo>
                  <a:pt x="3523117" y="6246039"/>
                  <a:pt x="3523117" y="6246039"/>
                  <a:pt x="3581820" y="6246039"/>
                </a:cubicBezTo>
                <a:cubicBezTo>
                  <a:pt x="3594168" y="6246039"/>
                  <a:pt x="3603287" y="6248689"/>
                  <a:pt x="3609556" y="6253991"/>
                </a:cubicBezTo>
                <a:cubicBezTo>
                  <a:pt x="3615636" y="6259482"/>
                  <a:pt x="3618675" y="6268003"/>
                  <a:pt x="3618675" y="6279742"/>
                </a:cubicBezTo>
                <a:cubicBezTo>
                  <a:pt x="3618675" y="6292049"/>
                  <a:pt x="3615636" y="6300759"/>
                  <a:pt x="3609556" y="6306250"/>
                </a:cubicBezTo>
                <a:cubicBezTo>
                  <a:pt x="3603287" y="6311741"/>
                  <a:pt x="3594168" y="6314392"/>
                  <a:pt x="3581820" y="6314392"/>
                </a:cubicBezTo>
                <a:lnTo>
                  <a:pt x="3523117" y="6314392"/>
                </a:lnTo>
                <a:cubicBezTo>
                  <a:pt x="3523117" y="6314392"/>
                  <a:pt x="3523117" y="6314392"/>
                  <a:pt x="3523117" y="6246039"/>
                </a:cubicBezTo>
                <a:close/>
                <a:moveTo>
                  <a:pt x="3704700" y="6204580"/>
                </a:moveTo>
                <a:lnTo>
                  <a:pt x="3704700" y="6447575"/>
                </a:lnTo>
                <a:lnTo>
                  <a:pt x="3758245" y="6447575"/>
                </a:lnTo>
                <a:lnTo>
                  <a:pt x="3758245" y="6204580"/>
                </a:lnTo>
                <a:close/>
                <a:moveTo>
                  <a:pt x="3469572" y="6204580"/>
                </a:moveTo>
                <a:cubicBezTo>
                  <a:pt x="3469572" y="6204580"/>
                  <a:pt x="3469572" y="6204580"/>
                  <a:pt x="3469572" y="6447575"/>
                </a:cubicBezTo>
                <a:cubicBezTo>
                  <a:pt x="3469572" y="6447575"/>
                  <a:pt x="3469572" y="6447575"/>
                  <a:pt x="3523121" y="6447575"/>
                </a:cubicBezTo>
                <a:cubicBezTo>
                  <a:pt x="3523121" y="6447575"/>
                  <a:pt x="3523121" y="6447575"/>
                  <a:pt x="3523121" y="6352688"/>
                </a:cubicBezTo>
                <a:cubicBezTo>
                  <a:pt x="3523121" y="6352688"/>
                  <a:pt x="3523121" y="6352688"/>
                  <a:pt x="3576669" y="6352688"/>
                </a:cubicBezTo>
                <a:cubicBezTo>
                  <a:pt x="3590151" y="6352688"/>
                  <a:pt x="3599836" y="6355529"/>
                  <a:pt x="3605722" y="6361400"/>
                </a:cubicBezTo>
                <a:cubicBezTo>
                  <a:pt x="3611609" y="6367271"/>
                  <a:pt x="3615407" y="6376741"/>
                  <a:pt x="3617305" y="6389431"/>
                </a:cubicBezTo>
                <a:cubicBezTo>
                  <a:pt x="3618635" y="6399090"/>
                  <a:pt x="3619774" y="6409317"/>
                  <a:pt x="3620344" y="6419923"/>
                </a:cubicBezTo>
                <a:cubicBezTo>
                  <a:pt x="3621103" y="6430719"/>
                  <a:pt x="3622812" y="6439810"/>
                  <a:pt x="3625850" y="6447575"/>
                </a:cubicBezTo>
                <a:cubicBezTo>
                  <a:pt x="3625850" y="6447575"/>
                  <a:pt x="3625850" y="6447575"/>
                  <a:pt x="3679399" y="6447575"/>
                </a:cubicBezTo>
                <a:cubicBezTo>
                  <a:pt x="3676930" y="6444166"/>
                  <a:pt x="3675032" y="6439999"/>
                  <a:pt x="3673702" y="6435075"/>
                </a:cubicBezTo>
                <a:cubicBezTo>
                  <a:pt x="3672563" y="6430340"/>
                  <a:pt x="3671614" y="6425037"/>
                  <a:pt x="3671044" y="6419545"/>
                </a:cubicBezTo>
                <a:cubicBezTo>
                  <a:pt x="3670474" y="6414242"/>
                  <a:pt x="3670094" y="6408938"/>
                  <a:pt x="3669905" y="6403635"/>
                </a:cubicBezTo>
                <a:cubicBezTo>
                  <a:pt x="3669525" y="6398522"/>
                  <a:pt x="3669335" y="6393976"/>
                  <a:pt x="3669145" y="6389999"/>
                </a:cubicBezTo>
                <a:cubicBezTo>
                  <a:pt x="3668765" y="6383938"/>
                  <a:pt x="3667816" y="6377878"/>
                  <a:pt x="3666676" y="6371627"/>
                </a:cubicBezTo>
                <a:cubicBezTo>
                  <a:pt x="3665347" y="6365567"/>
                  <a:pt x="3663258" y="6359885"/>
                  <a:pt x="3660600" y="6354771"/>
                </a:cubicBezTo>
                <a:cubicBezTo>
                  <a:pt x="3657942" y="6349658"/>
                  <a:pt x="3654334" y="6345301"/>
                  <a:pt x="3649966" y="6341514"/>
                </a:cubicBezTo>
                <a:cubicBezTo>
                  <a:pt x="3645789" y="6337726"/>
                  <a:pt x="3640282" y="6335074"/>
                  <a:pt x="3633636" y="6333180"/>
                </a:cubicBezTo>
                <a:cubicBezTo>
                  <a:pt x="3633636" y="6333180"/>
                  <a:pt x="3633636" y="6333180"/>
                  <a:pt x="3633636" y="6332612"/>
                </a:cubicBezTo>
                <a:cubicBezTo>
                  <a:pt x="3647308" y="6327119"/>
                  <a:pt x="3657182" y="6319165"/>
                  <a:pt x="3663258" y="6308748"/>
                </a:cubicBezTo>
                <a:cubicBezTo>
                  <a:pt x="3669145" y="6298331"/>
                  <a:pt x="3672183" y="6285831"/>
                  <a:pt x="3672183" y="6271626"/>
                </a:cubicBezTo>
                <a:cubicBezTo>
                  <a:pt x="3672183" y="6262346"/>
                  <a:pt x="3670664" y="6253634"/>
                  <a:pt x="3667246" y="6245679"/>
                </a:cubicBezTo>
                <a:cubicBezTo>
                  <a:pt x="3664018" y="6237535"/>
                  <a:pt x="3659271" y="6230527"/>
                  <a:pt x="3653005" y="6224277"/>
                </a:cubicBezTo>
                <a:cubicBezTo>
                  <a:pt x="3646738" y="6218217"/>
                  <a:pt x="3639143" y="6213292"/>
                  <a:pt x="3630408" y="6209883"/>
                </a:cubicBezTo>
                <a:cubicBezTo>
                  <a:pt x="3621673" y="6206285"/>
                  <a:pt x="3611799" y="6204580"/>
                  <a:pt x="3600975" y="6204580"/>
                </a:cubicBezTo>
                <a:close/>
                <a:moveTo>
                  <a:pt x="0" y="0"/>
                </a:moveTo>
                <a:lnTo>
                  <a:pt x="4008437" y="0"/>
                </a:lnTo>
                <a:lnTo>
                  <a:pt x="4008437" y="6057901"/>
                </a:lnTo>
                <a:lnTo>
                  <a:pt x="4008436" y="6057901"/>
                </a:lnTo>
                <a:lnTo>
                  <a:pt x="4008436" y="6858001"/>
                </a:lnTo>
                <a:lnTo>
                  <a:pt x="0" y="6858001"/>
                </a:lnTo>
                <a:lnTo>
                  <a:pt x="0" y="6057901"/>
                </a:lnTo>
                <a:lnTo>
                  <a:pt x="0" y="344751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216000" tIns="144000" rIns="216000" bIns="144000" anchor="ctr">
            <a:noAutofit/>
          </a:bodyPr>
          <a:lstStyle>
            <a:lvl1pPr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  <a:latin typeface="+mj-lt"/>
              </a:defRPr>
            </a:lvl2pPr>
            <a:lvl3pPr>
              <a:defRPr sz="1200">
                <a:solidFill>
                  <a:schemeClr val="bg1"/>
                </a:solidFill>
                <a:latin typeface="+mj-lt"/>
              </a:defRPr>
            </a:lvl3pPr>
            <a:lvl4pPr>
              <a:defRPr sz="1100">
                <a:solidFill>
                  <a:schemeClr val="bg1"/>
                </a:solidFill>
                <a:latin typeface="+mj-lt"/>
              </a:defRPr>
            </a:lvl4pPr>
            <a:lvl5pPr>
              <a:defRPr sz="11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11963146" y="6374247"/>
            <a:ext cx="83598" cy="83118"/>
          </a:xfrm>
          <a:prstGeom prst="rect">
            <a:avLst/>
          </a:prstGeom>
          <a:solidFill>
            <a:srgbClr val="BEB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Rubrik 4"/>
          <p:cNvSpPr>
            <a:spLocks noGrp="1"/>
          </p:cNvSpPr>
          <p:nvPr>
            <p:ph type="title"/>
          </p:nvPr>
        </p:nvSpPr>
        <p:spPr>
          <a:xfrm>
            <a:off x="550863" y="404813"/>
            <a:ext cx="7417480" cy="492443"/>
          </a:xfrm>
        </p:spPr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3919511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515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foruta 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0863" y="1233488"/>
            <a:ext cx="7417480" cy="4824413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2"/>
          </p:nvPr>
        </p:nvSpPr>
        <p:spPr>
          <a:xfrm>
            <a:off x="8183563" y="0"/>
            <a:ext cx="4008437" cy="6858001"/>
          </a:xfrm>
          <a:custGeom>
            <a:avLst/>
            <a:gdLst>
              <a:gd name="connsiteX0" fmla="*/ 3679752 w 4008437"/>
              <a:gd name="connsiteY0" fmla="*/ 6463665 h 6858001"/>
              <a:gd name="connsiteX1" fmla="*/ 3679752 w 4008437"/>
              <a:gd name="connsiteY1" fmla="*/ 6706425 h 6858001"/>
              <a:gd name="connsiteX2" fmla="*/ 3852627 w 4008437"/>
              <a:gd name="connsiteY2" fmla="*/ 6706425 h 6858001"/>
              <a:gd name="connsiteX3" fmla="*/ 3852627 w 4008437"/>
              <a:gd name="connsiteY3" fmla="*/ 6661561 h 6858001"/>
              <a:gd name="connsiteX4" fmla="*/ 3733297 w 4008437"/>
              <a:gd name="connsiteY4" fmla="*/ 6661561 h 6858001"/>
              <a:gd name="connsiteX5" fmla="*/ 3733297 w 4008437"/>
              <a:gd name="connsiteY5" fmla="*/ 6602016 h 6858001"/>
              <a:gd name="connsiteX6" fmla="*/ 3845566 w 4008437"/>
              <a:gd name="connsiteY6" fmla="*/ 6602016 h 6858001"/>
              <a:gd name="connsiteX7" fmla="*/ 3845566 w 4008437"/>
              <a:gd name="connsiteY7" fmla="*/ 6560558 h 6858001"/>
              <a:gd name="connsiteX8" fmla="*/ 3733297 w 4008437"/>
              <a:gd name="connsiteY8" fmla="*/ 6560558 h 6858001"/>
              <a:gd name="connsiteX9" fmla="*/ 3733297 w 4008437"/>
              <a:gd name="connsiteY9" fmla="*/ 6508529 h 6858001"/>
              <a:gd name="connsiteX10" fmla="*/ 3852862 w 4008437"/>
              <a:gd name="connsiteY10" fmla="*/ 6508529 h 6858001"/>
              <a:gd name="connsiteX11" fmla="*/ 3852862 w 4008437"/>
              <a:gd name="connsiteY11" fmla="*/ 6463665 h 6858001"/>
              <a:gd name="connsiteX12" fmla="*/ 3556348 w 4008437"/>
              <a:gd name="connsiteY12" fmla="*/ 6457793 h 6858001"/>
              <a:gd name="connsiteX13" fmla="*/ 3523692 w 4008437"/>
              <a:gd name="connsiteY13" fmla="*/ 6462149 h 6858001"/>
              <a:gd name="connsiteX14" fmla="*/ 3494264 w 4008437"/>
              <a:gd name="connsiteY14" fmla="*/ 6475785 h 6858001"/>
              <a:gd name="connsiteX15" fmla="*/ 3473380 w 4008437"/>
              <a:gd name="connsiteY15" fmla="*/ 6498889 h 6858001"/>
              <a:gd name="connsiteX16" fmla="*/ 3465406 w 4008437"/>
              <a:gd name="connsiteY16" fmla="*/ 6531274 h 6858001"/>
              <a:gd name="connsiteX17" fmla="*/ 3471671 w 4008437"/>
              <a:gd name="connsiteY17" fmla="*/ 6559681 h 6858001"/>
              <a:gd name="connsiteX18" fmla="*/ 3488189 w 4008437"/>
              <a:gd name="connsiteY18" fmla="*/ 6579188 h 6858001"/>
              <a:gd name="connsiteX19" fmla="*/ 3511351 w 4008437"/>
              <a:gd name="connsiteY19" fmla="*/ 6592066 h 6858001"/>
              <a:gd name="connsiteX20" fmla="*/ 3537932 w 4008437"/>
              <a:gd name="connsiteY20" fmla="*/ 6600399 h 6858001"/>
              <a:gd name="connsiteX21" fmla="*/ 3564322 w 4008437"/>
              <a:gd name="connsiteY21" fmla="*/ 6607216 h 6858001"/>
              <a:gd name="connsiteX22" fmla="*/ 3587485 w 4008437"/>
              <a:gd name="connsiteY22" fmla="*/ 6614224 h 6858001"/>
              <a:gd name="connsiteX23" fmla="*/ 3604002 w 4008437"/>
              <a:gd name="connsiteY23" fmla="*/ 6624450 h 6858001"/>
              <a:gd name="connsiteX24" fmla="*/ 3610268 w 4008437"/>
              <a:gd name="connsiteY24" fmla="*/ 6640548 h 6858001"/>
              <a:gd name="connsiteX25" fmla="*/ 3605521 w 4008437"/>
              <a:gd name="connsiteY25" fmla="*/ 6655698 h 6858001"/>
              <a:gd name="connsiteX26" fmla="*/ 3593560 w 4008437"/>
              <a:gd name="connsiteY26" fmla="*/ 6664978 h 6858001"/>
              <a:gd name="connsiteX27" fmla="*/ 3578182 w 4008437"/>
              <a:gd name="connsiteY27" fmla="*/ 6669523 h 6858001"/>
              <a:gd name="connsiteX28" fmla="*/ 3562993 w 4008437"/>
              <a:gd name="connsiteY28" fmla="*/ 6670849 h 6858001"/>
              <a:gd name="connsiteX29" fmla="*/ 3542488 w 4008437"/>
              <a:gd name="connsiteY29" fmla="*/ 6668198 h 6858001"/>
              <a:gd name="connsiteX30" fmla="*/ 3525211 w 4008437"/>
              <a:gd name="connsiteY30" fmla="*/ 6660433 h 6858001"/>
              <a:gd name="connsiteX31" fmla="*/ 3513440 w 4008437"/>
              <a:gd name="connsiteY31" fmla="*/ 6646608 h 6858001"/>
              <a:gd name="connsiteX32" fmla="*/ 3509073 w 4008437"/>
              <a:gd name="connsiteY32" fmla="*/ 6625965 h 6858001"/>
              <a:gd name="connsiteX33" fmla="*/ 3457242 w 4008437"/>
              <a:gd name="connsiteY33" fmla="*/ 6625965 h 6858001"/>
              <a:gd name="connsiteX34" fmla="*/ 3465406 w 4008437"/>
              <a:gd name="connsiteY34" fmla="*/ 6664599 h 6858001"/>
              <a:gd name="connsiteX35" fmla="*/ 3488379 w 4008437"/>
              <a:gd name="connsiteY35" fmla="*/ 6691492 h 6858001"/>
              <a:gd name="connsiteX36" fmla="*/ 3521794 w 4008437"/>
              <a:gd name="connsiteY36" fmla="*/ 6707021 h 6858001"/>
              <a:gd name="connsiteX37" fmla="*/ 3560904 w 4008437"/>
              <a:gd name="connsiteY37" fmla="*/ 6711945 h 6858001"/>
              <a:gd name="connsiteX38" fmla="*/ 3604762 w 4008437"/>
              <a:gd name="connsiteY38" fmla="*/ 6706264 h 6858001"/>
              <a:gd name="connsiteX39" fmla="*/ 3636468 w 4008437"/>
              <a:gd name="connsiteY39" fmla="*/ 6689977 h 6858001"/>
              <a:gd name="connsiteX40" fmla="*/ 3655644 w 4008437"/>
              <a:gd name="connsiteY40" fmla="*/ 6665357 h 6858001"/>
              <a:gd name="connsiteX41" fmla="*/ 3662099 w 4008437"/>
              <a:gd name="connsiteY41" fmla="*/ 6634298 h 6858001"/>
              <a:gd name="connsiteX42" fmla="*/ 3653555 w 4008437"/>
              <a:gd name="connsiteY42" fmla="*/ 6600967 h 6858001"/>
              <a:gd name="connsiteX43" fmla="*/ 3632861 w 4008437"/>
              <a:gd name="connsiteY43" fmla="*/ 6579945 h 6858001"/>
              <a:gd name="connsiteX44" fmla="*/ 3608749 w 4008437"/>
              <a:gd name="connsiteY44" fmla="*/ 6568582 h 6858001"/>
              <a:gd name="connsiteX45" fmla="*/ 3589763 w 4008437"/>
              <a:gd name="connsiteY45" fmla="*/ 6563658 h 6858001"/>
              <a:gd name="connsiteX46" fmla="*/ 3552930 w 4008437"/>
              <a:gd name="connsiteY46" fmla="*/ 6554000 h 6858001"/>
              <a:gd name="connsiteX47" fmla="*/ 3530717 w 4008437"/>
              <a:gd name="connsiteY47" fmla="*/ 6546614 h 6858001"/>
              <a:gd name="connsiteX48" fmla="*/ 3519895 w 4008437"/>
              <a:gd name="connsiteY48" fmla="*/ 6538470 h 6858001"/>
              <a:gd name="connsiteX49" fmla="*/ 3517237 w 4008437"/>
              <a:gd name="connsiteY49" fmla="*/ 6526918 h 6858001"/>
              <a:gd name="connsiteX50" fmla="*/ 3520654 w 4008437"/>
              <a:gd name="connsiteY50" fmla="*/ 6514040 h 6858001"/>
              <a:gd name="connsiteX51" fmla="*/ 3529388 w 4008437"/>
              <a:gd name="connsiteY51" fmla="*/ 6505518 h 6858001"/>
              <a:gd name="connsiteX52" fmla="*/ 3541159 w 4008437"/>
              <a:gd name="connsiteY52" fmla="*/ 6500594 h 6858001"/>
              <a:gd name="connsiteX53" fmla="*/ 3554070 w 4008437"/>
              <a:gd name="connsiteY53" fmla="*/ 6499268 h 6858001"/>
              <a:gd name="connsiteX54" fmla="*/ 3572296 w 4008437"/>
              <a:gd name="connsiteY54" fmla="*/ 6500973 h 6858001"/>
              <a:gd name="connsiteX55" fmla="*/ 3587105 w 4008437"/>
              <a:gd name="connsiteY55" fmla="*/ 6506843 h 6858001"/>
              <a:gd name="connsiteX56" fmla="*/ 3597547 w 4008437"/>
              <a:gd name="connsiteY56" fmla="*/ 6518017 h 6858001"/>
              <a:gd name="connsiteX57" fmla="*/ 3602104 w 4008437"/>
              <a:gd name="connsiteY57" fmla="*/ 6536008 h 6858001"/>
              <a:gd name="connsiteX58" fmla="*/ 3653935 w 4008437"/>
              <a:gd name="connsiteY58" fmla="*/ 6536008 h 6858001"/>
              <a:gd name="connsiteX59" fmla="*/ 3645961 w 4008437"/>
              <a:gd name="connsiteY59" fmla="*/ 6500215 h 6858001"/>
              <a:gd name="connsiteX60" fmla="*/ 3624317 w 4008437"/>
              <a:gd name="connsiteY60" fmla="*/ 6475785 h 6858001"/>
              <a:gd name="connsiteX61" fmla="*/ 3593180 w 4008437"/>
              <a:gd name="connsiteY61" fmla="*/ 6462149 h 6858001"/>
              <a:gd name="connsiteX62" fmla="*/ 3556348 w 4008437"/>
              <a:gd name="connsiteY62" fmla="*/ 6457793 h 6858001"/>
              <a:gd name="connsiteX63" fmla="*/ 3789902 w 4008437"/>
              <a:gd name="connsiteY63" fmla="*/ 6384507 h 6858001"/>
              <a:gd name="connsiteX64" fmla="*/ 3789902 w 4008437"/>
              <a:gd name="connsiteY64" fmla="*/ 6447106 h 6858001"/>
              <a:gd name="connsiteX65" fmla="*/ 3852862 w 4008437"/>
              <a:gd name="connsiteY65" fmla="*/ 6447106 h 6858001"/>
              <a:gd name="connsiteX66" fmla="*/ 3852862 w 4008437"/>
              <a:gd name="connsiteY66" fmla="*/ 6384507 h 6858001"/>
              <a:gd name="connsiteX67" fmla="*/ 3523117 w 4008437"/>
              <a:gd name="connsiteY67" fmla="*/ 6246039 h 6858001"/>
              <a:gd name="connsiteX68" fmla="*/ 3581820 w 4008437"/>
              <a:gd name="connsiteY68" fmla="*/ 6246039 h 6858001"/>
              <a:gd name="connsiteX69" fmla="*/ 3609556 w 4008437"/>
              <a:gd name="connsiteY69" fmla="*/ 6253991 h 6858001"/>
              <a:gd name="connsiteX70" fmla="*/ 3618675 w 4008437"/>
              <a:gd name="connsiteY70" fmla="*/ 6279742 h 6858001"/>
              <a:gd name="connsiteX71" fmla="*/ 3609556 w 4008437"/>
              <a:gd name="connsiteY71" fmla="*/ 6306250 h 6858001"/>
              <a:gd name="connsiteX72" fmla="*/ 3581820 w 4008437"/>
              <a:gd name="connsiteY72" fmla="*/ 6314392 h 6858001"/>
              <a:gd name="connsiteX73" fmla="*/ 3523117 w 4008437"/>
              <a:gd name="connsiteY73" fmla="*/ 6314392 h 6858001"/>
              <a:gd name="connsiteX74" fmla="*/ 3523117 w 4008437"/>
              <a:gd name="connsiteY74" fmla="*/ 6246039 h 6858001"/>
              <a:gd name="connsiteX75" fmla="*/ 3704700 w 4008437"/>
              <a:gd name="connsiteY75" fmla="*/ 6204580 h 6858001"/>
              <a:gd name="connsiteX76" fmla="*/ 3704700 w 4008437"/>
              <a:gd name="connsiteY76" fmla="*/ 6447575 h 6858001"/>
              <a:gd name="connsiteX77" fmla="*/ 3758245 w 4008437"/>
              <a:gd name="connsiteY77" fmla="*/ 6447575 h 6858001"/>
              <a:gd name="connsiteX78" fmla="*/ 3758245 w 4008437"/>
              <a:gd name="connsiteY78" fmla="*/ 6204580 h 6858001"/>
              <a:gd name="connsiteX79" fmla="*/ 3469572 w 4008437"/>
              <a:gd name="connsiteY79" fmla="*/ 6204580 h 6858001"/>
              <a:gd name="connsiteX80" fmla="*/ 3469572 w 4008437"/>
              <a:gd name="connsiteY80" fmla="*/ 6447575 h 6858001"/>
              <a:gd name="connsiteX81" fmla="*/ 3523121 w 4008437"/>
              <a:gd name="connsiteY81" fmla="*/ 6447575 h 6858001"/>
              <a:gd name="connsiteX82" fmla="*/ 3523121 w 4008437"/>
              <a:gd name="connsiteY82" fmla="*/ 6352688 h 6858001"/>
              <a:gd name="connsiteX83" fmla="*/ 3576669 w 4008437"/>
              <a:gd name="connsiteY83" fmla="*/ 6352688 h 6858001"/>
              <a:gd name="connsiteX84" fmla="*/ 3605722 w 4008437"/>
              <a:gd name="connsiteY84" fmla="*/ 6361400 h 6858001"/>
              <a:gd name="connsiteX85" fmla="*/ 3617305 w 4008437"/>
              <a:gd name="connsiteY85" fmla="*/ 6389431 h 6858001"/>
              <a:gd name="connsiteX86" fmla="*/ 3620344 w 4008437"/>
              <a:gd name="connsiteY86" fmla="*/ 6419923 h 6858001"/>
              <a:gd name="connsiteX87" fmla="*/ 3625850 w 4008437"/>
              <a:gd name="connsiteY87" fmla="*/ 6447575 h 6858001"/>
              <a:gd name="connsiteX88" fmla="*/ 3679399 w 4008437"/>
              <a:gd name="connsiteY88" fmla="*/ 6447575 h 6858001"/>
              <a:gd name="connsiteX89" fmla="*/ 3673702 w 4008437"/>
              <a:gd name="connsiteY89" fmla="*/ 6435075 h 6858001"/>
              <a:gd name="connsiteX90" fmla="*/ 3671044 w 4008437"/>
              <a:gd name="connsiteY90" fmla="*/ 6419545 h 6858001"/>
              <a:gd name="connsiteX91" fmla="*/ 3669905 w 4008437"/>
              <a:gd name="connsiteY91" fmla="*/ 6403635 h 6858001"/>
              <a:gd name="connsiteX92" fmla="*/ 3669145 w 4008437"/>
              <a:gd name="connsiteY92" fmla="*/ 6389999 h 6858001"/>
              <a:gd name="connsiteX93" fmla="*/ 3666676 w 4008437"/>
              <a:gd name="connsiteY93" fmla="*/ 6371627 h 6858001"/>
              <a:gd name="connsiteX94" fmla="*/ 3660600 w 4008437"/>
              <a:gd name="connsiteY94" fmla="*/ 6354771 h 6858001"/>
              <a:gd name="connsiteX95" fmla="*/ 3649966 w 4008437"/>
              <a:gd name="connsiteY95" fmla="*/ 6341514 h 6858001"/>
              <a:gd name="connsiteX96" fmla="*/ 3633636 w 4008437"/>
              <a:gd name="connsiteY96" fmla="*/ 6333180 h 6858001"/>
              <a:gd name="connsiteX97" fmla="*/ 3633636 w 4008437"/>
              <a:gd name="connsiteY97" fmla="*/ 6332612 h 6858001"/>
              <a:gd name="connsiteX98" fmla="*/ 3663258 w 4008437"/>
              <a:gd name="connsiteY98" fmla="*/ 6308748 h 6858001"/>
              <a:gd name="connsiteX99" fmla="*/ 3672183 w 4008437"/>
              <a:gd name="connsiteY99" fmla="*/ 6271626 h 6858001"/>
              <a:gd name="connsiteX100" fmla="*/ 3667246 w 4008437"/>
              <a:gd name="connsiteY100" fmla="*/ 6245679 h 6858001"/>
              <a:gd name="connsiteX101" fmla="*/ 3653005 w 4008437"/>
              <a:gd name="connsiteY101" fmla="*/ 6224277 h 6858001"/>
              <a:gd name="connsiteX102" fmla="*/ 3630408 w 4008437"/>
              <a:gd name="connsiteY102" fmla="*/ 6209883 h 6858001"/>
              <a:gd name="connsiteX103" fmla="*/ 3600975 w 4008437"/>
              <a:gd name="connsiteY103" fmla="*/ 6204580 h 6858001"/>
              <a:gd name="connsiteX104" fmla="*/ 0 w 4008437"/>
              <a:gd name="connsiteY104" fmla="*/ 0 h 6858001"/>
              <a:gd name="connsiteX105" fmla="*/ 4008437 w 4008437"/>
              <a:gd name="connsiteY105" fmla="*/ 0 h 6858001"/>
              <a:gd name="connsiteX106" fmla="*/ 4008437 w 4008437"/>
              <a:gd name="connsiteY106" fmla="*/ 6057901 h 6858001"/>
              <a:gd name="connsiteX107" fmla="*/ 4008436 w 4008437"/>
              <a:gd name="connsiteY107" fmla="*/ 6057901 h 6858001"/>
              <a:gd name="connsiteX108" fmla="*/ 4008436 w 4008437"/>
              <a:gd name="connsiteY108" fmla="*/ 6858001 h 6858001"/>
              <a:gd name="connsiteX109" fmla="*/ 0 w 4008437"/>
              <a:gd name="connsiteY109" fmla="*/ 6858001 h 6858001"/>
              <a:gd name="connsiteX110" fmla="*/ 0 w 4008437"/>
              <a:gd name="connsiteY110" fmla="*/ 6057901 h 6858001"/>
              <a:gd name="connsiteX111" fmla="*/ 0 w 4008437"/>
              <a:gd name="connsiteY111" fmla="*/ 344751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008437" h="6858001">
                <a:moveTo>
                  <a:pt x="3679752" y="6463665"/>
                </a:moveTo>
                <a:lnTo>
                  <a:pt x="3679752" y="6706425"/>
                </a:lnTo>
                <a:lnTo>
                  <a:pt x="3852627" y="6706425"/>
                </a:lnTo>
                <a:lnTo>
                  <a:pt x="3852627" y="6661561"/>
                </a:lnTo>
                <a:lnTo>
                  <a:pt x="3733297" y="6661561"/>
                </a:lnTo>
                <a:lnTo>
                  <a:pt x="3733297" y="6602016"/>
                </a:lnTo>
                <a:lnTo>
                  <a:pt x="3845566" y="6602016"/>
                </a:lnTo>
                <a:lnTo>
                  <a:pt x="3845566" y="6560558"/>
                </a:lnTo>
                <a:lnTo>
                  <a:pt x="3733297" y="6560558"/>
                </a:lnTo>
                <a:lnTo>
                  <a:pt x="3733297" y="6508529"/>
                </a:lnTo>
                <a:lnTo>
                  <a:pt x="3852862" y="6508529"/>
                </a:lnTo>
                <a:lnTo>
                  <a:pt x="3852862" y="6463665"/>
                </a:lnTo>
                <a:close/>
                <a:moveTo>
                  <a:pt x="3556348" y="6457793"/>
                </a:moveTo>
                <a:cubicBezTo>
                  <a:pt x="3545526" y="6457793"/>
                  <a:pt x="3534514" y="6459308"/>
                  <a:pt x="3523692" y="6462149"/>
                </a:cubicBezTo>
                <a:cubicBezTo>
                  <a:pt x="3512680" y="6465179"/>
                  <a:pt x="3502998" y="6469724"/>
                  <a:pt x="3494264" y="6475785"/>
                </a:cubicBezTo>
                <a:cubicBezTo>
                  <a:pt x="3485720" y="6482034"/>
                  <a:pt x="3478696" y="6489610"/>
                  <a:pt x="3473380" y="6498889"/>
                </a:cubicBezTo>
                <a:cubicBezTo>
                  <a:pt x="3468064" y="6507980"/>
                  <a:pt x="3465406" y="6518775"/>
                  <a:pt x="3465406" y="6531274"/>
                </a:cubicBezTo>
                <a:cubicBezTo>
                  <a:pt x="3465406" y="6542447"/>
                  <a:pt x="3467494" y="6551917"/>
                  <a:pt x="3471671" y="6559681"/>
                </a:cubicBezTo>
                <a:cubicBezTo>
                  <a:pt x="3475848" y="6567446"/>
                  <a:pt x="3481354" y="6574074"/>
                  <a:pt x="3488189" y="6579188"/>
                </a:cubicBezTo>
                <a:cubicBezTo>
                  <a:pt x="3495024" y="6584490"/>
                  <a:pt x="3502808" y="6588657"/>
                  <a:pt x="3511351" y="6592066"/>
                </a:cubicBezTo>
                <a:cubicBezTo>
                  <a:pt x="3520085" y="6595285"/>
                  <a:pt x="3528818" y="6598126"/>
                  <a:pt x="3537932" y="6600399"/>
                </a:cubicBezTo>
                <a:cubicBezTo>
                  <a:pt x="3546855" y="6602861"/>
                  <a:pt x="3555588" y="6605133"/>
                  <a:pt x="3564322" y="6607216"/>
                </a:cubicBezTo>
                <a:cubicBezTo>
                  <a:pt x="3572866" y="6609300"/>
                  <a:pt x="3580650" y="6611572"/>
                  <a:pt x="3587485" y="6614224"/>
                </a:cubicBezTo>
                <a:cubicBezTo>
                  <a:pt x="3594320" y="6617064"/>
                  <a:pt x="3599825" y="6620473"/>
                  <a:pt x="3604002" y="6624450"/>
                </a:cubicBezTo>
                <a:cubicBezTo>
                  <a:pt x="3608179" y="6628617"/>
                  <a:pt x="3610268" y="6633919"/>
                  <a:pt x="3610268" y="6640548"/>
                </a:cubicBezTo>
                <a:cubicBezTo>
                  <a:pt x="3610268" y="6646608"/>
                  <a:pt x="3608749" y="6651721"/>
                  <a:pt x="3605521" y="6655698"/>
                </a:cubicBezTo>
                <a:cubicBezTo>
                  <a:pt x="3602294" y="6659676"/>
                  <a:pt x="3598307" y="6662706"/>
                  <a:pt x="3593560" y="6664978"/>
                </a:cubicBezTo>
                <a:cubicBezTo>
                  <a:pt x="3588814" y="6667251"/>
                  <a:pt x="3583687" y="6668766"/>
                  <a:pt x="3578182" y="6669523"/>
                </a:cubicBezTo>
                <a:cubicBezTo>
                  <a:pt x="3572866" y="6670470"/>
                  <a:pt x="3567739" y="6670849"/>
                  <a:pt x="3562993" y="6670849"/>
                </a:cubicBezTo>
                <a:cubicBezTo>
                  <a:pt x="3555778" y="6670849"/>
                  <a:pt x="3548943" y="6669902"/>
                  <a:pt x="3542488" y="6668198"/>
                </a:cubicBezTo>
                <a:cubicBezTo>
                  <a:pt x="3535843" y="6666493"/>
                  <a:pt x="3530147" y="6663842"/>
                  <a:pt x="3525211" y="6660433"/>
                </a:cubicBezTo>
                <a:cubicBezTo>
                  <a:pt x="3520275" y="6656835"/>
                  <a:pt x="3516478" y="6652290"/>
                  <a:pt x="3513440" y="6646608"/>
                </a:cubicBezTo>
                <a:cubicBezTo>
                  <a:pt x="3510402" y="6640927"/>
                  <a:pt x="3509073" y="6634109"/>
                  <a:pt x="3509073" y="6625965"/>
                </a:cubicBezTo>
                <a:cubicBezTo>
                  <a:pt x="3509073" y="6625965"/>
                  <a:pt x="3509073" y="6625965"/>
                  <a:pt x="3457242" y="6625965"/>
                </a:cubicBezTo>
                <a:cubicBezTo>
                  <a:pt x="3456862" y="6640927"/>
                  <a:pt x="3459710" y="6653805"/>
                  <a:pt x="3465406" y="6664599"/>
                </a:cubicBezTo>
                <a:cubicBezTo>
                  <a:pt x="3471101" y="6675584"/>
                  <a:pt x="3478696" y="6684485"/>
                  <a:pt x="3488379" y="6691492"/>
                </a:cubicBezTo>
                <a:cubicBezTo>
                  <a:pt x="3498061" y="6698499"/>
                  <a:pt x="3509263" y="6703802"/>
                  <a:pt x="3521794" y="6707021"/>
                </a:cubicBezTo>
                <a:cubicBezTo>
                  <a:pt x="3534514" y="6710241"/>
                  <a:pt x="3547424" y="6711945"/>
                  <a:pt x="3560904" y="6711945"/>
                </a:cubicBezTo>
                <a:cubicBezTo>
                  <a:pt x="3577422" y="6711945"/>
                  <a:pt x="3592041" y="6710051"/>
                  <a:pt x="3604762" y="6706264"/>
                </a:cubicBezTo>
                <a:cubicBezTo>
                  <a:pt x="3617292" y="6702287"/>
                  <a:pt x="3627924" y="6696984"/>
                  <a:pt x="3636468" y="6689977"/>
                </a:cubicBezTo>
                <a:cubicBezTo>
                  <a:pt x="3645012" y="6683159"/>
                  <a:pt x="3651277" y="6674826"/>
                  <a:pt x="3655644" y="6665357"/>
                </a:cubicBezTo>
                <a:cubicBezTo>
                  <a:pt x="3660011" y="6655888"/>
                  <a:pt x="3662099" y="6645472"/>
                  <a:pt x="3662099" y="6634298"/>
                </a:cubicBezTo>
                <a:cubicBezTo>
                  <a:pt x="3662099" y="6620852"/>
                  <a:pt x="3659251" y="6609678"/>
                  <a:pt x="3653555" y="6600967"/>
                </a:cubicBezTo>
                <a:cubicBezTo>
                  <a:pt x="3647670" y="6592066"/>
                  <a:pt x="3640835" y="6585248"/>
                  <a:pt x="3632861" y="6579945"/>
                </a:cubicBezTo>
                <a:cubicBezTo>
                  <a:pt x="3624887" y="6574832"/>
                  <a:pt x="3616913" y="6570855"/>
                  <a:pt x="3608749" y="6568582"/>
                </a:cubicBezTo>
                <a:cubicBezTo>
                  <a:pt x="3600775" y="6566120"/>
                  <a:pt x="3594320" y="6564605"/>
                  <a:pt x="3589763" y="6563658"/>
                </a:cubicBezTo>
                <a:cubicBezTo>
                  <a:pt x="3574574" y="6559681"/>
                  <a:pt x="3562233" y="6556651"/>
                  <a:pt x="3552930" y="6554000"/>
                </a:cubicBezTo>
                <a:cubicBezTo>
                  <a:pt x="3543437" y="6551538"/>
                  <a:pt x="3536033" y="6549076"/>
                  <a:pt x="3530717" y="6546614"/>
                </a:cubicBezTo>
                <a:cubicBezTo>
                  <a:pt x="3525401" y="6544152"/>
                  <a:pt x="3521794" y="6541311"/>
                  <a:pt x="3519895" y="6538470"/>
                </a:cubicBezTo>
                <a:cubicBezTo>
                  <a:pt x="3518186" y="6535440"/>
                  <a:pt x="3517237" y="6531653"/>
                  <a:pt x="3517237" y="6526918"/>
                </a:cubicBezTo>
                <a:cubicBezTo>
                  <a:pt x="3517237" y="6521615"/>
                  <a:pt x="3518376" y="6517260"/>
                  <a:pt x="3520654" y="6514040"/>
                </a:cubicBezTo>
                <a:cubicBezTo>
                  <a:pt x="3522933" y="6510631"/>
                  <a:pt x="3525781" y="6507790"/>
                  <a:pt x="3529388" y="6505518"/>
                </a:cubicBezTo>
                <a:cubicBezTo>
                  <a:pt x="3532805" y="6503245"/>
                  <a:pt x="3536792" y="6501541"/>
                  <a:pt x="3541159" y="6500594"/>
                </a:cubicBezTo>
                <a:cubicBezTo>
                  <a:pt x="3545336" y="6499836"/>
                  <a:pt x="3549703" y="6499268"/>
                  <a:pt x="3554070" y="6499268"/>
                </a:cubicBezTo>
                <a:cubicBezTo>
                  <a:pt x="3560715" y="6499268"/>
                  <a:pt x="3566790" y="6499836"/>
                  <a:pt x="3572296" y="6500973"/>
                </a:cubicBezTo>
                <a:cubicBezTo>
                  <a:pt x="3577802" y="6502109"/>
                  <a:pt x="3582738" y="6504003"/>
                  <a:pt x="3587105" y="6506843"/>
                </a:cubicBezTo>
                <a:cubicBezTo>
                  <a:pt x="3591472" y="6509495"/>
                  <a:pt x="3594889" y="6513282"/>
                  <a:pt x="3597547" y="6518017"/>
                </a:cubicBezTo>
                <a:cubicBezTo>
                  <a:pt x="3600205" y="6522752"/>
                  <a:pt x="3601724" y="6528812"/>
                  <a:pt x="3602104" y="6536008"/>
                </a:cubicBezTo>
                <a:cubicBezTo>
                  <a:pt x="3602104" y="6536008"/>
                  <a:pt x="3602104" y="6536008"/>
                  <a:pt x="3653935" y="6536008"/>
                </a:cubicBezTo>
                <a:cubicBezTo>
                  <a:pt x="3653935" y="6521994"/>
                  <a:pt x="3651277" y="6510063"/>
                  <a:pt x="3645961" y="6500215"/>
                </a:cubicBezTo>
                <a:cubicBezTo>
                  <a:pt x="3640645" y="6490367"/>
                  <a:pt x="3633430" y="6482224"/>
                  <a:pt x="3624317" y="6475785"/>
                </a:cubicBezTo>
                <a:cubicBezTo>
                  <a:pt x="3615204" y="6469535"/>
                  <a:pt x="3604762" y="6464990"/>
                  <a:pt x="3593180" y="6462149"/>
                </a:cubicBezTo>
                <a:cubicBezTo>
                  <a:pt x="3581409" y="6459308"/>
                  <a:pt x="3569068" y="6457793"/>
                  <a:pt x="3556348" y="6457793"/>
                </a:cubicBezTo>
                <a:close/>
                <a:moveTo>
                  <a:pt x="3789902" y="6384507"/>
                </a:moveTo>
                <a:lnTo>
                  <a:pt x="3789902" y="6447106"/>
                </a:lnTo>
                <a:lnTo>
                  <a:pt x="3852862" y="6447106"/>
                </a:lnTo>
                <a:lnTo>
                  <a:pt x="3852862" y="6384507"/>
                </a:lnTo>
                <a:close/>
                <a:moveTo>
                  <a:pt x="3523117" y="6246039"/>
                </a:moveTo>
                <a:cubicBezTo>
                  <a:pt x="3523117" y="6246039"/>
                  <a:pt x="3523117" y="6246039"/>
                  <a:pt x="3581820" y="6246039"/>
                </a:cubicBezTo>
                <a:cubicBezTo>
                  <a:pt x="3594168" y="6246039"/>
                  <a:pt x="3603287" y="6248689"/>
                  <a:pt x="3609556" y="6253991"/>
                </a:cubicBezTo>
                <a:cubicBezTo>
                  <a:pt x="3615636" y="6259482"/>
                  <a:pt x="3618675" y="6268003"/>
                  <a:pt x="3618675" y="6279742"/>
                </a:cubicBezTo>
                <a:cubicBezTo>
                  <a:pt x="3618675" y="6292049"/>
                  <a:pt x="3615636" y="6300759"/>
                  <a:pt x="3609556" y="6306250"/>
                </a:cubicBezTo>
                <a:cubicBezTo>
                  <a:pt x="3603287" y="6311741"/>
                  <a:pt x="3594168" y="6314392"/>
                  <a:pt x="3581820" y="6314392"/>
                </a:cubicBezTo>
                <a:lnTo>
                  <a:pt x="3523117" y="6314392"/>
                </a:lnTo>
                <a:cubicBezTo>
                  <a:pt x="3523117" y="6314392"/>
                  <a:pt x="3523117" y="6314392"/>
                  <a:pt x="3523117" y="6246039"/>
                </a:cubicBezTo>
                <a:close/>
                <a:moveTo>
                  <a:pt x="3704700" y="6204580"/>
                </a:moveTo>
                <a:lnTo>
                  <a:pt x="3704700" y="6447575"/>
                </a:lnTo>
                <a:lnTo>
                  <a:pt x="3758245" y="6447575"/>
                </a:lnTo>
                <a:lnTo>
                  <a:pt x="3758245" y="6204580"/>
                </a:lnTo>
                <a:close/>
                <a:moveTo>
                  <a:pt x="3469572" y="6204580"/>
                </a:moveTo>
                <a:cubicBezTo>
                  <a:pt x="3469572" y="6204580"/>
                  <a:pt x="3469572" y="6204580"/>
                  <a:pt x="3469572" y="6447575"/>
                </a:cubicBezTo>
                <a:cubicBezTo>
                  <a:pt x="3469572" y="6447575"/>
                  <a:pt x="3469572" y="6447575"/>
                  <a:pt x="3523121" y="6447575"/>
                </a:cubicBezTo>
                <a:cubicBezTo>
                  <a:pt x="3523121" y="6447575"/>
                  <a:pt x="3523121" y="6447575"/>
                  <a:pt x="3523121" y="6352688"/>
                </a:cubicBezTo>
                <a:cubicBezTo>
                  <a:pt x="3523121" y="6352688"/>
                  <a:pt x="3523121" y="6352688"/>
                  <a:pt x="3576669" y="6352688"/>
                </a:cubicBezTo>
                <a:cubicBezTo>
                  <a:pt x="3590151" y="6352688"/>
                  <a:pt x="3599836" y="6355529"/>
                  <a:pt x="3605722" y="6361400"/>
                </a:cubicBezTo>
                <a:cubicBezTo>
                  <a:pt x="3611609" y="6367271"/>
                  <a:pt x="3615407" y="6376741"/>
                  <a:pt x="3617305" y="6389431"/>
                </a:cubicBezTo>
                <a:cubicBezTo>
                  <a:pt x="3618635" y="6399090"/>
                  <a:pt x="3619774" y="6409317"/>
                  <a:pt x="3620344" y="6419923"/>
                </a:cubicBezTo>
                <a:cubicBezTo>
                  <a:pt x="3621103" y="6430719"/>
                  <a:pt x="3622812" y="6439810"/>
                  <a:pt x="3625850" y="6447575"/>
                </a:cubicBezTo>
                <a:cubicBezTo>
                  <a:pt x="3625850" y="6447575"/>
                  <a:pt x="3625850" y="6447575"/>
                  <a:pt x="3679399" y="6447575"/>
                </a:cubicBezTo>
                <a:cubicBezTo>
                  <a:pt x="3676930" y="6444166"/>
                  <a:pt x="3675032" y="6439999"/>
                  <a:pt x="3673702" y="6435075"/>
                </a:cubicBezTo>
                <a:cubicBezTo>
                  <a:pt x="3672563" y="6430340"/>
                  <a:pt x="3671614" y="6425037"/>
                  <a:pt x="3671044" y="6419545"/>
                </a:cubicBezTo>
                <a:cubicBezTo>
                  <a:pt x="3670474" y="6414242"/>
                  <a:pt x="3670094" y="6408938"/>
                  <a:pt x="3669905" y="6403635"/>
                </a:cubicBezTo>
                <a:cubicBezTo>
                  <a:pt x="3669525" y="6398522"/>
                  <a:pt x="3669335" y="6393976"/>
                  <a:pt x="3669145" y="6389999"/>
                </a:cubicBezTo>
                <a:cubicBezTo>
                  <a:pt x="3668765" y="6383938"/>
                  <a:pt x="3667816" y="6377878"/>
                  <a:pt x="3666676" y="6371627"/>
                </a:cubicBezTo>
                <a:cubicBezTo>
                  <a:pt x="3665347" y="6365567"/>
                  <a:pt x="3663258" y="6359885"/>
                  <a:pt x="3660600" y="6354771"/>
                </a:cubicBezTo>
                <a:cubicBezTo>
                  <a:pt x="3657942" y="6349658"/>
                  <a:pt x="3654334" y="6345301"/>
                  <a:pt x="3649966" y="6341514"/>
                </a:cubicBezTo>
                <a:cubicBezTo>
                  <a:pt x="3645789" y="6337726"/>
                  <a:pt x="3640282" y="6335074"/>
                  <a:pt x="3633636" y="6333180"/>
                </a:cubicBezTo>
                <a:cubicBezTo>
                  <a:pt x="3633636" y="6333180"/>
                  <a:pt x="3633636" y="6333180"/>
                  <a:pt x="3633636" y="6332612"/>
                </a:cubicBezTo>
                <a:cubicBezTo>
                  <a:pt x="3647308" y="6327119"/>
                  <a:pt x="3657182" y="6319165"/>
                  <a:pt x="3663258" y="6308748"/>
                </a:cubicBezTo>
                <a:cubicBezTo>
                  <a:pt x="3669145" y="6298331"/>
                  <a:pt x="3672183" y="6285831"/>
                  <a:pt x="3672183" y="6271626"/>
                </a:cubicBezTo>
                <a:cubicBezTo>
                  <a:pt x="3672183" y="6262346"/>
                  <a:pt x="3670664" y="6253634"/>
                  <a:pt x="3667246" y="6245679"/>
                </a:cubicBezTo>
                <a:cubicBezTo>
                  <a:pt x="3664018" y="6237535"/>
                  <a:pt x="3659271" y="6230527"/>
                  <a:pt x="3653005" y="6224277"/>
                </a:cubicBezTo>
                <a:cubicBezTo>
                  <a:pt x="3646738" y="6218217"/>
                  <a:pt x="3639143" y="6213292"/>
                  <a:pt x="3630408" y="6209883"/>
                </a:cubicBezTo>
                <a:cubicBezTo>
                  <a:pt x="3621673" y="6206285"/>
                  <a:pt x="3611799" y="6204580"/>
                  <a:pt x="3600975" y="6204580"/>
                </a:cubicBezTo>
                <a:close/>
                <a:moveTo>
                  <a:pt x="0" y="0"/>
                </a:moveTo>
                <a:lnTo>
                  <a:pt x="4008437" y="0"/>
                </a:lnTo>
                <a:lnTo>
                  <a:pt x="4008437" y="6057901"/>
                </a:lnTo>
                <a:lnTo>
                  <a:pt x="4008436" y="6057901"/>
                </a:lnTo>
                <a:lnTo>
                  <a:pt x="4008436" y="6858001"/>
                </a:lnTo>
                <a:lnTo>
                  <a:pt x="0" y="6858001"/>
                </a:lnTo>
                <a:lnTo>
                  <a:pt x="0" y="6057901"/>
                </a:lnTo>
                <a:lnTo>
                  <a:pt x="0" y="3447511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216000" tIns="144000" rIns="216000" bIns="144000" anchor="ctr">
            <a:noAutofit/>
          </a:bodyPr>
          <a:lstStyle>
            <a:lvl1pPr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  <a:latin typeface="+mj-lt"/>
              </a:defRPr>
            </a:lvl2pPr>
            <a:lvl3pPr>
              <a:defRPr sz="1200">
                <a:solidFill>
                  <a:schemeClr val="bg1"/>
                </a:solidFill>
                <a:latin typeface="+mj-lt"/>
              </a:defRPr>
            </a:lvl3pPr>
            <a:lvl4pPr>
              <a:defRPr sz="1100">
                <a:solidFill>
                  <a:schemeClr val="bg1"/>
                </a:solidFill>
                <a:latin typeface="+mj-lt"/>
              </a:defRPr>
            </a:lvl4pPr>
            <a:lvl5pPr>
              <a:defRPr sz="11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11963146" y="6374247"/>
            <a:ext cx="83598" cy="83118"/>
          </a:xfrm>
          <a:prstGeom prst="rect">
            <a:avLst/>
          </a:prstGeom>
          <a:solidFill>
            <a:srgbClr val="BEB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404813"/>
            <a:ext cx="7417480" cy="492443"/>
          </a:xfrm>
        </p:spPr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27534327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515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foruta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0863" y="1233488"/>
            <a:ext cx="7417480" cy="4824413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2"/>
          </p:nvPr>
        </p:nvSpPr>
        <p:spPr>
          <a:xfrm>
            <a:off x="8183563" y="0"/>
            <a:ext cx="4008437" cy="6858001"/>
          </a:xfrm>
          <a:custGeom>
            <a:avLst/>
            <a:gdLst>
              <a:gd name="connsiteX0" fmla="*/ 3679752 w 4008437"/>
              <a:gd name="connsiteY0" fmla="*/ 6463665 h 6858001"/>
              <a:gd name="connsiteX1" fmla="*/ 3679752 w 4008437"/>
              <a:gd name="connsiteY1" fmla="*/ 6706425 h 6858001"/>
              <a:gd name="connsiteX2" fmla="*/ 3852627 w 4008437"/>
              <a:gd name="connsiteY2" fmla="*/ 6706425 h 6858001"/>
              <a:gd name="connsiteX3" fmla="*/ 3852627 w 4008437"/>
              <a:gd name="connsiteY3" fmla="*/ 6661561 h 6858001"/>
              <a:gd name="connsiteX4" fmla="*/ 3733297 w 4008437"/>
              <a:gd name="connsiteY4" fmla="*/ 6661561 h 6858001"/>
              <a:gd name="connsiteX5" fmla="*/ 3733297 w 4008437"/>
              <a:gd name="connsiteY5" fmla="*/ 6602016 h 6858001"/>
              <a:gd name="connsiteX6" fmla="*/ 3845566 w 4008437"/>
              <a:gd name="connsiteY6" fmla="*/ 6602016 h 6858001"/>
              <a:gd name="connsiteX7" fmla="*/ 3845566 w 4008437"/>
              <a:gd name="connsiteY7" fmla="*/ 6560558 h 6858001"/>
              <a:gd name="connsiteX8" fmla="*/ 3733297 w 4008437"/>
              <a:gd name="connsiteY8" fmla="*/ 6560558 h 6858001"/>
              <a:gd name="connsiteX9" fmla="*/ 3733297 w 4008437"/>
              <a:gd name="connsiteY9" fmla="*/ 6508529 h 6858001"/>
              <a:gd name="connsiteX10" fmla="*/ 3852862 w 4008437"/>
              <a:gd name="connsiteY10" fmla="*/ 6508529 h 6858001"/>
              <a:gd name="connsiteX11" fmla="*/ 3852862 w 4008437"/>
              <a:gd name="connsiteY11" fmla="*/ 6463665 h 6858001"/>
              <a:gd name="connsiteX12" fmla="*/ 3556348 w 4008437"/>
              <a:gd name="connsiteY12" fmla="*/ 6457793 h 6858001"/>
              <a:gd name="connsiteX13" fmla="*/ 3523692 w 4008437"/>
              <a:gd name="connsiteY13" fmla="*/ 6462149 h 6858001"/>
              <a:gd name="connsiteX14" fmla="*/ 3494264 w 4008437"/>
              <a:gd name="connsiteY14" fmla="*/ 6475785 h 6858001"/>
              <a:gd name="connsiteX15" fmla="*/ 3473380 w 4008437"/>
              <a:gd name="connsiteY15" fmla="*/ 6498889 h 6858001"/>
              <a:gd name="connsiteX16" fmla="*/ 3465406 w 4008437"/>
              <a:gd name="connsiteY16" fmla="*/ 6531274 h 6858001"/>
              <a:gd name="connsiteX17" fmla="*/ 3471671 w 4008437"/>
              <a:gd name="connsiteY17" fmla="*/ 6559681 h 6858001"/>
              <a:gd name="connsiteX18" fmla="*/ 3488189 w 4008437"/>
              <a:gd name="connsiteY18" fmla="*/ 6579188 h 6858001"/>
              <a:gd name="connsiteX19" fmla="*/ 3511351 w 4008437"/>
              <a:gd name="connsiteY19" fmla="*/ 6592066 h 6858001"/>
              <a:gd name="connsiteX20" fmla="*/ 3537932 w 4008437"/>
              <a:gd name="connsiteY20" fmla="*/ 6600399 h 6858001"/>
              <a:gd name="connsiteX21" fmla="*/ 3564322 w 4008437"/>
              <a:gd name="connsiteY21" fmla="*/ 6607216 h 6858001"/>
              <a:gd name="connsiteX22" fmla="*/ 3587485 w 4008437"/>
              <a:gd name="connsiteY22" fmla="*/ 6614224 h 6858001"/>
              <a:gd name="connsiteX23" fmla="*/ 3604002 w 4008437"/>
              <a:gd name="connsiteY23" fmla="*/ 6624450 h 6858001"/>
              <a:gd name="connsiteX24" fmla="*/ 3610268 w 4008437"/>
              <a:gd name="connsiteY24" fmla="*/ 6640548 h 6858001"/>
              <a:gd name="connsiteX25" fmla="*/ 3605521 w 4008437"/>
              <a:gd name="connsiteY25" fmla="*/ 6655698 h 6858001"/>
              <a:gd name="connsiteX26" fmla="*/ 3593560 w 4008437"/>
              <a:gd name="connsiteY26" fmla="*/ 6664978 h 6858001"/>
              <a:gd name="connsiteX27" fmla="*/ 3578182 w 4008437"/>
              <a:gd name="connsiteY27" fmla="*/ 6669523 h 6858001"/>
              <a:gd name="connsiteX28" fmla="*/ 3562993 w 4008437"/>
              <a:gd name="connsiteY28" fmla="*/ 6670849 h 6858001"/>
              <a:gd name="connsiteX29" fmla="*/ 3542488 w 4008437"/>
              <a:gd name="connsiteY29" fmla="*/ 6668198 h 6858001"/>
              <a:gd name="connsiteX30" fmla="*/ 3525211 w 4008437"/>
              <a:gd name="connsiteY30" fmla="*/ 6660433 h 6858001"/>
              <a:gd name="connsiteX31" fmla="*/ 3513440 w 4008437"/>
              <a:gd name="connsiteY31" fmla="*/ 6646608 h 6858001"/>
              <a:gd name="connsiteX32" fmla="*/ 3509073 w 4008437"/>
              <a:gd name="connsiteY32" fmla="*/ 6625965 h 6858001"/>
              <a:gd name="connsiteX33" fmla="*/ 3457242 w 4008437"/>
              <a:gd name="connsiteY33" fmla="*/ 6625965 h 6858001"/>
              <a:gd name="connsiteX34" fmla="*/ 3465406 w 4008437"/>
              <a:gd name="connsiteY34" fmla="*/ 6664599 h 6858001"/>
              <a:gd name="connsiteX35" fmla="*/ 3488379 w 4008437"/>
              <a:gd name="connsiteY35" fmla="*/ 6691492 h 6858001"/>
              <a:gd name="connsiteX36" fmla="*/ 3521794 w 4008437"/>
              <a:gd name="connsiteY36" fmla="*/ 6707021 h 6858001"/>
              <a:gd name="connsiteX37" fmla="*/ 3560904 w 4008437"/>
              <a:gd name="connsiteY37" fmla="*/ 6711945 h 6858001"/>
              <a:gd name="connsiteX38" fmla="*/ 3604762 w 4008437"/>
              <a:gd name="connsiteY38" fmla="*/ 6706264 h 6858001"/>
              <a:gd name="connsiteX39" fmla="*/ 3636468 w 4008437"/>
              <a:gd name="connsiteY39" fmla="*/ 6689977 h 6858001"/>
              <a:gd name="connsiteX40" fmla="*/ 3655644 w 4008437"/>
              <a:gd name="connsiteY40" fmla="*/ 6665357 h 6858001"/>
              <a:gd name="connsiteX41" fmla="*/ 3662099 w 4008437"/>
              <a:gd name="connsiteY41" fmla="*/ 6634298 h 6858001"/>
              <a:gd name="connsiteX42" fmla="*/ 3653555 w 4008437"/>
              <a:gd name="connsiteY42" fmla="*/ 6600967 h 6858001"/>
              <a:gd name="connsiteX43" fmla="*/ 3632861 w 4008437"/>
              <a:gd name="connsiteY43" fmla="*/ 6579945 h 6858001"/>
              <a:gd name="connsiteX44" fmla="*/ 3608749 w 4008437"/>
              <a:gd name="connsiteY44" fmla="*/ 6568582 h 6858001"/>
              <a:gd name="connsiteX45" fmla="*/ 3589763 w 4008437"/>
              <a:gd name="connsiteY45" fmla="*/ 6563658 h 6858001"/>
              <a:gd name="connsiteX46" fmla="*/ 3552930 w 4008437"/>
              <a:gd name="connsiteY46" fmla="*/ 6554000 h 6858001"/>
              <a:gd name="connsiteX47" fmla="*/ 3530717 w 4008437"/>
              <a:gd name="connsiteY47" fmla="*/ 6546614 h 6858001"/>
              <a:gd name="connsiteX48" fmla="*/ 3519895 w 4008437"/>
              <a:gd name="connsiteY48" fmla="*/ 6538470 h 6858001"/>
              <a:gd name="connsiteX49" fmla="*/ 3517237 w 4008437"/>
              <a:gd name="connsiteY49" fmla="*/ 6526918 h 6858001"/>
              <a:gd name="connsiteX50" fmla="*/ 3520654 w 4008437"/>
              <a:gd name="connsiteY50" fmla="*/ 6514040 h 6858001"/>
              <a:gd name="connsiteX51" fmla="*/ 3529388 w 4008437"/>
              <a:gd name="connsiteY51" fmla="*/ 6505518 h 6858001"/>
              <a:gd name="connsiteX52" fmla="*/ 3541159 w 4008437"/>
              <a:gd name="connsiteY52" fmla="*/ 6500594 h 6858001"/>
              <a:gd name="connsiteX53" fmla="*/ 3554070 w 4008437"/>
              <a:gd name="connsiteY53" fmla="*/ 6499268 h 6858001"/>
              <a:gd name="connsiteX54" fmla="*/ 3572296 w 4008437"/>
              <a:gd name="connsiteY54" fmla="*/ 6500973 h 6858001"/>
              <a:gd name="connsiteX55" fmla="*/ 3587105 w 4008437"/>
              <a:gd name="connsiteY55" fmla="*/ 6506843 h 6858001"/>
              <a:gd name="connsiteX56" fmla="*/ 3597547 w 4008437"/>
              <a:gd name="connsiteY56" fmla="*/ 6518017 h 6858001"/>
              <a:gd name="connsiteX57" fmla="*/ 3602104 w 4008437"/>
              <a:gd name="connsiteY57" fmla="*/ 6536008 h 6858001"/>
              <a:gd name="connsiteX58" fmla="*/ 3653935 w 4008437"/>
              <a:gd name="connsiteY58" fmla="*/ 6536008 h 6858001"/>
              <a:gd name="connsiteX59" fmla="*/ 3645961 w 4008437"/>
              <a:gd name="connsiteY59" fmla="*/ 6500215 h 6858001"/>
              <a:gd name="connsiteX60" fmla="*/ 3624317 w 4008437"/>
              <a:gd name="connsiteY60" fmla="*/ 6475785 h 6858001"/>
              <a:gd name="connsiteX61" fmla="*/ 3593180 w 4008437"/>
              <a:gd name="connsiteY61" fmla="*/ 6462149 h 6858001"/>
              <a:gd name="connsiteX62" fmla="*/ 3556348 w 4008437"/>
              <a:gd name="connsiteY62" fmla="*/ 6457793 h 6858001"/>
              <a:gd name="connsiteX63" fmla="*/ 3789902 w 4008437"/>
              <a:gd name="connsiteY63" fmla="*/ 6384507 h 6858001"/>
              <a:gd name="connsiteX64" fmla="*/ 3789902 w 4008437"/>
              <a:gd name="connsiteY64" fmla="*/ 6447106 h 6858001"/>
              <a:gd name="connsiteX65" fmla="*/ 3852862 w 4008437"/>
              <a:gd name="connsiteY65" fmla="*/ 6447106 h 6858001"/>
              <a:gd name="connsiteX66" fmla="*/ 3852862 w 4008437"/>
              <a:gd name="connsiteY66" fmla="*/ 6384507 h 6858001"/>
              <a:gd name="connsiteX67" fmla="*/ 3523117 w 4008437"/>
              <a:gd name="connsiteY67" fmla="*/ 6246039 h 6858001"/>
              <a:gd name="connsiteX68" fmla="*/ 3581820 w 4008437"/>
              <a:gd name="connsiteY68" fmla="*/ 6246039 h 6858001"/>
              <a:gd name="connsiteX69" fmla="*/ 3609556 w 4008437"/>
              <a:gd name="connsiteY69" fmla="*/ 6253991 h 6858001"/>
              <a:gd name="connsiteX70" fmla="*/ 3618675 w 4008437"/>
              <a:gd name="connsiteY70" fmla="*/ 6279742 h 6858001"/>
              <a:gd name="connsiteX71" fmla="*/ 3609556 w 4008437"/>
              <a:gd name="connsiteY71" fmla="*/ 6306250 h 6858001"/>
              <a:gd name="connsiteX72" fmla="*/ 3581820 w 4008437"/>
              <a:gd name="connsiteY72" fmla="*/ 6314392 h 6858001"/>
              <a:gd name="connsiteX73" fmla="*/ 3523117 w 4008437"/>
              <a:gd name="connsiteY73" fmla="*/ 6314392 h 6858001"/>
              <a:gd name="connsiteX74" fmla="*/ 3523117 w 4008437"/>
              <a:gd name="connsiteY74" fmla="*/ 6246039 h 6858001"/>
              <a:gd name="connsiteX75" fmla="*/ 3704700 w 4008437"/>
              <a:gd name="connsiteY75" fmla="*/ 6204580 h 6858001"/>
              <a:gd name="connsiteX76" fmla="*/ 3704700 w 4008437"/>
              <a:gd name="connsiteY76" fmla="*/ 6447575 h 6858001"/>
              <a:gd name="connsiteX77" fmla="*/ 3758245 w 4008437"/>
              <a:gd name="connsiteY77" fmla="*/ 6447575 h 6858001"/>
              <a:gd name="connsiteX78" fmla="*/ 3758245 w 4008437"/>
              <a:gd name="connsiteY78" fmla="*/ 6204580 h 6858001"/>
              <a:gd name="connsiteX79" fmla="*/ 3469572 w 4008437"/>
              <a:gd name="connsiteY79" fmla="*/ 6204580 h 6858001"/>
              <a:gd name="connsiteX80" fmla="*/ 3469572 w 4008437"/>
              <a:gd name="connsiteY80" fmla="*/ 6447575 h 6858001"/>
              <a:gd name="connsiteX81" fmla="*/ 3523121 w 4008437"/>
              <a:gd name="connsiteY81" fmla="*/ 6447575 h 6858001"/>
              <a:gd name="connsiteX82" fmla="*/ 3523121 w 4008437"/>
              <a:gd name="connsiteY82" fmla="*/ 6352688 h 6858001"/>
              <a:gd name="connsiteX83" fmla="*/ 3576669 w 4008437"/>
              <a:gd name="connsiteY83" fmla="*/ 6352688 h 6858001"/>
              <a:gd name="connsiteX84" fmla="*/ 3605722 w 4008437"/>
              <a:gd name="connsiteY84" fmla="*/ 6361400 h 6858001"/>
              <a:gd name="connsiteX85" fmla="*/ 3617305 w 4008437"/>
              <a:gd name="connsiteY85" fmla="*/ 6389431 h 6858001"/>
              <a:gd name="connsiteX86" fmla="*/ 3620344 w 4008437"/>
              <a:gd name="connsiteY86" fmla="*/ 6419923 h 6858001"/>
              <a:gd name="connsiteX87" fmla="*/ 3625850 w 4008437"/>
              <a:gd name="connsiteY87" fmla="*/ 6447575 h 6858001"/>
              <a:gd name="connsiteX88" fmla="*/ 3679399 w 4008437"/>
              <a:gd name="connsiteY88" fmla="*/ 6447575 h 6858001"/>
              <a:gd name="connsiteX89" fmla="*/ 3673702 w 4008437"/>
              <a:gd name="connsiteY89" fmla="*/ 6435075 h 6858001"/>
              <a:gd name="connsiteX90" fmla="*/ 3671044 w 4008437"/>
              <a:gd name="connsiteY90" fmla="*/ 6419545 h 6858001"/>
              <a:gd name="connsiteX91" fmla="*/ 3669905 w 4008437"/>
              <a:gd name="connsiteY91" fmla="*/ 6403635 h 6858001"/>
              <a:gd name="connsiteX92" fmla="*/ 3669145 w 4008437"/>
              <a:gd name="connsiteY92" fmla="*/ 6389999 h 6858001"/>
              <a:gd name="connsiteX93" fmla="*/ 3666676 w 4008437"/>
              <a:gd name="connsiteY93" fmla="*/ 6371627 h 6858001"/>
              <a:gd name="connsiteX94" fmla="*/ 3660600 w 4008437"/>
              <a:gd name="connsiteY94" fmla="*/ 6354771 h 6858001"/>
              <a:gd name="connsiteX95" fmla="*/ 3649966 w 4008437"/>
              <a:gd name="connsiteY95" fmla="*/ 6341514 h 6858001"/>
              <a:gd name="connsiteX96" fmla="*/ 3633636 w 4008437"/>
              <a:gd name="connsiteY96" fmla="*/ 6333180 h 6858001"/>
              <a:gd name="connsiteX97" fmla="*/ 3633636 w 4008437"/>
              <a:gd name="connsiteY97" fmla="*/ 6332612 h 6858001"/>
              <a:gd name="connsiteX98" fmla="*/ 3663258 w 4008437"/>
              <a:gd name="connsiteY98" fmla="*/ 6308748 h 6858001"/>
              <a:gd name="connsiteX99" fmla="*/ 3672183 w 4008437"/>
              <a:gd name="connsiteY99" fmla="*/ 6271626 h 6858001"/>
              <a:gd name="connsiteX100" fmla="*/ 3667246 w 4008437"/>
              <a:gd name="connsiteY100" fmla="*/ 6245679 h 6858001"/>
              <a:gd name="connsiteX101" fmla="*/ 3653005 w 4008437"/>
              <a:gd name="connsiteY101" fmla="*/ 6224277 h 6858001"/>
              <a:gd name="connsiteX102" fmla="*/ 3630408 w 4008437"/>
              <a:gd name="connsiteY102" fmla="*/ 6209883 h 6858001"/>
              <a:gd name="connsiteX103" fmla="*/ 3600975 w 4008437"/>
              <a:gd name="connsiteY103" fmla="*/ 6204580 h 6858001"/>
              <a:gd name="connsiteX104" fmla="*/ 0 w 4008437"/>
              <a:gd name="connsiteY104" fmla="*/ 0 h 6858001"/>
              <a:gd name="connsiteX105" fmla="*/ 4008437 w 4008437"/>
              <a:gd name="connsiteY105" fmla="*/ 0 h 6858001"/>
              <a:gd name="connsiteX106" fmla="*/ 4008437 w 4008437"/>
              <a:gd name="connsiteY106" fmla="*/ 6057901 h 6858001"/>
              <a:gd name="connsiteX107" fmla="*/ 4008436 w 4008437"/>
              <a:gd name="connsiteY107" fmla="*/ 6057901 h 6858001"/>
              <a:gd name="connsiteX108" fmla="*/ 4008436 w 4008437"/>
              <a:gd name="connsiteY108" fmla="*/ 6858001 h 6858001"/>
              <a:gd name="connsiteX109" fmla="*/ 0 w 4008437"/>
              <a:gd name="connsiteY109" fmla="*/ 6858001 h 6858001"/>
              <a:gd name="connsiteX110" fmla="*/ 0 w 4008437"/>
              <a:gd name="connsiteY110" fmla="*/ 6057901 h 6858001"/>
              <a:gd name="connsiteX111" fmla="*/ 0 w 4008437"/>
              <a:gd name="connsiteY111" fmla="*/ 344751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008437" h="6858001">
                <a:moveTo>
                  <a:pt x="3679752" y="6463665"/>
                </a:moveTo>
                <a:lnTo>
                  <a:pt x="3679752" y="6706425"/>
                </a:lnTo>
                <a:lnTo>
                  <a:pt x="3852627" y="6706425"/>
                </a:lnTo>
                <a:lnTo>
                  <a:pt x="3852627" y="6661561"/>
                </a:lnTo>
                <a:lnTo>
                  <a:pt x="3733297" y="6661561"/>
                </a:lnTo>
                <a:lnTo>
                  <a:pt x="3733297" y="6602016"/>
                </a:lnTo>
                <a:lnTo>
                  <a:pt x="3845566" y="6602016"/>
                </a:lnTo>
                <a:lnTo>
                  <a:pt x="3845566" y="6560558"/>
                </a:lnTo>
                <a:lnTo>
                  <a:pt x="3733297" y="6560558"/>
                </a:lnTo>
                <a:lnTo>
                  <a:pt x="3733297" y="6508529"/>
                </a:lnTo>
                <a:lnTo>
                  <a:pt x="3852862" y="6508529"/>
                </a:lnTo>
                <a:lnTo>
                  <a:pt x="3852862" y="6463665"/>
                </a:lnTo>
                <a:close/>
                <a:moveTo>
                  <a:pt x="3556348" y="6457793"/>
                </a:moveTo>
                <a:cubicBezTo>
                  <a:pt x="3545526" y="6457793"/>
                  <a:pt x="3534514" y="6459308"/>
                  <a:pt x="3523692" y="6462149"/>
                </a:cubicBezTo>
                <a:cubicBezTo>
                  <a:pt x="3512680" y="6465179"/>
                  <a:pt x="3502998" y="6469724"/>
                  <a:pt x="3494264" y="6475785"/>
                </a:cubicBezTo>
                <a:cubicBezTo>
                  <a:pt x="3485720" y="6482034"/>
                  <a:pt x="3478696" y="6489610"/>
                  <a:pt x="3473380" y="6498889"/>
                </a:cubicBezTo>
                <a:cubicBezTo>
                  <a:pt x="3468064" y="6507980"/>
                  <a:pt x="3465406" y="6518775"/>
                  <a:pt x="3465406" y="6531274"/>
                </a:cubicBezTo>
                <a:cubicBezTo>
                  <a:pt x="3465406" y="6542447"/>
                  <a:pt x="3467494" y="6551917"/>
                  <a:pt x="3471671" y="6559681"/>
                </a:cubicBezTo>
                <a:cubicBezTo>
                  <a:pt x="3475848" y="6567446"/>
                  <a:pt x="3481354" y="6574074"/>
                  <a:pt x="3488189" y="6579188"/>
                </a:cubicBezTo>
                <a:cubicBezTo>
                  <a:pt x="3495024" y="6584490"/>
                  <a:pt x="3502808" y="6588657"/>
                  <a:pt x="3511351" y="6592066"/>
                </a:cubicBezTo>
                <a:cubicBezTo>
                  <a:pt x="3520085" y="6595285"/>
                  <a:pt x="3528818" y="6598126"/>
                  <a:pt x="3537932" y="6600399"/>
                </a:cubicBezTo>
                <a:cubicBezTo>
                  <a:pt x="3546855" y="6602861"/>
                  <a:pt x="3555588" y="6605133"/>
                  <a:pt x="3564322" y="6607216"/>
                </a:cubicBezTo>
                <a:cubicBezTo>
                  <a:pt x="3572866" y="6609300"/>
                  <a:pt x="3580650" y="6611572"/>
                  <a:pt x="3587485" y="6614224"/>
                </a:cubicBezTo>
                <a:cubicBezTo>
                  <a:pt x="3594320" y="6617064"/>
                  <a:pt x="3599825" y="6620473"/>
                  <a:pt x="3604002" y="6624450"/>
                </a:cubicBezTo>
                <a:cubicBezTo>
                  <a:pt x="3608179" y="6628617"/>
                  <a:pt x="3610268" y="6633919"/>
                  <a:pt x="3610268" y="6640548"/>
                </a:cubicBezTo>
                <a:cubicBezTo>
                  <a:pt x="3610268" y="6646608"/>
                  <a:pt x="3608749" y="6651721"/>
                  <a:pt x="3605521" y="6655698"/>
                </a:cubicBezTo>
                <a:cubicBezTo>
                  <a:pt x="3602294" y="6659676"/>
                  <a:pt x="3598307" y="6662706"/>
                  <a:pt x="3593560" y="6664978"/>
                </a:cubicBezTo>
                <a:cubicBezTo>
                  <a:pt x="3588814" y="6667251"/>
                  <a:pt x="3583687" y="6668766"/>
                  <a:pt x="3578182" y="6669523"/>
                </a:cubicBezTo>
                <a:cubicBezTo>
                  <a:pt x="3572866" y="6670470"/>
                  <a:pt x="3567739" y="6670849"/>
                  <a:pt x="3562993" y="6670849"/>
                </a:cubicBezTo>
                <a:cubicBezTo>
                  <a:pt x="3555778" y="6670849"/>
                  <a:pt x="3548943" y="6669902"/>
                  <a:pt x="3542488" y="6668198"/>
                </a:cubicBezTo>
                <a:cubicBezTo>
                  <a:pt x="3535843" y="6666493"/>
                  <a:pt x="3530147" y="6663842"/>
                  <a:pt x="3525211" y="6660433"/>
                </a:cubicBezTo>
                <a:cubicBezTo>
                  <a:pt x="3520275" y="6656835"/>
                  <a:pt x="3516478" y="6652290"/>
                  <a:pt x="3513440" y="6646608"/>
                </a:cubicBezTo>
                <a:cubicBezTo>
                  <a:pt x="3510402" y="6640927"/>
                  <a:pt x="3509073" y="6634109"/>
                  <a:pt x="3509073" y="6625965"/>
                </a:cubicBezTo>
                <a:cubicBezTo>
                  <a:pt x="3509073" y="6625965"/>
                  <a:pt x="3509073" y="6625965"/>
                  <a:pt x="3457242" y="6625965"/>
                </a:cubicBezTo>
                <a:cubicBezTo>
                  <a:pt x="3456862" y="6640927"/>
                  <a:pt x="3459710" y="6653805"/>
                  <a:pt x="3465406" y="6664599"/>
                </a:cubicBezTo>
                <a:cubicBezTo>
                  <a:pt x="3471101" y="6675584"/>
                  <a:pt x="3478696" y="6684485"/>
                  <a:pt x="3488379" y="6691492"/>
                </a:cubicBezTo>
                <a:cubicBezTo>
                  <a:pt x="3498061" y="6698499"/>
                  <a:pt x="3509263" y="6703802"/>
                  <a:pt x="3521794" y="6707021"/>
                </a:cubicBezTo>
                <a:cubicBezTo>
                  <a:pt x="3534514" y="6710241"/>
                  <a:pt x="3547424" y="6711945"/>
                  <a:pt x="3560904" y="6711945"/>
                </a:cubicBezTo>
                <a:cubicBezTo>
                  <a:pt x="3577422" y="6711945"/>
                  <a:pt x="3592041" y="6710051"/>
                  <a:pt x="3604762" y="6706264"/>
                </a:cubicBezTo>
                <a:cubicBezTo>
                  <a:pt x="3617292" y="6702287"/>
                  <a:pt x="3627924" y="6696984"/>
                  <a:pt x="3636468" y="6689977"/>
                </a:cubicBezTo>
                <a:cubicBezTo>
                  <a:pt x="3645012" y="6683159"/>
                  <a:pt x="3651277" y="6674826"/>
                  <a:pt x="3655644" y="6665357"/>
                </a:cubicBezTo>
                <a:cubicBezTo>
                  <a:pt x="3660011" y="6655888"/>
                  <a:pt x="3662099" y="6645472"/>
                  <a:pt x="3662099" y="6634298"/>
                </a:cubicBezTo>
                <a:cubicBezTo>
                  <a:pt x="3662099" y="6620852"/>
                  <a:pt x="3659251" y="6609678"/>
                  <a:pt x="3653555" y="6600967"/>
                </a:cubicBezTo>
                <a:cubicBezTo>
                  <a:pt x="3647670" y="6592066"/>
                  <a:pt x="3640835" y="6585248"/>
                  <a:pt x="3632861" y="6579945"/>
                </a:cubicBezTo>
                <a:cubicBezTo>
                  <a:pt x="3624887" y="6574832"/>
                  <a:pt x="3616913" y="6570855"/>
                  <a:pt x="3608749" y="6568582"/>
                </a:cubicBezTo>
                <a:cubicBezTo>
                  <a:pt x="3600775" y="6566120"/>
                  <a:pt x="3594320" y="6564605"/>
                  <a:pt x="3589763" y="6563658"/>
                </a:cubicBezTo>
                <a:cubicBezTo>
                  <a:pt x="3574574" y="6559681"/>
                  <a:pt x="3562233" y="6556651"/>
                  <a:pt x="3552930" y="6554000"/>
                </a:cubicBezTo>
                <a:cubicBezTo>
                  <a:pt x="3543437" y="6551538"/>
                  <a:pt x="3536033" y="6549076"/>
                  <a:pt x="3530717" y="6546614"/>
                </a:cubicBezTo>
                <a:cubicBezTo>
                  <a:pt x="3525401" y="6544152"/>
                  <a:pt x="3521794" y="6541311"/>
                  <a:pt x="3519895" y="6538470"/>
                </a:cubicBezTo>
                <a:cubicBezTo>
                  <a:pt x="3518186" y="6535440"/>
                  <a:pt x="3517237" y="6531653"/>
                  <a:pt x="3517237" y="6526918"/>
                </a:cubicBezTo>
                <a:cubicBezTo>
                  <a:pt x="3517237" y="6521615"/>
                  <a:pt x="3518376" y="6517260"/>
                  <a:pt x="3520654" y="6514040"/>
                </a:cubicBezTo>
                <a:cubicBezTo>
                  <a:pt x="3522933" y="6510631"/>
                  <a:pt x="3525781" y="6507790"/>
                  <a:pt x="3529388" y="6505518"/>
                </a:cubicBezTo>
                <a:cubicBezTo>
                  <a:pt x="3532805" y="6503245"/>
                  <a:pt x="3536792" y="6501541"/>
                  <a:pt x="3541159" y="6500594"/>
                </a:cubicBezTo>
                <a:cubicBezTo>
                  <a:pt x="3545336" y="6499836"/>
                  <a:pt x="3549703" y="6499268"/>
                  <a:pt x="3554070" y="6499268"/>
                </a:cubicBezTo>
                <a:cubicBezTo>
                  <a:pt x="3560715" y="6499268"/>
                  <a:pt x="3566790" y="6499836"/>
                  <a:pt x="3572296" y="6500973"/>
                </a:cubicBezTo>
                <a:cubicBezTo>
                  <a:pt x="3577802" y="6502109"/>
                  <a:pt x="3582738" y="6504003"/>
                  <a:pt x="3587105" y="6506843"/>
                </a:cubicBezTo>
                <a:cubicBezTo>
                  <a:pt x="3591472" y="6509495"/>
                  <a:pt x="3594889" y="6513282"/>
                  <a:pt x="3597547" y="6518017"/>
                </a:cubicBezTo>
                <a:cubicBezTo>
                  <a:pt x="3600205" y="6522752"/>
                  <a:pt x="3601724" y="6528812"/>
                  <a:pt x="3602104" y="6536008"/>
                </a:cubicBezTo>
                <a:cubicBezTo>
                  <a:pt x="3602104" y="6536008"/>
                  <a:pt x="3602104" y="6536008"/>
                  <a:pt x="3653935" y="6536008"/>
                </a:cubicBezTo>
                <a:cubicBezTo>
                  <a:pt x="3653935" y="6521994"/>
                  <a:pt x="3651277" y="6510063"/>
                  <a:pt x="3645961" y="6500215"/>
                </a:cubicBezTo>
                <a:cubicBezTo>
                  <a:pt x="3640645" y="6490367"/>
                  <a:pt x="3633430" y="6482224"/>
                  <a:pt x="3624317" y="6475785"/>
                </a:cubicBezTo>
                <a:cubicBezTo>
                  <a:pt x="3615204" y="6469535"/>
                  <a:pt x="3604762" y="6464990"/>
                  <a:pt x="3593180" y="6462149"/>
                </a:cubicBezTo>
                <a:cubicBezTo>
                  <a:pt x="3581409" y="6459308"/>
                  <a:pt x="3569068" y="6457793"/>
                  <a:pt x="3556348" y="6457793"/>
                </a:cubicBezTo>
                <a:close/>
                <a:moveTo>
                  <a:pt x="3789902" y="6384507"/>
                </a:moveTo>
                <a:lnTo>
                  <a:pt x="3789902" y="6447106"/>
                </a:lnTo>
                <a:lnTo>
                  <a:pt x="3852862" y="6447106"/>
                </a:lnTo>
                <a:lnTo>
                  <a:pt x="3852862" y="6384507"/>
                </a:lnTo>
                <a:close/>
                <a:moveTo>
                  <a:pt x="3523117" y="6246039"/>
                </a:moveTo>
                <a:cubicBezTo>
                  <a:pt x="3523117" y="6246039"/>
                  <a:pt x="3523117" y="6246039"/>
                  <a:pt x="3581820" y="6246039"/>
                </a:cubicBezTo>
                <a:cubicBezTo>
                  <a:pt x="3594168" y="6246039"/>
                  <a:pt x="3603287" y="6248689"/>
                  <a:pt x="3609556" y="6253991"/>
                </a:cubicBezTo>
                <a:cubicBezTo>
                  <a:pt x="3615636" y="6259482"/>
                  <a:pt x="3618675" y="6268003"/>
                  <a:pt x="3618675" y="6279742"/>
                </a:cubicBezTo>
                <a:cubicBezTo>
                  <a:pt x="3618675" y="6292049"/>
                  <a:pt x="3615636" y="6300759"/>
                  <a:pt x="3609556" y="6306250"/>
                </a:cubicBezTo>
                <a:cubicBezTo>
                  <a:pt x="3603287" y="6311741"/>
                  <a:pt x="3594168" y="6314392"/>
                  <a:pt x="3581820" y="6314392"/>
                </a:cubicBezTo>
                <a:lnTo>
                  <a:pt x="3523117" y="6314392"/>
                </a:lnTo>
                <a:cubicBezTo>
                  <a:pt x="3523117" y="6314392"/>
                  <a:pt x="3523117" y="6314392"/>
                  <a:pt x="3523117" y="6246039"/>
                </a:cubicBezTo>
                <a:close/>
                <a:moveTo>
                  <a:pt x="3704700" y="6204580"/>
                </a:moveTo>
                <a:lnTo>
                  <a:pt x="3704700" y="6447575"/>
                </a:lnTo>
                <a:lnTo>
                  <a:pt x="3758245" y="6447575"/>
                </a:lnTo>
                <a:lnTo>
                  <a:pt x="3758245" y="6204580"/>
                </a:lnTo>
                <a:close/>
                <a:moveTo>
                  <a:pt x="3469572" y="6204580"/>
                </a:moveTo>
                <a:cubicBezTo>
                  <a:pt x="3469572" y="6204580"/>
                  <a:pt x="3469572" y="6204580"/>
                  <a:pt x="3469572" y="6447575"/>
                </a:cubicBezTo>
                <a:cubicBezTo>
                  <a:pt x="3469572" y="6447575"/>
                  <a:pt x="3469572" y="6447575"/>
                  <a:pt x="3523121" y="6447575"/>
                </a:cubicBezTo>
                <a:cubicBezTo>
                  <a:pt x="3523121" y="6447575"/>
                  <a:pt x="3523121" y="6447575"/>
                  <a:pt x="3523121" y="6352688"/>
                </a:cubicBezTo>
                <a:cubicBezTo>
                  <a:pt x="3523121" y="6352688"/>
                  <a:pt x="3523121" y="6352688"/>
                  <a:pt x="3576669" y="6352688"/>
                </a:cubicBezTo>
                <a:cubicBezTo>
                  <a:pt x="3590151" y="6352688"/>
                  <a:pt x="3599836" y="6355529"/>
                  <a:pt x="3605722" y="6361400"/>
                </a:cubicBezTo>
                <a:cubicBezTo>
                  <a:pt x="3611609" y="6367271"/>
                  <a:pt x="3615407" y="6376741"/>
                  <a:pt x="3617305" y="6389431"/>
                </a:cubicBezTo>
                <a:cubicBezTo>
                  <a:pt x="3618635" y="6399090"/>
                  <a:pt x="3619774" y="6409317"/>
                  <a:pt x="3620344" y="6419923"/>
                </a:cubicBezTo>
                <a:cubicBezTo>
                  <a:pt x="3621103" y="6430719"/>
                  <a:pt x="3622812" y="6439810"/>
                  <a:pt x="3625850" y="6447575"/>
                </a:cubicBezTo>
                <a:cubicBezTo>
                  <a:pt x="3625850" y="6447575"/>
                  <a:pt x="3625850" y="6447575"/>
                  <a:pt x="3679399" y="6447575"/>
                </a:cubicBezTo>
                <a:cubicBezTo>
                  <a:pt x="3676930" y="6444166"/>
                  <a:pt x="3675032" y="6439999"/>
                  <a:pt x="3673702" y="6435075"/>
                </a:cubicBezTo>
                <a:cubicBezTo>
                  <a:pt x="3672563" y="6430340"/>
                  <a:pt x="3671614" y="6425037"/>
                  <a:pt x="3671044" y="6419545"/>
                </a:cubicBezTo>
                <a:cubicBezTo>
                  <a:pt x="3670474" y="6414242"/>
                  <a:pt x="3670094" y="6408938"/>
                  <a:pt x="3669905" y="6403635"/>
                </a:cubicBezTo>
                <a:cubicBezTo>
                  <a:pt x="3669525" y="6398522"/>
                  <a:pt x="3669335" y="6393976"/>
                  <a:pt x="3669145" y="6389999"/>
                </a:cubicBezTo>
                <a:cubicBezTo>
                  <a:pt x="3668765" y="6383938"/>
                  <a:pt x="3667816" y="6377878"/>
                  <a:pt x="3666676" y="6371627"/>
                </a:cubicBezTo>
                <a:cubicBezTo>
                  <a:pt x="3665347" y="6365567"/>
                  <a:pt x="3663258" y="6359885"/>
                  <a:pt x="3660600" y="6354771"/>
                </a:cubicBezTo>
                <a:cubicBezTo>
                  <a:pt x="3657942" y="6349658"/>
                  <a:pt x="3654334" y="6345301"/>
                  <a:pt x="3649966" y="6341514"/>
                </a:cubicBezTo>
                <a:cubicBezTo>
                  <a:pt x="3645789" y="6337726"/>
                  <a:pt x="3640282" y="6335074"/>
                  <a:pt x="3633636" y="6333180"/>
                </a:cubicBezTo>
                <a:cubicBezTo>
                  <a:pt x="3633636" y="6333180"/>
                  <a:pt x="3633636" y="6333180"/>
                  <a:pt x="3633636" y="6332612"/>
                </a:cubicBezTo>
                <a:cubicBezTo>
                  <a:pt x="3647308" y="6327119"/>
                  <a:pt x="3657182" y="6319165"/>
                  <a:pt x="3663258" y="6308748"/>
                </a:cubicBezTo>
                <a:cubicBezTo>
                  <a:pt x="3669145" y="6298331"/>
                  <a:pt x="3672183" y="6285831"/>
                  <a:pt x="3672183" y="6271626"/>
                </a:cubicBezTo>
                <a:cubicBezTo>
                  <a:pt x="3672183" y="6262346"/>
                  <a:pt x="3670664" y="6253634"/>
                  <a:pt x="3667246" y="6245679"/>
                </a:cubicBezTo>
                <a:cubicBezTo>
                  <a:pt x="3664018" y="6237535"/>
                  <a:pt x="3659271" y="6230527"/>
                  <a:pt x="3653005" y="6224277"/>
                </a:cubicBezTo>
                <a:cubicBezTo>
                  <a:pt x="3646738" y="6218217"/>
                  <a:pt x="3639143" y="6213292"/>
                  <a:pt x="3630408" y="6209883"/>
                </a:cubicBezTo>
                <a:cubicBezTo>
                  <a:pt x="3621673" y="6206285"/>
                  <a:pt x="3611799" y="6204580"/>
                  <a:pt x="3600975" y="6204580"/>
                </a:cubicBezTo>
                <a:close/>
                <a:moveTo>
                  <a:pt x="0" y="0"/>
                </a:moveTo>
                <a:lnTo>
                  <a:pt x="4008437" y="0"/>
                </a:lnTo>
                <a:lnTo>
                  <a:pt x="4008437" y="6057901"/>
                </a:lnTo>
                <a:lnTo>
                  <a:pt x="4008436" y="6057901"/>
                </a:lnTo>
                <a:lnTo>
                  <a:pt x="4008436" y="6858001"/>
                </a:lnTo>
                <a:lnTo>
                  <a:pt x="0" y="6858001"/>
                </a:lnTo>
                <a:lnTo>
                  <a:pt x="0" y="6057901"/>
                </a:lnTo>
                <a:lnTo>
                  <a:pt x="0" y="3447511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216000" tIns="144000" rIns="216000" bIns="144000" anchor="ctr">
            <a:noAutofit/>
          </a:bodyPr>
          <a:lstStyle>
            <a:lvl1pPr>
              <a:buClrTx/>
              <a:defRPr sz="1600">
                <a:solidFill>
                  <a:schemeClr val="bg1"/>
                </a:solidFill>
                <a:latin typeface="+mj-lt"/>
              </a:defRPr>
            </a:lvl1pPr>
            <a:lvl2pPr>
              <a:buClrTx/>
              <a:defRPr sz="1400">
                <a:solidFill>
                  <a:schemeClr val="bg1"/>
                </a:solidFill>
                <a:latin typeface="+mj-lt"/>
              </a:defRPr>
            </a:lvl2pPr>
            <a:lvl3pPr>
              <a:buClrTx/>
              <a:defRPr sz="1200">
                <a:solidFill>
                  <a:schemeClr val="bg1"/>
                </a:solidFill>
                <a:latin typeface="+mj-lt"/>
              </a:defRPr>
            </a:lvl3pPr>
            <a:lvl4pPr>
              <a:buClrTx/>
              <a:defRPr sz="1100">
                <a:solidFill>
                  <a:schemeClr val="bg1"/>
                </a:solidFill>
                <a:latin typeface="+mj-lt"/>
              </a:defRPr>
            </a:lvl4pPr>
            <a:lvl5pPr>
              <a:buClrTx/>
              <a:defRPr sz="11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404813"/>
            <a:ext cx="7417480" cy="492443"/>
          </a:xfrm>
        </p:spPr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5920948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515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foruta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0863" y="1233488"/>
            <a:ext cx="7417480" cy="4824413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2"/>
          </p:nvPr>
        </p:nvSpPr>
        <p:spPr>
          <a:xfrm>
            <a:off x="8183563" y="0"/>
            <a:ext cx="4008437" cy="6858001"/>
          </a:xfrm>
          <a:custGeom>
            <a:avLst/>
            <a:gdLst>
              <a:gd name="connsiteX0" fmla="*/ 3679752 w 4008437"/>
              <a:gd name="connsiteY0" fmla="*/ 6463665 h 6858001"/>
              <a:gd name="connsiteX1" fmla="*/ 3679752 w 4008437"/>
              <a:gd name="connsiteY1" fmla="*/ 6706425 h 6858001"/>
              <a:gd name="connsiteX2" fmla="*/ 3852627 w 4008437"/>
              <a:gd name="connsiteY2" fmla="*/ 6706425 h 6858001"/>
              <a:gd name="connsiteX3" fmla="*/ 3852627 w 4008437"/>
              <a:gd name="connsiteY3" fmla="*/ 6661561 h 6858001"/>
              <a:gd name="connsiteX4" fmla="*/ 3733297 w 4008437"/>
              <a:gd name="connsiteY4" fmla="*/ 6661561 h 6858001"/>
              <a:gd name="connsiteX5" fmla="*/ 3733297 w 4008437"/>
              <a:gd name="connsiteY5" fmla="*/ 6602016 h 6858001"/>
              <a:gd name="connsiteX6" fmla="*/ 3845566 w 4008437"/>
              <a:gd name="connsiteY6" fmla="*/ 6602016 h 6858001"/>
              <a:gd name="connsiteX7" fmla="*/ 3845566 w 4008437"/>
              <a:gd name="connsiteY7" fmla="*/ 6560558 h 6858001"/>
              <a:gd name="connsiteX8" fmla="*/ 3733297 w 4008437"/>
              <a:gd name="connsiteY8" fmla="*/ 6560558 h 6858001"/>
              <a:gd name="connsiteX9" fmla="*/ 3733297 w 4008437"/>
              <a:gd name="connsiteY9" fmla="*/ 6508529 h 6858001"/>
              <a:gd name="connsiteX10" fmla="*/ 3852862 w 4008437"/>
              <a:gd name="connsiteY10" fmla="*/ 6508529 h 6858001"/>
              <a:gd name="connsiteX11" fmla="*/ 3852862 w 4008437"/>
              <a:gd name="connsiteY11" fmla="*/ 6463665 h 6858001"/>
              <a:gd name="connsiteX12" fmla="*/ 3556348 w 4008437"/>
              <a:gd name="connsiteY12" fmla="*/ 6457793 h 6858001"/>
              <a:gd name="connsiteX13" fmla="*/ 3523692 w 4008437"/>
              <a:gd name="connsiteY13" fmla="*/ 6462149 h 6858001"/>
              <a:gd name="connsiteX14" fmla="*/ 3494264 w 4008437"/>
              <a:gd name="connsiteY14" fmla="*/ 6475785 h 6858001"/>
              <a:gd name="connsiteX15" fmla="*/ 3473380 w 4008437"/>
              <a:gd name="connsiteY15" fmla="*/ 6498889 h 6858001"/>
              <a:gd name="connsiteX16" fmla="*/ 3465406 w 4008437"/>
              <a:gd name="connsiteY16" fmla="*/ 6531274 h 6858001"/>
              <a:gd name="connsiteX17" fmla="*/ 3471671 w 4008437"/>
              <a:gd name="connsiteY17" fmla="*/ 6559681 h 6858001"/>
              <a:gd name="connsiteX18" fmla="*/ 3488189 w 4008437"/>
              <a:gd name="connsiteY18" fmla="*/ 6579188 h 6858001"/>
              <a:gd name="connsiteX19" fmla="*/ 3511351 w 4008437"/>
              <a:gd name="connsiteY19" fmla="*/ 6592066 h 6858001"/>
              <a:gd name="connsiteX20" fmla="*/ 3537932 w 4008437"/>
              <a:gd name="connsiteY20" fmla="*/ 6600399 h 6858001"/>
              <a:gd name="connsiteX21" fmla="*/ 3564322 w 4008437"/>
              <a:gd name="connsiteY21" fmla="*/ 6607216 h 6858001"/>
              <a:gd name="connsiteX22" fmla="*/ 3587485 w 4008437"/>
              <a:gd name="connsiteY22" fmla="*/ 6614224 h 6858001"/>
              <a:gd name="connsiteX23" fmla="*/ 3604002 w 4008437"/>
              <a:gd name="connsiteY23" fmla="*/ 6624450 h 6858001"/>
              <a:gd name="connsiteX24" fmla="*/ 3610268 w 4008437"/>
              <a:gd name="connsiteY24" fmla="*/ 6640548 h 6858001"/>
              <a:gd name="connsiteX25" fmla="*/ 3605521 w 4008437"/>
              <a:gd name="connsiteY25" fmla="*/ 6655698 h 6858001"/>
              <a:gd name="connsiteX26" fmla="*/ 3593560 w 4008437"/>
              <a:gd name="connsiteY26" fmla="*/ 6664978 h 6858001"/>
              <a:gd name="connsiteX27" fmla="*/ 3578182 w 4008437"/>
              <a:gd name="connsiteY27" fmla="*/ 6669523 h 6858001"/>
              <a:gd name="connsiteX28" fmla="*/ 3562993 w 4008437"/>
              <a:gd name="connsiteY28" fmla="*/ 6670849 h 6858001"/>
              <a:gd name="connsiteX29" fmla="*/ 3542488 w 4008437"/>
              <a:gd name="connsiteY29" fmla="*/ 6668198 h 6858001"/>
              <a:gd name="connsiteX30" fmla="*/ 3525211 w 4008437"/>
              <a:gd name="connsiteY30" fmla="*/ 6660433 h 6858001"/>
              <a:gd name="connsiteX31" fmla="*/ 3513440 w 4008437"/>
              <a:gd name="connsiteY31" fmla="*/ 6646608 h 6858001"/>
              <a:gd name="connsiteX32" fmla="*/ 3509073 w 4008437"/>
              <a:gd name="connsiteY32" fmla="*/ 6625965 h 6858001"/>
              <a:gd name="connsiteX33" fmla="*/ 3457242 w 4008437"/>
              <a:gd name="connsiteY33" fmla="*/ 6625965 h 6858001"/>
              <a:gd name="connsiteX34" fmla="*/ 3465406 w 4008437"/>
              <a:gd name="connsiteY34" fmla="*/ 6664599 h 6858001"/>
              <a:gd name="connsiteX35" fmla="*/ 3488379 w 4008437"/>
              <a:gd name="connsiteY35" fmla="*/ 6691492 h 6858001"/>
              <a:gd name="connsiteX36" fmla="*/ 3521794 w 4008437"/>
              <a:gd name="connsiteY36" fmla="*/ 6707021 h 6858001"/>
              <a:gd name="connsiteX37" fmla="*/ 3560904 w 4008437"/>
              <a:gd name="connsiteY37" fmla="*/ 6711945 h 6858001"/>
              <a:gd name="connsiteX38" fmla="*/ 3604762 w 4008437"/>
              <a:gd name="connsiteY38" fmla="*/ 6706264 h 6858001"/>
              <a:gd name="connsiteX39" fmla="*/ 3636468 w 4008437"/>
              <a:gd name="connsiteY39" fmla="*/ 6689977 h 6858001"/>
              <a:gd name="connsiteX40" fmla="*/ 3655644 w 4008437"/>
              <a:gd name="connsiteY40" fmla="*/ 6665357 h 6858001"/>
              <a:gd name="connsiteX41" fmla="*/ 3662099 w 4008437"/>
              <a:gd name="connsiteY41" fmla="*/ 6634298 h 6858001"/>
              <a:gd name="connsiteX42" fmla="*/ 3653555 w 4008437"/>
              <a:gd name="connsiteY42" fmla="*/ 6600967 h 6858001"/>
              <a:gd name="connsiteX43" fmla="*/ 3632861 w 4008437"/>
              <a:gd name="connsiteY43" fmla="*/ 6579945 h 6858001"/>
              <a:gd name="connsiteX44" fmla="*/ 3608749 w 4008437"/>
              <a:gd name="connsiteY44" fmla="*/ 6568582 h 6858001"/>
              <a:gd name="connsiteX45" fmla="*/ 3589763 w 4008437"/>
              <a:gd name="connsiteY45" fmla="*/ 6563658 h 6858001"/>
              <a:gd name="connsiteX46" fmla="*/ 3552930 w 4008437"/>
              <a:gd name="connsiteY46" fmla="*/ 6554000 h 6858001"/>
              <a:gd name="connsiteX47" fmla="*/ 3530717 w 4008437"/>
              <a:gd name="connsiteY47" fmla="*/ 6546614 h 6858001"/>
              <a:gd name="connsiteX48" fmla="*/ 3519895 w 4008437"/>
              <a:gd name="connsiteY48" fmla="*/ 6538470 h 6858001"/>
              <a:gd name="connsiteX49" fmla="*/ 3517237 w 4008437"/>
              <a:gd name="connsiteY49" fmla="*/ 6526918 h 6858001"/>
              <a:gd name="connsiteX50" fmla="*/ 3520654 w 4008437"/>
              <a:gd name="connsiteY50" fmla="*/ 6514040 h 6858001"/>
              <a:gd name="connsiteX51" fmla="*/ 3529388 w 4008437"/>
              <a:gd name="connsiteY51" fmla="*/ 6505518 h 6858001"/>
              <a:gd name="connsiteX52" fmla="*/ 3541159 w 4008437"/>
              <a:gd name="connsiteY52" fmla="*/ 6500594 h 6858001"/>
              <a:gd name="connsiteX53" fmla="*/ 3554070 w 4008437"/>
              <a:gd name="connsiteY53" fmla="*/ 6499268 h 6858001"/>
              <a:gd name="connsiteX54" fmla="*/ 3572296 w 4008437"/>
              <a:gd name="connsiteY54" fmla="*/ 6500973 h 6858001"/>
              <a:gd name="connsiteX55" fmla="*/ 3587105 w 4008437"/>
              <a:gd name="connsiteY55" fmla="*/ 6506843 h 6858001"/>
              <a:gd name="connsiteX56" fmla="*/ 3597547 w 4008437"/>
              <a:gd name="connsiteY56" fmla="*/ 6518017 h 6858001"/>
              <a:gd name="connsiteX57" fmla="*/ 3602104 w 4008437"/>
              <a:gd name="connsiteY57" fmla="*/ 6536008 h 6858001"/>
              <a:gd name="connsiteX58" fmla="*/ 3653935 w 4008437"/>
              <a:gd name="connsiteY58" fmla="*/ 6536008 h 6858001"/>
              <a:gd name="connsiteX59" fmla="*/ 3645961 w 4008437"/>
              <a:gd name="connsiteY59" fmla="*/ 6500215 h 6858001"/>
              <a:gd name="connsiteX60" fmla="*/ 3624317 w 4008437"/>
              <a:gd name="connsiteY60" fmla="*/ 6475785 h 6858001"/>
              <a:gd name="connsiteX61" fmla="*/ 3593180 w 4008437"/>
              <a:gd name="connsiteY61" fmla="*/ 6462149 h 6858001"/>
              <a:gd name="connsiteX62" fmla="*/ 3556348 w 4008437"/>
              <a:gd name="connsiteY62" fmla="*/ 6457793 h 6858001"/>
              <a:gd name="connsiteX63" fmla="*/ 3789902 w 4008437"/>
              <a:gd name="connsiteY63" fmla="*/ 6384507 h 6858001"/>
              <a:gd name="connsiteX64" fmla="*/ 3789902 w 4008437"/>
              <a:gd name="connsiteY64" fmla="*/ 6447106 h 6858001"/>
              <a:gd name="connsiteX65" fmla="*/ 3852862 w 4008437"/>
              <a:gd name="connsiteY65" fmla="*/ 6447106 h 6858001"/>
              <a:gd name="connsiteX66" fmla="*/ 3852862 w 4008437"/>
              <a:gd name="connsiteY66" fmla="*/ 6384507 h 6858001"/>
              <a:gd name="connsiteX67" fmla="*/ 3523117 w 4008437"/>
              <a:gd name="connsiteY67" fmla="*/ 6246039 h 6858001"/>
              <a:gd name="connsiteX68" fmla="*/ 3581820 w 4008437"/>
              <a:gd name="connsiteY68" fmla="*/ 6246039 h 6858001"/>
              <a:gd name="connsiteX69" fmla="*/ 3609556 w 4008437"/>
              <a:gd name="connsiteY69" fmla="*/ 6253991 h 6858001"/>
              <a:gd name="connsiteX70" fmla="*/ 3618675 w 4008437"/>
              <a:gd name="connsiteY70" fmla="*/ 6279742 h 6858001"/>
              <a:gd name="connsiteX71" fmla="*/ 3609556 w 4008437"/>
              <a:gd name="connsiteY71" fmla="*/ 6306250 h 6858001"/>
              <a:gd name="connsiteX72" fmla="*/ 3581820 w 4008437"/>
              <a:gd name="connsiteY72" fmla="*/ 6314392 h 6858001"/>
              <a:gd name="connsiteX73" fmla="*/ 3523117 w 4008437"/>
              <a:gd name="connsiteY73" fmla="*/ 6314392 h 6858001"/>
              <a:gd name="connsiteX74" fmla="*/ 3523117 w 4008437"/>
              <a:gd name="connsiteY74" fmla="*/ 6246039 h 6858001"/>
              <a:gd name="connsiteX75" fmla="*/ 3704700 w 4008437"/>
              <a:gd name="connsiteY75" fmla="*/ 6204580 h 6858001"/>
              <a:gd name="connsiteX76" fmla="*/ 3704700 w 4008437"/>
              <a:gd name="connsiteY76" fmla="*/ 6447575 h 6858001"/>
              <a:gd name="connsiteX77" fmla="*/ 3758245 w 4008437"/>
              <a:gd name="connsiteY77" fmla="*/ 6447575 h 6858001"/>
              <a:gd name="connsiteX78" fmla="*/ 3758245 w 4008437"/>
              <a:gd name="connsiteY78" fmla="*/ 6204580 h 6858001"/>
              <a:gd name="connsiteX79" fmla="*/ 3469572 w 4008437"/>
              <a:gd name="connsiteY79" fmla="*/ 6204580 h 6858001"/>
              <a:gd name="connsiteX80" fmla="*/ 3469572 w 4008437"/>
              <a:gd name="connsiteY80" fmla="*/ 6447575 h 6858001"/>
              <a:gd name="connsiteX81" fmla="*/ 3523121 w 4008437"/>
              <a:gd name="connsiteY81" fmla="*/ 6447575 h 6858001"/>
              <a:gd name="connsiteX82" fmla="*/ 3523121 w 4008437"/>
              <a:gd name="connsiteY82" fmla="*/ 6352688 h 6858001"/>
              <a:gd name="connsiteX83" fmla="*/ 3576669 w 4008437"/>
              <a:gd name="connsiteY83" fmla="*/ 6352688 h 6858001"/>
              <a:gd name="connsiteX84" fmla="*/ 3605722 w 4008437"/>
              <a:gd name="connsiteY84" fmla="*/ 6361400 h 6858001"/>
              <a:gd name="connsiteX85" fmla="*/ 3617305 w 4008437"/>
              <a:gd name="connsiteY85" fmla="*/ 6389431 h 6858001"/>
              <a:gd name="connsiteX86" fmla="*/ 3620344 w 4008437"/>
              <a:gd name="connsiteY86" fmla="*/ 6419923 h 6858001"/>
              <a:gd name="connsiteX87" fmla="*/ 3625850 w 4008437"/>
              <a:gd name="connsiteY87" fmla="*/ 6447575 h 6858001"/>
              <a:gd name="connsiteX88" fmla="*/ 3679399 w 4008437"/>
              <a:gd name="connsiteY88" fmla="*/ 6447575 h 6858001"/>
              <a:gd name="connsiteX89" fmla="*/ 3673702 w 4008437"/>
              <a:gd name="connsiteY89" fmla="*/ 6435075 h 6858001"/>
              <a:gd name="connsiteX90" fmla="*/ 3671044 w 4008437"/>
              <a:gd name="connsiteY90" fmla="*/ 6419545 h 6858001"/>
              <a:gd name="connsiteX91" fmla="*/ 3669905 w 4008437"/>
              <a:gd name="connsiteY91" fmla="*/ 6403635 h 6858001"/>
              <a:gd name="connsiteX92" fmla="*/ 3669145 w 4008437"/>
              <a:gd name="connsiteY92" fmla="*/ 6389999 h 6858001"/>
              <a:gd name="connsiteX93" fmla="*/ 3666676 w 4008437"/>
              <a:gd name="connsiteY93" fmla="*/ 6371627 h 6858001"/>
              <a:gd name="connsiteX94" fmla="*/ 3660600 w 4008437"/>
              <a:gd name="connsiteY94" fmla="*/ 6354771 h 6858001"/>
              <a:gd name="connsiteX95" fmla="*/ 3649966 w 4008437"/>
              <a:gd name="connsiteY95" fmla="*/ 6341514 h 6858001"/>
              <a:gd name="connsiteX96" fmla="*/ 3633636 w 4008437"/>
              <a:gd name="connsiteY96" fmla="*/ 6333180 h 6858001"/>
              <a:gd name="connsiteX97" fmla="*/ 3633636 w 4008437"/>
              <a:gd name="connsiteY97" fmla="*/ 6332612 h 6858001"/>
              <a:gd name="connsiteX98" fmla="*/ 3663258 w 4008437"/>
              <a:gd name="connsiteY98" fmla="*/ 6308748 h 6858001"/>
              <a:gd name="connsiteX99" fmla="*/ 3672183 w 4008437"/>
              <a:gd name="connsiteY99" fmla="*/ 6271626 h 6858001"/>
              <a:gd name="connsiteX100" fmla="*/ 3667246 w 4008437"/>
              <a:gd name="connsiteY100" fmla="*/ 6245679 h 6858001"/>
              <a:gd name="connsiteX101" fmla="*/ 3653005 w 4008437"/>
              <a:gd name="connsiteY101" fmla="*/ 6224277 h 6858001"/>
              <a:gd name="connsiteX102" fmla="*/ 3630408 w 4008437"/>
              <a:gd name="connsiteY102" fmla="*/ 6209883 h 6858001"/>
              <a:gd name="connsiteX103" fmla="*/ 3600975 w 4008437"/>
              <a:gd name="connsiteY103" fmla="*/ 6204580 h 6858001"/>
              <a:gd name="connsiteX104" fmla="*/ 0 w 4008437"/>
              <a:gd name="connsiteY104" fmla="*/ 0 h 6858001"/>
              <a:gd name="connsiteX105" fmla="*/ 4008437 w 4008437"/>
              <a:gd name="connsiteY105" fmla="*/ 0 h 6858001"/>
              <a:gd name="connsiteX106" fmla="*/ 4008437 w 4008437"/>
              <a:gd name="connsiteY106" fmla="*/ 6057901 h 6858001"/>
              <a:gd name="connsiteX107" fmla="*/ 4008436 w 4008437"/>
              <a:gd name="connsiteY107" fmla="*/ 6057901 h 6858001"/>
              <a:gd name="connsiteX108" fmla="*/ 4008436 w 4008437"/>
              <a:gd name="connsiteY108" fmla="*/ 6858001 h 6858001"/>
              <a:gd name="connsiteX109" fmla="*/ 0 w 4008437"/>
              <a:gd name="connsiteY109" fmla="*/ 6858001 h 6858001"/>
              <a:gd name="connsiteX110" fmla="*/ 0 w 4008437"/>
              <a:gd name="connsiteY110" fmla="*/ 6057901 h 6858001"/>
              <a:gd name="connsiteX111" fmla="*/ 0 w 4008437"/>
              <a:gd name="connsiteY111" fmla="*/ 344751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008437" h="6858001">
                <a:moveTo>
                  <a:pt x="3679752" y="6463665"/>
                </a:moveTo>
                <a:lnTo>
                  <a:pt x="3679752" y="6706425"/>
                </a:lnTo>
                <a:lnTo>
                  <a:pt x="3852627" y="6706425"/>
                </a:lnTo>
                <a:lnTo>
                  <a:pt x="3852627" y="6661561"/>
                </a:lnTo>
                <a:lnTo>
                  <a:pt x="3733297" y="6661561"/>
                </a:lnTo>
                <a:lnTo>
                  <a:pt x="3733297" y="6602016"/>
                </a:lnTo>
                <a:lnTo>
                  <a:pt x="3845566" y="6602016"/>
                </a:lnTo>
                <a:lnTo>
                  <a:pt x="3845566" y="6560558"/>
                </a:lnTo>
                <a:lnTo>
                  <a:pt x="3733297" y="6560558"/>
                </a:lnTo>
                <a:lnTo>
                  <a:pt x="3733297" y="6508529"/>
                </a:lnTo>
                <a:lnTo>
                  <a:pt x="3852862" y="6508529"/>
                </a:lnTo>
                <a:lnTo>
                  <a:pt x="3852862" y="6463665"/>
                </a:lnTo>
                <a:close/>
                <a:moveTo>
                  <a:pt x="3556348" y="6457793"/>
                </a:moveTo>
                <a:cubicBezTo>
                  <a:pt x="3545526" y="6457793"/>
                  <a:pt x="3534514" y="6459308"/>
                  <a:pt x="3523692" y="6462149"/>
                </a:cubicBezTo>
                <a:cubicBezTo>
                  <a:pt x="3512680" y="6465179"/>
                  <a:pt x="3502998" y="6469724"/>
                  <a:pt x="3494264" y="6475785"/>
                </a:cubicBezTo>
                <a:cubicBezTo>
                  <a:pt x="3485720" y="6482034"/>
                  <a:pt x="3478696" y="6489610"/>
                  <a:pt x="3473380" y="6498889"/>
                </a:cubicBezTo>
                <a:cubicBezTo>
                  <a:pt x="3468064" y="6507980"/>
                  <a:pt x="3465406" y="6518775"/>
                  <a:pt x="3465406" y="6531274"/>
                </a:cubicBezTo>
                <a:cubicBezTo>
                  <a:pt x="3465406" y="6542447"/>
                  <a:pt x="3467494" y="6551917"/>
                  <a:pt x="3471671" y="6559681"/>
                </a:cubicBezTo>
                <a:cubicBezTo>
                  <a:pt x="3475848" y="6567446"/>
                  <a:pt x="3481354" y="6574074"/>
                  <a:pt x="3488189" y="6579188"/>
                </a:cubicBezTo>
                <a:cubicBezTo>
                  <a:pt x="3495024" y="6584490"/>
                  <a:pt x="3502808" y="6588657"/>
                  <a:pt x="3511351" y="6592066"/>
                </a:cubicBezTo>
                <a:cubicBezTo>
                  <a:pt x="3520085" y="6595285"/>
                  <a:pt x="3528818" y="6598126"/>
                  <a:pt x="3537932" y="6600399"/>
                </a:cubicBezTo>
                <a:cubicBezTo>
                  <a:pt x="3546855" y="6602861"/>
                  <a:pt x="3555588" y="6605133"/>
                  <a:pt x="3564322" y="6607216"/>
                </a:cubicBezTo>
                <a:cubicBezTo>
                  <a:pt x="3572866" y="6609300"/>
                  <a:pt x="3580650" y="6611572"/>
                  <a:pt x="3587485" y="6614224"/>
                </a:cubicBezTo>
                <a:cubicBezTo>
                  <a:pt x="3594320" y="6617064"/>
                  <a:pt x="3599825" y="6620473"/>
                  <a:pt x="3604002" y="6624450"/>
                </a:cubicBezTo>
                <a:cubicBezTo>
                  <a:pt x="3608179" y="6628617"/>
                  <a:pt x="3610268" y="6633919"/>
                  <a:pt x="3610268" y="6640548"/>
                </a:cubicBezTo>
                <a:cubicBezTo>
                  <a:pt x="3610268" y="6646608"/>
                  <a:pt x="3608749" y="6651721"/>
                  <a:pt x="3605521" y="6655698"/>
                </a:cubicBezTo>
                <a:cubicBezTo>
                  <a:pt x="3602294" y="6659676"/>
                  <a:pt x="3598307" y="6662706"/>
                  <a:pt x="3593560" y="6664978"/>
                </a:cubicBezTo>
                <a:cubicBezTo>
                  <a:pt x="3588814" y="6667251"/>
                  <a:pt x="3583687" y="6668766"/>
                  <a:pt x="3578182" y="6669523"/>
                </a:cubicBezTo>
                <a:cubicBezTo>
                  <a:pt x="3572866" y="6670470"/>
                  <a:pt x="3567739" y="6670849"/>
                  <a:pt x="3562993" y="6670849"/>
                </a:cubicBezTo>
                <a:cubicBezTo>
                  <a:pt x="3555778" y="6670849"/>
                  <a:pt x="3548943" y="6669902"/>
                  <a:pt x="3542488" y="6668198"/>
                </a:cubicBezTo>
                <a:cubicBezTo>
                  <a:pt x="3535843" y="6666493"/>
                  <a:pt x="3530147" y="6663842"/>
                  <a:pt x="3525211" y="6660433"/>
                </a:cubicBezTo>
                <a:cubicBezTo>
                  <a:pt x="3520275" y="6656835"/>
                  <a:pt x="3516478" y="6652290"/>
                  <a:pt x="3513440" y="6646608"/>
                </a:cubicBezTo>
                <a:cubicBezTo>
                  <a:pt x="3510402" y="6640927"/>
                  <a:pt x="3509073" y="6634109"/>
                  <a:pt x="3509073" y="6625965"/>
                </a:cubicBezTo>
                <a:cubicBezTo>
                  <a:pt x="3509073" y="6625965"/>
                  <a:pt x="3509073" y="6625965"/>
                  <a:pt x="3457242" y="6625965"/>
                </a:cubicBezTo>
                <a:cubicBezTo>
                  <a:pt x="3456862" y="6640927"/>
                  <a:pt x="3459710" y="6653805"/>
                  <a:pt x="3465406" y="6664599"/>
                </a:cubicBezTo>
                <a:cubicBezTo>
                  <a:pt x="3471101" y="6675584"/>
                  <a:pt x="3478696" y="6684485"/>
                  <a:pt x="3488379" y="6691492"/>
                </a:cubicBezTo>
                <a:cubicBezTo>
                  <a:pt x="3498061" y="6698499"/>
                  <a:pt x="3509263" y="6703802"/>
                  <a:pt x="3521794" y="6707021"/>
                </a:cubicBezTo>
                <a:cubicBezTo>
                  <a:pt x="3534514" y="6710241"/>
                  <a:pt x="3547424" y="6711945"/>
                  <a:pt x="3560904" y="6711945"/>
                </a:cubicBezTo>
                <a:cubicBezTo>
                  <a:pt x="3577422" y="6711945"/>
                  <a:pt x="3592041" y="6710051"/>
                  <a:pt x="3604762" y="6706264"/>
                </a:cubicBezTo>
                <a:cubicBezTo>
                  <a:pt x="3617292" y="6702287"/>
                  <a:pt x="3627924" y="6696984"/>
                  <a:pt x="3636468" y="6689977"/>
                </a:cubicBezTo>
                <a:cubicBezTo>
                  <a:pt x="3645012" y="6683159"/>
                  <a:pt x="3651277" y="6674826"/>
                  <a:pt x="3655644" y="6665357"/>
                </a:cubicBezTo>
                <a:cubicBezTo>
                  <a:pt x="3660011" y="6655888"/>
                  <a:pt x="3662099" y="6645472"/>
                  <a:pt x="3662099" y="6634298"/>
                </a:cubicBezTo>
                <a:cubicBezTo>
                  <a:pt x="3662099" y="6620852"/>
                  <a:pt x="3659251" y="6609678"/>
                  <a:pt x="3653555" y="6600967"/>
                </a:cubicBezTo>
                <a:cubicBezTo>
                  <a:pt x="3647670" y="6592066"/>
                  <a:pt x="3640835" y="6585248"/>
                  <a:pt x="3632861" y="6579945"/>
                </a:cubicBezTo>
                <a:cubicBezTo>
                  <a:pt x="3624887" y="6574832"/>
                  <a:pt x="3616913" y="6570855"/>
                  <a:pt x="3608749" y="6568582"/>
                </a:cubicBezTo>
                <a:cubicBezTo>
                  <a:pt x="3600775" y="6566120"/>
                  <a:pt x="3594320" y="6564605"/>
                  <a:pt x="3589763" y="6563658"/>
                </a:cubicBezTo>
                <a:cubicBezTo>
                  <a:pt x="3574574" y="6559681"/>
                  <a:pt x="3562233" y="6556651"/>
                  <a:pt x="3552930" y="6554000"/>
                </a:cubicBezTo>
                <a:cubicBezTo>
                  <a:pt x="3543437" y="6551538"/>
                  <a:pt x="3536033" y="6549076"/>
                  <a:pt x="3530717" y="6546614"/>
                </a:cubicBezTo>
                <a:cubicBezTo>
                  <a:pt x="3525401" y="6544152"/>
                  <a:pt x="3521794" y="6541311"/>
                  <a:pt x="3519895" y="6538470"/>
                </a:cubicBezTo>
                <a:cubicBezTo>
                  <a:pt x="3518186" y="6535440"/>
                  <a:pt x="3517237" y="6531653"/>
                  <a:pt x="3517237" y="6526918"/>
                </a:cubicBezTo>
                <a:cubicBezTo>
                  <a:pt x="3517237" y="6521615"/>
                  <a:pt x="3518376" y="6517260"/>
                  <a:pt x="3520654" y="6514040"/>
                </a:cubicBezTo>
                <a:cubicBezTo>
                  <a:pt x="3522933" y="6510631"/>
                  <a:pt x="3525781" y="6507790"/>
                  <a:pt x="3529388" y="6505518"/>
                </a:cubicBezTo>
                <a:cubicBezTo>
                  <a:pt x="3532805" y="6503245"/>
                  <a:pt x="3536792" y="6501541"/>
                  <a:pt x="3541159" y="6500594"/>
                </a:cubicBezTo>
                <a:cubicBezTo>
                  <a:pt x="3545336" y="6499836"/>
                  <a:pt x="3549703" y="6499268"/>
                  <a:pt x="3554070" y="6499268"/>
                </a:cubicBezTo>
                <a:cubicBezTo>
                  <a:pt x="3560715" y="6499268"/>
                  <a:pt x="3566790" y="6499836"/>
                  <a:pt x="3572296" y="6500973"/>
                </a:cubicBezTo>
                <a:cubicBezTo>
                  <a:pt x="3577802" y="6502109"/>
                  <a:pt x="3582738" y="6504003"/>
                  <a:pt x="3587105" y="6506843"/>
                </a:cubicBezTo>
                <a:cubicBezTo>
                  <a:pt x="3591472" y="6509495"/>
                  <a:pt x="3594889" y="6513282"/>
                  <a:pt x="3597547" y="6518017"/>
                </a:cubicBezTo>
                <a:cubicBezTo>
                  <a:pt x="3600205" y="6522752"/>
                  <a:pt x="3601724" y="6528812"/>
                  <a:pt x="3602104" y="6536008"/>
                </a:cubicBezTo>
                <a:cubicBezTo>
                  <a:pt x="3602104" y="6536008"/>
                  <a:pt x="3602104" y="6536008"/>
                  <a:pt x="3653935" y="6536008"/>
                </a:cubicBezTo>
                <a:cubicBezTo>
                  <a:pt x="3653935" y="6521994"/>
                  <a:pt x="3651277" y="6510063"/>
                  <a:pt x="3645961" y="6500215"/>
                </a:cubicBezTo>
                <a:cubicBezTo>
                  <a:pt x="3640645" y="6490367"/>
                  <a:pt x="3633430" y="6482224"/>
                  <a:pt x="3624317" y="6475785"/>
                </a:cubicBezTo>
                <a:cubicBezTo>
                  <a:pt x="3615204" y="6469535"/>
                  <a:pt x="3604762" y="6464990"/>
                  <a:pt x="3593180" y="6462149"/>
                </a:cubicBezTo>
                <a:cubicBezTo>
                  <a:pt x="3581409" y="6459308"/>
                  <a:pt x="3569068" y="6457793"/>
                  <a:pt x="3556348" y="6457793"/>
                </a:cubicBezTo>
                <a:close/>
                <a:moveTo>
                  <a:pt x="3789902" y="6384507"/>
                </a:moveTo>
                <a:lnTo>
                  <a:pt x="3789902" y="6447106"/>
                </a:lnTo>
                <a:lnTo>
                  <a:pt x="3852862" y="6447106"/>
                </a:lnTo>
                <a:lnTo>
                  <a:pt x="3852862" y="6384507"/>
                </a:lnTo>
                <a:close/>
                <a:moveTo>
                  <a:pt x="3523117" y="6246039"/>
                </a:moveTo>
                <a:cubicBezTo>
                  <a:pt x="3523117" y="6246039"/>
                  <a:pt x="3523117" y="6246039"/>
                  <a:pt x="3581820" y="6246039"/>
                </a:cubicBezTo>
                <a:cubicBezTo>
                  <a:pt x="3594168" y="6246039"/>
                  <a:pt x="3603287" y="6248689"/>
                  <a:pt x="3609556" y="6253991"/>
                </a:cubicBezTo>
                <a:cubicBezTo>
                  <a:pt x="3615636" y="6259482"/>
                  <a:pt x="3618675" y="6268003"/>
                  <a:pt x="3618675" y="6279742"/>
                </a:cubicBezTo>
                <a:cubicBezTo>
                  <a:pt x="3618675" y="6292049"/>
                  <a:pt x="3615636" y="6300759"/>
                  <a:pt x="3609556" y="6306250"/>
                </a:cubicBezTo>
                <a:cubicBezTo>
                  <a:pt x="3603287" y="6311741"/>
                  <a:pt x="3594168" y="6314392"/>
                  <a:pt x="3581820" y="6314392"/>
                </a:cubicBezTo>
                <a:lnTo>
                  <a:pt x="3523117" y="6314392"/>
                </a:lnTo>
                <a:cubicBezTo>
                  <a:pt x="3523117" y="6314392"/>
                  <a:pt x="3523117" y="6314392"/>
                  <a:pt x="3523117" y="6246039"/>
                </a:cubicBezTo>
                <a:close/>
                <a:moveTo>
                  <a:pt x="3704700" y="6204580"/>
                </a:moveTo>
                <a:lnTo>
                  <a:pt x="3704700" y="6447575"/>
                </a:lnTo>
                <a:lnTo>
                  <a:pt x="3758245" y="6447575"/>
                </a:lnTo>
                <a:lnTo>
                  <a:pt x="3758245" y="6204580"/>
                </a:lnTo>
                <a:close/>
                <a:moveTo>
                  <a:pt x="3469572" y="6204580"/>
                </a:moveTo>
                <a:cubicBezTo>
                  <a:pt x="3469572" y="6204580"/>
                  <a:pt x="3469572" y="6204580"/>
                  <a:pt x="3469572" y="6447575"/>
                </a:cubicBezTo>
                <a:cubicBezTo>
                  <a:pt x="3469572" y="6447575"/>
                  <a:pt x="3469572" y="6447575"/>
                  <a:pt x="3523121" y="6447575"/>
                </a:cubicBezTo>
                <a:cubicBezTo>
                  <a:pt x="3523121" y="6447575"/>
                  <a:pt x="3523121" y="6447575"/>
                  <a:pt x="3523121" y="6352688"/>
                </a:cubicBezTo>
                <a:cubicBezTo>
                  <a:pt x="3523121" y="6352688"/>
                  <a:pt x="3523121" y="6352688"/>
                  <a:pt x="3576669" y="6352688"/>
                </a:cubicBezTo>
                <a:cubicBezTo>
                  <a:pt x="3590151" y="6352688"/>
                  <a:pt x="3599836" y="6355529"/>
                  <a:pt x="3605722" y="6361400"/>
                </a:cubicBezTo>
                <a:cubicBezTo>
                  <a:pt x="3611609" y="6367271"/>
                  <a:pt x="3615407" y="6376741"/>
                  <a:pt x="3617305" y="6389431"/>
                </a:cubicBezTo>
                <a:cubicBezTo>
                  <a:pt x="3618635" y="6399090"/>
                  <a:pt x="3619774" y="6409317"/>
                  <a:pt x="3620344" y="6419923"/>
                </a:cubicBezTo>
                <a:cubicBezTo>
                  <a:pt x="3621103" y="6430719"/>
                  <a:pt x="3622812" y="6439810"/>
                  <a:pt x="3625850" y="6447575"/>
                </a:cubicBezTo>
                <a:cubicBezTo>
                  <a:pt x="3625850" y="6447575"/>
                  <a:pt x="3625850" y="6447575"/>
                  <a:pt x="3679399" y="6447575"/>
                </a:cubicBezTo>
                <a:cubicBezTo>
                  <a:pt x="3676930" y="6444166"/>
                  <a:pt x="3675032" y="6439999"/>
                  <a:pt x="3673702" y="6435075"/>
                </a:cubicBezTo>
                <a:cubicBezTo>
                  <a:pt x="3672563" y="6430340"/>
                  <a:pt x="3671614" y="6425037"/>
                  <a:pt x="3671044" y="6419545"/>
                </a:cubicBezTo>
                <a:cubicBezTo>
                  <a:pt x="3670474" y="6414242"/>
                  <a:pt x="3670094" y="6408938"/>
                  <a:pt x="3669905" y="6403635"/>
                </a:cubicBezTo>
                <a:cubicBezTo>
                  <a:pt x="3669525" y="6398522"/>
                  <a:pt x="3669335" y="6393976"/>
                  <a:pt x="3669145" y="6389999"/>
                </a:cubicBezTo>
                <a:cubicBezTo>
                  <a:pt x="3668765" y="6383938"/>
                  <a:pt x="3667816" y="6377878"/>
                  <a:pt x="3666676" y="6371627"/>
                </a:cubicBezTo>
                <a:cubicBezTo>
                  <a:pt x="3665347" y="6365567"/>
                  <a:pt x="3663258" y="6359885"/>
                  <a:pt x="3660600" y="6354771"/>
                </a:cubicBezTo>
                <a:cubicBezTo>
                  <a:pt x="3657942" y="6349658"/>
                  <a:pt x="3654334" y="6345301"/>
                  <a:pt x="3649966" y="6341514"/>
                </a:cubicBezTo>
                <a:cubicBezTo>
                  <a:pt x="3645789" y="6337726"/>
                  <a:pt x="3640282" y="6335074"/>
                  <a:pt x="3633636" y="6333180"/>
                </a:cubicBezTo>
                <a:cubicBezTo>
                  <a:pt x="3633636" y="6333180"/>
                  <a:pt x="3633636" y="6333180"/>
                  <a:pt x="3633636" y="6332612"/>
                </a:cubicBezTo>
                <a:cubicBezTo>
                  <a:pt x="3647308" y="6327119"/>
                  <a:pt x="3657182" y="6319165"/>
                  <a:pt x="3663258" y="6308748"/>
                </a:cubicBezTo>
                <a:cubicBezTo>
                  <a:pt x="3669145" y="6298331"/>
                  <a:pt x="3672183" y="6285831"/>
                  <a:pt x="3672183" y="6271626"/>
                </a:cubicBezTo>
                <a:cubicBezTo>
                  <a:pt x="3672183" y="6262346"/>
                  <a:pt x="3670664" y="6253634"/>
                  <a:pt x="3667246" y="6245679"/>
                </a:cubicBezTo>
                <a:cubicBezTo>
                  <a:pt x="3664018" y="6237535"/>
                  <a:pt x="3659271" y="6230527"/>
                  <a:pt x="3653005" y="6224277"/>
                </a:cubicBezTo>
                <a:cubicBezTo>
                  <a:pt x="3646738" y="6218217"/>
                  <a:pt x="3639143" y="6213292"/>
                  <a:pt x="3630408" y="6209883"/>
                </a:cubicBezTo>
                <a:cubicBezTo>
                  <a:pt x="3621673" y="6206285"/>
                  <a:pt x="3611799" y="6204580"/>
                  <a:pt x="3600975" y="6204580"/>
                </a:cubicBezTo>
                <a:close/>
                <a:moveTo>
                  <a:pt x="0" y="0"/>
                </a:moveTo>
                <a:lnTo>
                  <a:pt x="4008437" y="0"/>
                </a:lnTo>
                <a:lnTo>
                  <a:pt x="4008437" y="6057901"/>
                </a:lnTo>
                <a:lnTo>
                  <a:pt x="4008436" y="6057901"/>
                </a:lnTo>
                <a:lnTo>
                  <a:pt x="4008436" y="6858001"/>
                </a:lnTo>
                <a:lnTo>
                  <a:pt x="0" y="6858001"/>
                </a:lnTo>
                <a:lnTo>
                  <a:pt x="0" y="6057901"/>
                </a:lnTo>
                <a:lnTo>
                  <a:pt x="0" y="344751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216000" tIns="144000" rIns="216000" bIns="144000" anchor="ctr">
            <a:noAutofit/>
          </a:bodyPr>
          <a:lstStyle>
            <a:lvl1pPr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  <a:latin typeface="+mj-lt"/>
              </a:defRPr>
            </a:lvl2pPr>
            <a:lvl3pPr>
              <a:defRPr sz="1200">
                <a:solidFill>
                  <a:schemeClr val="bg1"/>
                </a:solidFill>
                <a:latin typeface="+mj-lt"/>
              </a:defRPr>
            </a:lvl3pPr>
            <a:lvl4pPr>
              <a:defRPr sz="1100">
                <a:solidFill>
                  <a:schemeClr val="bg1"/>
                </a:solidFill>
                <a:latin typeface="+mj-lt"/>
              </a:defRPr>
            </a:lvl4pPr>
            <a:lvl5pPr>
              <a:defRPr sz="11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11963146" y="6374247"/>
            <a:ext cx="83598" cy="83118"/>
          </a:xfrm>
          <a:prstGeom prst="rect">
            <a:avLst/>
          </a:prstGeom>
          <a:solidFill>
            <a:srgbClr val="BEB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404813"/>
            <a:ext cx="7417480" cy="492443"/>
          </a:xfrm>
        </p:spPr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821558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515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och bild till hö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ktangel 30"/>
          <p:cNvSpPr/>
          <p:nvPr userDrawn="1"/>
        </p:nvSpPr>
        <p:spPr>
          <a:xfrm>
            <a:off x="11496674" y="6162675"/>
            <a:ext cx="695325" cy="695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Rectangle 5"/>
          <p:cNvSpPr>
            <a:spLocks noChangeArrowheads="1"/>
          </p:cNvSpPr>
          <p:nvPr userDrawn="1"/>
        </p:nvSpPr>
        <p:spPr bwMode="auto">
          <a:xfrm>
            <a:off x="11963146" y="6374247"/>
            <a:ext cx="83598" cy="83118"/>
          </a:xfrm>
          <a:prstGeom prst="rect">
            <a:avLst/>
          </a:prstGeom>
          <a:solidFill>
            <a:srgbClr val="BEB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0863" y="1233488"/>
            <a:ext cx="5545137" cy="4824413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0"/>
          </p:nvPr>
        </p:nvSpPr>
        <p:spPr>
          <a:xfrm>
            <a:off x="6311899" y="0"/>
            <a:ext cx="5880100" cy="6858001"/>
          </a:xfrm>
          <a:custGeom>
            <a:avLst/>
            <a:gdLst>
              <a:gd name="connsiteX0" fmla="*/ 5551415 w 5880100"/>
              <a:gd name="connsiteY0" fmla="*/ 6463665 h 6858001"/>
              <a:gd name="connsiteX1" fmla="*/ 5551415 w 5880100"/>
              <a:gd name="connsiteY1" fmla="*/ 6706425 h 6858001"/>
              <a:gd name="connsiteX2" fmla="*/ 5724290 w 5880100"/>
              <a:gd name="connsiteY2" fmla="*/ 6706425 h 6858001"/>
              <a:gd name="connsiteX3" fmla="*/ 5724290 w 5880100"/>
              <a:gd name="connsiteY3" fmla="*/ 6661561 h 6858001"/>
              <a:gd name="connsiteX4" fmla="*/ 5604960 w 5880100"/>
              <a:gd name="connsiteY4" fmla="*/ 6661561 h 6858001"/>
              <a:gd name="connsiteX5" fmla="*/ 5604960 w 5880100"/>
              <a:gd name="connsiteY5" fmla="*/ 6602016 h 6858001"/>
              <a:gd name="connsiteX6" fmla="*/ 5717229 w 5880100"/>
              <a:gd name="connsiteY6" fmla="*/ 6602016 h 6858001"/>
              <a:gd name="connsiteX7" fmla="*/ 5717229 w 5880100"/>
              <a:gd name="connsiteY7" fmla="*/ 6560558 h 6858001"/>
              <a:gd name="connsiteX8" fmla="*/ 5604960 w 5880100"/>
              <a:gd name="connsiteY8" fmla="*/ 6560558 h 6858001"/>
              <a:gd name="connsiteX9" fmla="*/ 5604960 w 5880100"/>
              <a:gd name="connsiteY9" fmla="*/ 6508529 h 6858001"/>
              <a:gd name="connsiteX10" fmla="*/ 5724525 w 5880100"/>
              <a:gd name="connsiteY10" fmla="*/ 6508529 h 6858001"/>
              <a:gd name="connsiteX11" fmla="*/ 5724525 w 5880100"/>
              <a:gd name="connsiteY11" fmla="*/ 6463665 h 6858001"/>
              <a:gd name="connsiteX12" fmla="*/ 5428011 w 5880100"/>
              <a:gd name="connsiteY12" fmla="*/ 6457793 h 6858001"/>
              <a:gd name="connsiteX13" fmla="*/ 5395355 w 5880100"/>
              <a:gd name="connsiteY13" fmla="*/ 6462149 h 6858001"/>
              <a:gd name="connsiteX14" fmla="*/ 5365927 w 5880100"/>
              <a:gd name="connsiteY14" fmla="*/ 6475785 h 6858001"/>
              <a:gd name="connsiteX15" fmla="*/ 5345043 w 5880100"/>
              <a:gd name="connsiteY15" fmla="*/ 6498889 h 6858001"/>
              <a:gd name="connsiteX16" fmla="*/ 5337069 w 5880100"/>
              <a:gd name="connsiteY16" fmla="*/ 6531274 h 6858001"/>
              <a:gd name="connsiteX17" fmla="*/ 5343334 w 5880100"/>
              <a:gd name="connsiteY17" fmla="*/ 6559681 h 6858001"/>
              <a:gd name="connsiteX18" fmla="*/ 5359852 w 5880100"/>
              <a:gd name="connsiteY18" fmla="*/ 6579188 h 6858001"/>
              <a:gd name="connsiteX19" fmla="*/ 5383014 w 5880100"/>
              <a:gd name="connsiteY19" fmla="*/ 6592066 h 6858001"/>
              <a:gd name="connsiteX20" fmla="*/ 5409595 w 5880100"/>
              <a:gd name="connsiteY20" fmla="*/ 6600399 h 6858001"/>
              <a:gd name="connsiteX21" fmla="*/ 5435985 w 5880100"/>
              <a:gd name="connsiteY21" fmla="*/ 6607216 h 6858001"/>
              <a:gd name="connsiteX22" fmla="*/ 5459148 w 5880100"/>
              <a:gd name="connsiteY22" fmla="*/ 6614224 h 6858001"/>
              <a:gd name="connsiteX23" fmla="*/ 5475665 w 5880100"/>
              <a:gd name="connsiteY23" fmla="*/ 6624450 h 6858001"/>
              <a:gd name="connsiteX24" fmla="*/ 5481931 w 5880100"/>
              <a:gd name="connsiteY24" fmla="*/ 6640548 h 6858001"/>
              <a:gd name="connsiteX25" fmla="*/ 5477184 w 5880100"/>
              <a:gd name="connsiteY25" fmla="*/ 6655698 h 6858001"/>
              <a:gd name="connsiteX26" fmla="*/ 5465223 w 5880100"/>
              <a:gd name="connsiteY26" fmla="*/ 6664978 h 6858001"/>
              <a:gd name="connsiteX27" fmla="*/ 5449845 w 5880100"/>
              <a:gd name="connsiteY27" fmla="*/ 6669523 h 6858001"/>
              <a:gd name="connsiteX28" fmla="*/ 5434656 w 5880100"/>
              <a:gd name="connsiteY28" fmla="*/ 6670849 h 6858001"/>
              <a:gd name="connsiteX29" fmla="*/ 5414151 w 5880100"/>
              <a:gd name="connsiteY29" fmla="*/ 6668198 h 6858001"/>
              <a:gd name="connsiteX30" fmla="*/ 5396874 w 5880100"/>
              <a:gd name="connsiteY30" fmla="*/ 6660433 h 6858001"/>
              <a:gd name="connsiteX31" fmla="*/ 5385103 w 5880100"/>
              <a:gd name="connsiteY31" fmla="*/ 6646608 h 6858001"/>
              <a:gd name="connsiteX32" fmla="*/ 5380736 w 5880100"/>
              <a:gd name="connsiteY32" fmla="*/ 6625965 h 6858001"/>
              <a:gd name="connsiteX33" fmla="*/ 5328905 w 5880100"/>
              <a:gd name="connsiteY33" fmla="*/ 6625965 h 6858001"/>
              <a:gd name="connsiteX34" fmla="*/ 5337069 w 5880100"/>
              <a:gd name="connsiteY34" fmla="*/ 6664599 h 6858001"/>
              <a:gd name="connsiteX35" fmla="*/ 5360042 w 5880100"/>
              <a:gd name="connsiteY35" fmla="*/ 6691492 h 6858001"/>
              <a:gd name="connsiteX36" fmla="*/ 5393457 w 5880100"/>
              <a:gd name="connsiteY36" fmla="*/ 6707021 h 6858001"/>
              <a:gd name="connsiteX37" fmla="*/ 5432567 w 5880100"/>
              <a:gd name="connsiteY37" fmla="*/ 6711945 h 6858001"/>
              <a:gd name="connsiteX38" fmla="*/ 5476425 w 5880100"/>
              <a:gd name="connsiteY38" fmla="*/ 6706264 h 6858001"/>
              <a:gd name="connsiteX39" fmla="*/ 5508131 w 5880100"/>
              <a:gd name="connsiteY39" fmla="*/ 6689977 h 6858001"/>
              <a:gd name="connsiteX40" fmla="*/ 5527307 w 5880100"/>
              <a:gd name="connsiteY40" fmla="*/ 6665357 h 6858001"/>
              <a:gd name="connsiteX41" fmla="*/ 5533762 w 5880100"/>
              <a:gd name="connsiteY41" fmla="*/ 6634298 h 6858001"/>
              <a:gd name="connsiteX42" fmla="*/ 5525218 w 5880100"/>
              <a:gd name="connsiteY42" fmla="*/ 6600967 h 6858001"/>
              <a:gd name="connsiteX43" fmla="*/ 5504524 w 5880100"/>
              <a:gd name="connsiteY43" fmla="*/ 6579945 h 6858001"/>
              <a:gd name="connsiteX44" fmla="*/ 5480412 w 5880100"/>
              <a:gd name="connsiteY44" fmla="*/ 6568582 h 6858001"/>
              <a:gd name="connsiteX45" fmla="*/ 5461426 w 5880100"/>
              <a:gd name="connsiteY45" fmla="*/ 6563658 h 6858001"/>
              <a:gd name="connsiteX46" fmla="*/ 5424593 w 5880100"/>
              <a:gd name="connsiteY46" fmla="*/ 6554000 h 6858001"/>
              <a:gd name="connsiteX47" fmla="*/ 5402380 w 5880100"/>
              <a:gd name="connsiteY47" fmla="*/ 6546614 h 6858001"/>
              <a:gd name="connsiteX48" fmla="*/ 5391558 w 5880100"/>
              <a:gd name="connsiteY48" fmla="*/ 6538470 h 6858001"/>
              <a:gd name="connsiteX49" fmla="*/ 5388900 w 5880100"/>
              <a:gd name="connsiteY49" fmla="*/ 6526918 h 6858001"/>
              <a:gd name="connsiteX50" fmla="*/ 5392317 w 5880100"/>
              <a:gd name="connsiteY50" fmla="*/ 6514040 h 6858001"/>
              <a:gd name="connsiteX51" fmla="*/ 5401051 w 5880100"/>
              <a:gd name="connsiteY51" fmla="*/ 6505518 h 6858001"/>
              <a:gd name="connsiteX52" fmla="*/ 5412822 w 5880100"/>
              <a:gd name="connsiteY52" fmla="*/ 6500594 h 6858001"/>
              <a:gd name="connsiteX53" fmla="*/ 5425733 w 5880100"/>
              <a:gd name="connsiteY53" fmla="*/ 6499268 h 6858001"/>
              <a:gd name="connsiteX54" fmla="*/ 5443959 w 5880100"/>
              <a:gd name="connsiteY54" fmla="*/ 6500973 h 6858001"/>
              <a:gd name="connsiteX55" fmla="*/ 5458768 w 5880100"/>
              <a:gd name="connsiteY55" fmla="*/ 6506843 h 6858001"/>
              <a:gd name="connsiteX56" fmla="*/ 5469210 w 5880100"/>
              <a:gd name="connsiteY56" fmla="*/ 6518017 h 6858001"/>
              <a:gd name="connsiteX57" fmla="*/ 5473767 w 5880100"/>
              <a:gd name="connsiteY57" fmla="*/ 6536008 h 6858001"/>
              <a:gd name="connsiteX58" fmla="*/ 5525598 w 5880100"/>
              <a:gd name="connsiteY58" fmla="*/ 6536008 h 6858001"/>
              <a:gd name="connsiteX59" fmla="*/ 5517624 w 5880100"/>
              <a:gd name="connsiteY59" fmla="*/ 6500215 h 6858001"/>
              <a:gd name="connsiteX60" fmla="*/ 5495980 w 5880100"/>
              <a:gd name="connsiteY60" fmla="*/ 6475785 h 6858001"/>
              <a:gd name="connsiteX61" fmla="*/ 5464843 w 5880100"/>
              <a:gd name="connsiteY61" fmla="*/ 6462149 h 6858001"/>
              <a:gd name="connsiteX62" fmla="*/ 5428011 w 5880100"/>
              <a:gd name="connsiteY62" fmla="*/ 6457793 h 6858001"/>
              <a:gd name="connsiteX63" fmla="*/ 5661565 w 5880100"/>
              <a:gd name="connsiteY63" fmla="*/ 6384507 h 6858001"/>
              <a:gd name="connsiteX64" fmla="*/ 5661565 w 5880100"/>
              <a:gd name="connsiteY64" fmla="*/ 6447106 h 6858001"/>
              <a:gd name="connsiteX65" fmla="*/ 5724525 w 5880100"/>
              <a:gd name="connsiteY65" fmla="*/ 6447106 h 6858001"/>
              <a:gd name="connsiteX66" fmla="*/ 5724525 w 5880100"/>
              <a:gd name="connsiteY66" fmla="*/ 6384507 h 6858001"/>
              <a:gd name="connsiteX67" fmla="*/ 5394780 w 5880100"/>
              <a:gd name="connsiteY67" fmla="*/ 6246039 h 6858001"/>
              <a:gd name="connsiteX68" fmla="*/ 5453483 w 5880100"/>
              <a:gd name="connsiteY68" fmla="*/ 6246039 h 6858001"/>
              <a:gd name="connsiteX69" fmla="*/ 5481219 w 5880100"/>
              <a:gd name="connsiteY69" fmla="*/ 6253991 h 6858001"/>
              <a:gd name="connsiteX70" fmla="*/ 5490338 w 5880100"/>
              <a:gd name="connsiteY70" fmla="*/ 6279742 h 6858001"/>
              <a:gd name="connsiteX71" fmla="*/ 5481219 w 5880100"/>
              <a:gd name="connsiteY71" fmla="*/ 6306250 h 6858001"/>
              <a:gd name="connsiteX72" fmla="*/ 5453483 w 5880100"/>
              <a:gd name="connsiteY72" fmla="*/ 6314392 h 6858001"/>
              <a:gd name="connsiteX73" fmla="*/ 5394780 w 5880100"/>
              <a:gd name="connsiteY73" fmla="*/ 6314392 h 6858001"/>
              <a:gd name="connsiteX74" fmla="*/ 5394780 w 5880100"/>
              <a:gd name="connsiteY74" fmla="*/ 6246039 h 6858001"/>
              <a:gd name="connsiteX75" fmla="*/ 5576363 w 5880100"/>
              <a:gd name="connsiteY75" fmla="*/ 6204580 h 6858001"/>
              <a:gd name="connsiteX76" fmla="*/ 5576363 w 5880100"/>
              <a:gd name="connsiteY76" fmla="*/ 6447575 h 6858001"/>
              <a:gd name="connsiteX77" fmla="*/ 5629908 w 5880100"/>
              <a:gd name="connsiteY77" fmla="*/ 6447575 h 6858001"/>
              <a:gd name="connsiteX78" fmla="*/ 5629908 w 5880100"/>
              <a:gd name="connsiteY78" fmla="*/ 6204580 h 6858001"/>
              <a:gd name="connsiteX79" fmla="*/ 5341235 w 5880100"/>
              <a:gd name="connsiteY79" fmla="*/ 6204580 h 6858001"/>
              <a:gd name="connsiteX80" fmla="*/ 5341235 w 5880100"/>
              <a:gd name="connsiteY80" fmla="*/ 6447575 h 6858001"/>
              <a:gd name="connsiteX81" fmla="*/ 5394784 w 5880100"/>
              <a:gd name="connsiteY81" fmla="*/ 6447575 h 6858001"/>
              <a:gd name="connsiteX82" fmla="*/ 5394784 w 5880100"/>
              <a:gd name="connsiteY82" fmla="*/ 6352688 h 6858001"/>
              <a:gd name="connsiteX83" fmla="*/ 5448332 w 5880100"/>
              <a:gd name="connsiteY83" fmla="*/ 6352688 h 6858001"/>
              <a:gd name="connsiteX84" fmla="*/ 5477385 w 5880100"/>
              <a:gd name="connsiteY84" fmla="*/ 6361400 h 6858001"/>
              <a:gd name="connsiteX85" fmla="*/ 5488968 w 5880100"/>
              <a:gd name="connsiteY85" fmla="*/ 6389431 h 6858001"/>
              <a:gd name="connsiteX86" fmla="*/ 5492007 w 5880100"/>
              <a:gd name="connsiteY86" fmla="*/ 6419923 h 6858001"/>
              <a:gd name="connsiteX87" fmla="*/ 5497513 w 5880100"/>
              <a:gd name="connsiteY87" fmla="*/ 6447575 h 6858001"/>
              <a:gd name="connsiteX88" fmla="*/ 5551062 w 5880100"/>
              <a:gd name="connsiteY88" fmla="*/ 6447575 h 6858001"/>
              <a:gd name="connsiteX89" fmla="*/ 5545365 w 5880100"/>
              <a:gd name="connsiteY89" fmla="*/ 6435075 h 6858001"/>
              <a:gd name="connsiteX90" fmla="*/ 5542707 w 5880100"/>
              <a:gd name="connsiteY90" fmla="*/ 6419545 h 6858001"/>
              <a:gd name="connsiteX91" fmla="*/ 5541568 w 5880100"/>
              <a:gd name="connsiteY91" fmla="*/ 6403635 h 6858001"/>
              <a:gd name="connsiteX92" fmla="*/ 5540808 w 5880100"/>
              <a:gd name="connsiteY92" fmla="*/ 6389999 h 6858001"/>
              <a:gd name="connsiteX93" fmla="*/ 5538339 w 5880100"/>
              <a:gd name="connsiteY93" fmla="*/ 6371627 h 6858001"/>
              <a:gd name="connsiteX94" fmla="*/ 5532263 w 5880100"/>
              <a:gd name="connsiteY94" fmla="*/ 6354771 h 6858001"/>
              <a:gd name="connsiteX95" fmla="*/ 5521629 w 5880100"/>
              <a:gd name="connsiteY95" fmla="*/ 6341514 h 6858001"/>
              <a:gd name="connsiteX96" fmla="*/ 5505299 w 5880100"/>
              <a:gd name="connsiteY96" fmla="*/ 6333180 h 6858001"/>
              <a:gd name="connsiteX97" fmla="*/ 5505299 w 5880100"/>
              <a:gd name="connsiteY97" fmla="*/ 6332612 h 6858001"/>
              <a:gd name="connsiteX98" fmla="*/ 5534921 w 5880100"/>
              <a:gd name="connsiteY98" fmla="*/ 6308748 h 6858001"/>
              <a:gd name="connsiteX99" fmla="*/ 5543846 w 5880100"/>
              <a:gd name="connsiteY99" fmla="*/ 6271626 h 6858001"/>
              <a:gd name="connsiteX100" fmla="*/ 5538909 w 5880100"/>
              <a:gd name="connsiteY100" fmla="*/ 6245679 h 6858001"/>
              <a:gd name="connsiteX101" fmla="*/ 5524668 w 5880100"/>
              <a:gd name="connsiteY101" fmla="*/ 6224277 h 6858001"/>
              <a:gd name="connsiteX102" fmla="*/ 5502071 w 5880100"/>
              <a:gd name="connsiteY102" fmla="*/ 6209883 h 6858001"/>
              <a:gd name="connsiteX103" fmla="*/ 5472638 w 5880100"/>
              <a:gd name="connsiteY103" fmla="*/ 6204580 h 6858001"/>
              <a:gd name="connsiteX104" fmla="*/ 1300 w 5880100"/>
              <a:gd name="connsiteY104" fmla="*/ 0 h 6858001"/>
              <a:gd name="connsiteX105" fmla="*/ 5880100 w 5880100"/>
              <a:gd name="connsiteY105" fmla="*/ 0 h 6858001"/>
              <a:gd name="connsiteX106" fmla="*/ 5880100 w 5880100"/>
              <a:gd name="connsiteY106" fmla="*/ 779489 h 6858001"/>
              <a:gd name="connsiteX107" fmla="*/ 5880099 w 5880100"/>
              <a:gd name="connsiteY107" fmla="*/ 779489 h 6858001"/>
              <a:gd name="connsiteX108" fmla="*/ 5880099 w 5880100"/>
              <a:gd name="connsiteY108" fmla="*/ 6858001 h 6858001"/>
              <a:gd name="connsiteX109" fmla="*/ 0 w 5880100"/>
              <a:gd name="connsiteY109" fmla="*/ 6858001 h 6858001"/>
              <a:gd name="connsiteX110" fmla="*/ 0 w 5880100"/>
              <a:gd name="connsiteY110" fmla="*/ 2 h 6858001"/>
              <a:gd name="connsiteX111" fmla="*/ 1300 w 5880100"/>
              <a:gd name="connsiteY111" fmla="*/ 2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880100" h="6858001">
                <a:moveTo>
                  <a:pt x="5551415" y="6463665"/>
                </a:moveTo>
                <a:lnTo>
                  <a:pt x="5551415" y="6706425"/>
                </a:lnTo>
                <a:lnTo>
                  <a:pt x="5724290" y="6706425"/>
                </a:lnTo>
                <a:lnTo>
                  <a:pt x="5724290" y="6661561"/>
                </a:lnTo>
                <a:lnTo>
                  <a:pt x="5604960" y="6661561"/>
                </a:lnTo>
                <a:lnTo>
                  <a:pt x="5604960" y="6602016"/>
                </a:lnTo>
                <a:lnTo>
                  <a:pt x="5717229" y="6602016"/>
                </a:lnTo>
                <a:lnTo>
                  <a:pt x="5717229" y="6560558"/>
                </a:lnTo>
                <a:lnTo>
                  <a:pt x="5604960" y="6560558"/>
                </a:lnTo>
                <a:lnTo>
                  <a:pt x="5604960" y="6508529"/>
                </a:lnTo>
                <a:lnTo>
                  <a:pt x="5724525" y="6508529"/>
                </a:lnTo>
                <a:lnTo>
                  <a:pt x="5724525" y="6463665"/>
                </a:lnTo>
                <a:close/>
                <a:moveTo>
                  <a:pt x="5428011" y="6457793"/>
                </a:moveTo>
                <a:cubicBezTo>
                  <a:pt x="5417189" y="6457793"/>
                  <a:pt x="5406177" y="6459308"/>
                  <a:pt x="5395355" y="6462149"/>
                </a:cubicBezTo>
                <a:cubicBezTo>
                  <a:pt x="5384343" y="6465179"/>
                  <a:pt x="5374661" y="6469724"/>
                  <a:pt x="5365927" y="6475785"/>
                </a:cubicBezTo>
                <a:cubicBezTo>
                  <a:pt x="5357383" y="6482034"/>
                  <a:pt x="5350359" y="6489610"/>
                  <a:pt x="5345043" y="6498889"/>
                </a:cubicBezTo>
                <a:cubicBezTo>
                  <a:pt x="5339727" y="6507980"/>
                  <a:pt x="5337069" y="6518775"/>
                  <a:pt x="5337069" y="6531274"/>
                </a:cubicBezTo>
                <a:cubicBezTo>
                  <a:pt x="5337069" y="6542447"/>
                  <a:pt x="5339157" y="6551917"/>
                  <a:pt x="5343334" y="6559681"/>
                </a:cubicBezTo>
                <a:cubicBezTo>
                  <a:pt x="5347511" y="6567446"/>
                  <a:pt x="5353017" y="6574074"/>
                  <a:pt x="5359852" y="6579188"/>
                </a:cubicBezTo>
                <a:cubicBezTo>
                  <a:pt x="5366687" y="6584490"/>
                  <a:pt x="5374471" y="6588657"/>
                  <a:pt x="5383014" y="6592066"/>
                </a:cubicBezTo>
                <a:cubicBezTo>
                  <a:pt x="5391748" y="6595285"/>
                  <a:pt x="5400481" y="6598126"/>
                  <a:pt x="5409595" y="6600399"/>
                </a:cubicBezTo>
                <a:cubicBezTo>
                  <a:pt x="5418518" y="6602861"/>
                  <a:pt x="5427251" y="6605133"/>
                  <a:pt x="5435985" y="6607216"/>
                </a:cubicBezTo>
                <a:cubicBezTo>
                  <a:pt x="5444529" y="6609300"/>
                  <a:pt x="5452313" y="6611572"/>
                  <a:pt x="5459148" y="6614224"/>
                </a:cubicBezTo>
                <a:cubicBezTo>
                  <a:pt x="5465983" y="6617064"/>
                  <a:pt x="5471488" y="6620473"/>
                  <a:pt x="5475665" y="6624450"/>
                </a:cubicBezTo>
                <a:cubicBezTo>
                  <a:pt x="5479842" y="6628617"/>
                  <a:pt x="5481931" y="6633919"/>
                  <a:pt x="5481931" y="6640548"/>
                </a:cubicBezTo>
                <a:cubicBezTo>
                  <a:pt x="5481931" y="6646608"/>
                  <a:pt x="5480412" y="6651721"/>
                  <a:pt x="5477184" y="6655698"/>
                </a:cubicBezTo>
                <a:cubicBezTo>
                  <a:pt x="5473957" y="6659676"/>
                  <a:pt x="5469970" y="6662706"/>
                  <a:pt x="5465223" y="6664978"/>
                </a:cubicBezTo>
                <a:cubicBezTo>
                  <a:pt x="5460477" y="6667251"/>
                  <a:pt x="5455350" y="6668766"/>
                  <a:pt x="5449845" y="6669523"/>
                </a:cubicBezTo>
                <a:cubicBezTo>
                  <a:pt x="5444529" y="6670470"/>
                  <a:pt x="5439402" y="6670849"/>
                  <a:pt x="5434656" y="6670849"/>
                </a:cubicBezTo>
                <a:cubicBezTo>
                  <a:pt x="5427441" y="6670849"/>
                  <a:pt x="5420606" y="6669902"/>
                  <a:pt x="5414151" y="6668198"/>
                </a:cubicBezTo>
                <a:cubicBezTo>
                  <a:pt x="5407506" y="6666493"/>
                  <a:pt x="5401810" y="6663842"/>
                  <a:pt x="5396874" y="6660433"/>
                </a:cubicBezTo>
                <a:cubicBezTo>
                  <a:pt x="5391938" y="6656835"/>
                  <a:pt x="5388141" y="6652290"/>
                  <a:pt x="5385103" y="6646608"/>
                </a:cubicBezTo>
                <a:cubicBezTo>
                  <a:pt x="5382065" y="6640927"/>
                  <a:pt x="5380736" y="6634109"/>
                  <a:pt x="5380736" y="6625965"/>
                </a:cubicBezTo>
                <a:cubicBezTo>
                  <a:pt x="5380736" y="6625965"/>
                  <a:pt x="5380736" y="6625965"/>
                  <a:pt x="5328905" y="6625965"/>
                </a:cubicBezTo>
                <a:cubicBezTo>
                  <a:pt x="5328525" y="6640927"/>
                  <a:pt x="5331373" y="6653805"/>
                  <a:pt x="5337069" y="6664599"/>
                </a:cubicBezTo>
                <a:cubicBezTo>
                  <a:pt x="5342764" y="6675584"/>
                  <a:pt x="5350359" y="6684485"/>
                  <a:pt x="5360042" y="6691492"/>
                </a:cubicBezTo>
                <a:cubicBezTo>
                  <a:pt x="5369724" y="6698499"/>
                  <a:pt x="5380926" y="6703802"/>
                  <a:pt x="5393457" y="6707021"/>
                </a:cubicBezTo>
                <a:cubicBezTo>
                  <a:pt x="5406177" y="6710241"/>
                  <a:pt x="5419087" y="6711945"/>
                  <a:pt x="5432567" y="6711945"/>
                </a:cubicBezTo>
                <a:cubicBezTo>
                  <a:pt x="5449085" y="6711945"/>
                  <a:pt x="5463704" y="6710051"/>
                  <a:pt x="5476425" y="6706264"/>
                </a:cubicBezTo>
                <a:cubicBezTo>
                  <a:pt x="5488955" y="6702287"/>
                  <a:pt x="5499587" y="6696984"/>
                  <a:pt x="5508131" y="6689977"/>
                </a:cubicBezTo>
                <a:cubicBezTo>
                  <a:pt x="5516675" y="6683159"/>
                  <a:pt x="5522940" y="6674826"/>
                  <a:pt x="5527307" y="6665357"/>
                </a:cubicBezTo>
                <a:cubicBezTo>
                  <a:pt x="5531674" y="6655888"/>
                  <a:pt x="5533762" y="6645472"/>
                  <a:pt x="5533762" y="6634298"/>
                </a:cubicBezTo>
                <a:cubicBezTo>
                  <a:pt x="5533762" y="6620852"/>
                  <a:pt x="5530914" y="6609678"/>
                  <a:pt x="5525218" y="6600967"/>
                </a:cubicBezTo>
                <a:cubicBezTo>
                  <a:pt x="5519333" y="6592066"/>
                  <a:pt x="5512498" y="6585248"/>
                  <a:pt x="5504524" y="6579945"/>
                </a:cubicBezTo>
                <a:cubicBezTo>
                  <a:pt x="5496550" y="6574832"/>
                  <a:pt x="5488576" y="6570855"/>
                  <a:pt x="5480412" y="6568582"/>
                </a:cubicBezTo>
                <a:cubicBezTo>
                  <a:pt x="5472438" y="6566120"/>
                  <a:pt x="5465983" y="6564605"/>
                  <a:pt x="5461426" y="6563658"/>
                </a:cubicBezTo>
                <a:cubicBezTo>
                  <a:pt x="5446237" y="6559681"/>
                  <a:pt x="5433896" y="6556651"/>
                  <a:pt x="5424593" y="6554000"/>
                </a:cubicBezTo>
                <a:cubicBezTo>
                  <a:pt x="5415100" y="6551538"/>
                  <a:pt x="5407696" y="6549076"/>
                  <a:pt x="5402380" y="6546614"/>
                </a:cubicBezTo>
                <a:cubicBezTo>
                  <a:pt x="5397064" y="6544152"/>
                  <a:pt x="5393457" y="6541311"/>
                  <a:pt x="5391558" y="6538470"/>
                </a:cubicBezTo>
                <a:cubicBezTo>
                  <a:pt x="5389849" y="6535440"/>
                  <a:pt x="5388900" y="6531653"/>
                  <a:pt x="5388900" y="6526918"/>
                </a:cubicBezTo>
                <a:cubicBezTo>
                  <a:pt x="5388900" y="6521615"/>
                  <a:pt x="5390039" y="6517260"/>
                  <a:pt x="5392317" y="6514040"/>
                </a:cubicBezTo>
                <a:cubicBezTo>
                  <a:pt x="5394596" y="6510631"/>
                  <a:pt x="5397444" y="6507790"/>
                  <a:pt x="5401051" y="6505518"/>
                </a:cubicBezTo>
                <a:cubicBezTo>
                  <a:pt x="5404468" y="6503245"/>
                  <a:pt x="5408455" y="6501541"/>
                  <a:pt x="5412822" y="6500594"/>
                </a:cubicBezTo>
                <a:cubicBezTo>
                  <a:pt x="5416999" y="6499836"/>
                  <a:pt x="5421366" y="6499268"/>
                  <a:pt x="5425733" y="6499268"/>
                </a:cubicBezTo>
                <a:cubicBezTo>
                  <a:pt x="5432378" y="6499268"/>
                  <a:pt x="5438453" y="6499836"/>
                  <a:pt x="5443959" y="6500973"/>
                </a:cubicBezTo>
                <a:cubicBezTo>
                  <a:pt x="5449465" y="6502109"/>
                  <a:pt x="5454401" y="6504003"/>
                  <a:pt x="5458768" y="6506843"/>
                </a:cubicBezTo>
                <a:cubicBezTo>
                  <a:pt x="5463135" y="6509495"/>
                  <a:pt x="5466552" y="6513282"/>
                  <a:pt x="5469210" y="6518017"/>
                </a:cubicBezTo>
                <a:cubicBezTo>
                  <a:pt x="5471868" y="6522752"/>
                  <a:pt x="5473387" y="6528812"/>
                  <a:pt x="5473767" y="6536008"/>
                </a:cubicBezTo>
                <a:cubicBezTo>
                  <a:pt x="5473767" y="6536008"/>
                  <a:pt x="5473767" y="6536008"/>
                  <a:pt x="5525598" y="6536008"/>
                </a:cubicBezTo>
                <a:cubicBezTo>
                  <a:pt x="5525598" y="6521994"/>
                  <a:pt x="5522940" y="6510063"/>
                  <a:pt x="5517624" y="6500215"/>
                </a:cubicBezTo>
                <a:cubicBezTo>
                  <a:pt x="5512308" y="6490367"/>
                  <a:pt x="5505093" y="6482224"/>
                  <a:pt x="5495980" y="6475785"/>
                </a:cubicBezTo>
                <a:cubicBezTo>
                  <a:pt x="5486867" y="6469535"/>
                  <a:pt x="5476425" y="6464990"/>
                  <a:pt x="5464843" y="6462149"/>
                </a:cubicBezTo>
                <a:cubicBezTo>
                  <a:pt x="5453072" y="6459308"/>
                  <a:pt x="5440731" y="6457793"/>
                  <a:pt x="5428011" y="6457793"/>
                </a:cubicBezTo>
                <a:close/>
                <a:moveTo>
                  <a:pt x="5661565" y="6384507"/>
                </a:moveTo>
                <a:lnTo>
                  <a:pt x="5661565" y="6447106"/>
                </a:lnTo>
                <a:lnTo>
                  <a:pt x="5724525" y="6447106"/>
                </a:lnTo>
                <a:lnTo>
                  <a:pt x="5724525" y="6384507"/>
                </a:lnTo>
                <a:close/>
                <a:moveTo>
                  <a:pt x="5394780" y="6246039"/>
                </a:moveTo>
                <a:cubicBezTo>
                  <a:pt x="5394780" y="6246039"/>
                  <a:pt x="5394780" y="6246039"/>
                  <a:pt x="5453483" y="6246039"/>
                </a:cubicBezTo>
                <a:cubicBezTo>
                  <a:pt x="5465831" y="6246039"/>
                  <a:pt x="5474950" y="6248689"/>
                  <a:pt x="5481219" y="6253991"/>
                </a:cubicBezTo>
                <a:cubicBezTo>
                  <a:pt x="5487299" y="6259482"/>
                  <a:pt x="5490338" y="6268003"/>
                  <a:pt x="5490338" y="6279742"/>
                </a:cubicBezTo>
                <a:cubicBezTo>
                  <a:pt x="5490338" y="6292049"/>
                  <a:pt x="5487299" y="6300759"/>
                  <a:pt x="5481219" y="6306250"/>
                </a:cubicBezTo>
                <a:cubicBezTo>
                  <a:pt x="5474950" y="6311741"/>
                  <a:pt x="5465831" y="6314392"/>
                  <a:pt x="5453483" y="6314392"/>
                </a:cubicBezTo>
                <a:lnTo>
                  <a:pt x="5394780" y="6314392"/>
                </a:lnTo>
                <a:cubicBezTo>
                  <a:pt x="5394780" y="6314392"/>
                  <a:pt x="5394780" y="6314392"/>
                  <a:pt x="5394780" y="6246039"/>
                </a:cubicBezTo>
                <a:close/>
                <a:moveTo>
                  <a:pt x="5576363" y="6204580"/>
                </a:moveTo>
                <a:lnTo>
                  <a:pt x="5576363" y="6447575"/>
                </a:lnTo>
                <a:lnTo>
                  <a:pt x="5629908" y="6447575"/>
                </a:lnTo>
                <a:lnTo>
                  <a:pt x="5629908" y="6204580"/>
                </a:lnTo>
                <a:close/>
                <a:moveTo>
                  <a:pt x="5341235" y="6204580"/>
                </a:moveTo>
                <a:cubicBezTo>
                  <a:pt x="5341235" y="6204580"/>
                  <a:pt x="5341235" y="6204580"/>
                  <a:pt x="5341235" y="6447575"/>
                </a:cubicBezTo>
                <a:cubicBezTo>
                  <a:pt x="5341235" y="6447575"/>
                  <a:pt x="5341235" y="6447575"/>
                  <a:pt x="5394784" y="6447575"/>
                </a:cubicBezTo>
                <a:cubicBezTo>
                  <a:pt x="5394784" y="6447575"/>
                  <a:pt x="5394784" y="6447575"/>
                  <a:pt x="5394784" y="6352688"/>
                </a:cubicBezTo>
                <a:cubicBezTo>
                  <a:pt x="5394784" y="6352688"/>
                  <a:pt x="5394784" y="6352688"/>
                  <a:pt x="5448332" y="6352688"/>
                </a:cubicBezTo>
                <a:cubicBezTo>
                  <a:pt x="5461814" y="6352688"/>
                  <a:pt x="5471499" y="6355529"/>
                  <a:pt x="5477385" y="6361400"/>
                </a:cubicBezTo>
                <a:cubicBezTo>
                  <a:pt x="5483272" y="6367271"/>
                  <a:pt x="5487070" y="6376741"/>
                  <a:pt x="5488968" y="6389431"/>
                </a:cubicBezTo>
                <a:cubicBezTo>
                  <a:pt x="5490298" y="6399090"/>
                  <a:pt x="5491437" y="6409317"/>
                  <a:pt x="5492007" y="6419923"/>
                </a:cubicBezTo>
                <a:cubicBezTo>
                  <a:pt x="5492766" y="6430719"/>
                  <a:pt x="5494475" y="6439810"/>
                  <a:pt x="5497513" y="6447575"/>
                </a:cubicBezTo>
                <a:cubicBezTo>
                  <a:pt x="5497513" y="6447575"/>
                  <a:pt x="5497513" y="6447575"/>
                  <a:pt x="5551062" y="6447575"/>
                </a:cubicBezTo>
                <a:cubicBezTo>
                  <a:pt x="5548593" y="6444166"/>
                  <a:pt x="5546695" y="6439999"/>
                  <a:pt x="5545365" y="6435075"/>
                </a:cubicBezTo>
                <a:cubicBezTo>
                  <a:pt x="5544226" y="6430340"/>
                  <a:pt x="5543277" y="6425037"/>
                  <a:pt x="5542707" y="6419545"/>
                </a:cubicBezTo>
                <a:cubicBezTo>
                  <a:pt x="5542137" y="6414242"/>
                  <a:pt x="5541757" y="6408938"/>
                  <a:pt x="5541568" y="6403635"/>
                </a:cubicBezTo>
                <a:cubicBezTo>
                  <a:pt x="5541188" y="6398522"/>
                  <a:pt x="5540998" y="6393976"/>
                  <a:pt x="5540808" y="6389999"/>
                </a:cubicBezTo>
                <a:cubicBezTo>
                  <a:pt x="5540428" y="6383938"/>
                  <a:pt x="5539479" y="6377878"/>
                  <a:pt x="5538339" y="6371627"/>
                </a:cubicBezTo>
                <a:cubicBezTo>
                  <a:pt x="5537010" y="6365567"/>
                  <a:pt x="5534921" y="6359885"/>
                  <a:pt x="5532263" y="6354771"/>
                </a:cubicBezTo>
                <a:cubicBezTo>
                  <a:pt x="5529605" y="6349658"/>
                  <a:pt x="5525997" y="6345301"/>
                  <a:pt x="5521629" y="6341514"/>
                </a:cubicBezTo>
                <a:cubicBezTo>
                  <a:pt x="5517452" y="6337726"/>
                  <a:pt x="5511945" y="6335074"/>
                  <a:pt x="5505299" y="6333180"/>
                </a:cubicBezTo>
                <a:cubicBezTo>
                  <a:pt x="5505299" y="6333180"/>
                  <a:pt x="5505299" y="6333180"/>
                  <a:pt x="5505299" y="6332612"/>
                </a:cubicBezTo>
                <a:cubicBezTo>
                  <a:pt x="5518971" y="6327119"/>
                  <a:pt x="5528845" y="6319165"/>
                  <a:pt x="5534921" y="6308748"/>
                </a:cubicBezTo>
                <a:cubicBezTo>
                  <a:pt x="5540808" y="6298331"/>
                  <a:pt x="5543846" y="6285831"/>
                  <a:pt x="5543846" y="6271626"/>
                </a:cubicBezTo>
                <a:cubicBezTo>
                  <a:pt x="5543846" y="6262346"/>
                  <a:pt x="5542327" y="6253634"/>
                  <a:pt x="5538909" y="6245679"/>
                </a:cubicBezTo>
                <a:cubicBezTo>
                  <a:pt x="5535681" y="6237535"/>
                  <a:pt x="5530934" y="6230527"/>
                  <a:pt x="5524668" y="6224277"/>
                </a:cubicBezTo>
                <a:cubicBezTo>
                  <a:pt x="5518401" y="6218217"/>
                  <a:pt x="5510806" y="6213292"/>
                  <a:pt x="5502071" y="6209883"/>
                </a:cubicBezTo>
                <a:cubicBezTo>
                  <a:pt x="5493336" y="6206285"/>
                  <a:pt x="5483462" y="6204580"/>
                  <a:pt x="5472638" y="6204580"/>
                </a:cubicBezTo>
                <a:close/>
                <a:moveTo>
                  <a:pt x="1300" y="0"/>
                </a:moveTo>
                <a:lnTo>
                  <a:pt x="5880100" y="0"/>
                </a:lnTo>
                <a:lnTo>
                  <a:pt x="5880100" y="779489"/>
                </a:lnTo>
                <a:lnTo>
                  <a:pt x="5880099" y="779489"/>
                </a:lnTo>
                <a:lnTo>
                  <a:pt x="5880099" y="6858001"/>
                </a:lnTo>
                <a:lnTo>
                  <a:pt x="0" y="6858001"/>
                </a:lnTo>
                <a:lnTo>
                  <a:pt x="0" y="2"/>
                </a:lnTo>
                <a:lnTo>
                  <a:pt x="1300" y="2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0863" y="404813"/>
            <a:ext cx="5545137" cy="492443"/>
          </a:xfrm>
        </p:spPr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27359988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6" userDrawn="1">
          <p15:clr>
            <a:srgbClr val="FBAE40"/>
          </p15:clr>
        </p15:guide>
        <p15:guide id="2" pos="37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och två bilder till hö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ktangel 30"/>
          <p:cNvSpPr/>
          <p:nvPr userDrawn="1"/>
        </p:nvSpPr>
        <p:spPr>
          <a:xfrm>
            <a:off x="11496674" y="6162675"/>
            <a:ext cx="695325" cy="695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Rectangle 5"/>
          <p:cNvSpPr>
            <a:spLocks noChangeArrowheads="1"/>
          </p:cNvSpPr>
          <p:nvPr userDrawn="1"/>
        </p:nvSpPr>
        <p:spPr bwMode="auto">
          <a:xfrm>
            <a:off x="11963146" y="6374247"/>
            <a:ext cx="83598" cy="83118"/>
          </a:xfrm>
          <a:prstGeom prst="rect">
            <a:avLst/>
          </a:prstGeom>
          <a:solidFill>
            <a:srgbClr val="BEB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0863" y="1233488"/>
            <a:ext cx="5545137" cy="4824413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10" name="Platshållare för bild 9"/>
          <p:cNvSpPr>
            <a:spLocks noGrp="1"/>
          </p:cNvSpPr>
          <p:nvPr>
            <p:ph type="pic" sz="quarter" idx="10"/>
          </p:nvPr>
        </p:nvSpPr>
        <p:spPr>
          <a:xfrm>
            <a:off x="6311900" y="3447511"/>
            <a:ext cx="5880099" cy="3410490"/>
          </a:xfrm>
          <a:custGeom>
            <a:avLst/>
            <a:gdLst>
              <a:gd name="connsiteX0" fmla="*/ 5551415 w 5880099"/>
              <a:gd name="connsiteY0" fmla="*/ 3016154 h 3410490"/>
              <a:gd name="connsiteX1" fmla="*/ 5551415 w 5880099"/>
              <a:gd name="connsiteY1" fmla="*/ 3258914 h 3410490"/>
              <a:gd name="connsiteX2" fmla="*/ 5724290 w 5880099"/>
              <a:gd name="connsiteY2" fmla="*/ 3258914 h 3410490"/>
              <a:gd name="connsiteX3" fmla="*/ 5724290 w 5880099"/>
              <a:gd name="connsiteY3" fmla="*/ 3214050 h 3410490"/>
              <a:gd name="connsiteX4" fmla="*/ 5604960 w 5880099"/>
              <a:gd name="connsiteY4" fmla="*/ 3214050 h 3410490"/>
              <a:gd name="connsiteX5" fmla="*/ 5604960 w 5880099"/>
              <a:gd name="connsiteY5" fmla="*/ 3154505 h 3410490"/>
              <a:gd name="connsiteX6" fmla="*/ 5717229 w 5880099"/>
              <a:gd name="connsiteY6" fmla="*/ 3154505 h 3410490"/>
              <a:gd name="connsiteX7" fmla="*/ 5717229 w 5880099"/>
              <a:gd name="connsiteY7" fmla="*/ 3113047 h 3410490"/>
              <a:gd name="connsiteX8" fmla="*/ 5604960 w 5880099"/>
              <a:gd name="connsiteY8" fmla="*/ 3113047 h 3410490"/>
              <a:gd name="connsiteX9" fmla="*/ 5604960 w 5880099"/>
              <a:gd name="connsiteY9" fmla="*/ 3061018 h 3410490"/>
              <a:gd name="connsiteX10" fmla="*/ 5724525 w 5880099"/>
              <a:gd name="connsiteY10" fmla="*/ 3061018 h 3410490"/>
              <a:gd name="connsiteX11" fmla="*/ 5724525 w 5880099"/>
              <a:gd name="connsiteY11" fmla="*/ 3016154 h 3410490"/>
              <a:gd name="connsiteX12" fmla="*/ 5428011 w 5880099"/>
              <a:gd name="connsiteY12" fmla="*/ 3010282 h 3410490"/>
              <a:gd name="connsiteX13" fmla="*/ 5395355 w 5880099"/>
              <a:gd name="connsiteY13" fmla="*/ 3014638 h 3410490"/>
              <a:gd name="connsiteX14" fmla="*/ 5365927 w 5880099"/>
              <a:gd name="connsiteY14" fmla="*/ 3028274 h 3410490"/>
              <a:gd name="connsiteX15" fmla="*/ 5345043 w 5880099"/>
              <a:gd name="connsiteY15" fmla="*/ 3051378 h 3410490"/>
              <a:gd name="connsiteX16" fmla="*/ 5337069 w 5880099"/>
              <a:gd name="connsiteY16" fmla="*/ 3083763 h 3410490"/>
              <a:gd name="connsiteX17" fmla="*/ 5343334 w 5880099"/>
              <a:gd name="connsiteY17" fmla="*/ 3112170 h 3410490"/>
              <a:gd name="connsiteX18" fmla="*/ 5359852 w 5880099"/>
              <a:gd name="connsiteY18" fmla="*/ 3131677 h 3410490"/>
              <a:gd name="connsiteX19" fmla="*/ 5383014 w 5880099"/>
              <a:gd name="connsiteY19" fmla="*/ 3144555 h 3410490"/>
              <a:gd name="connsiteX20" fmla="*/ 5409595 w 5880099"/>
              <a:gd name="connsiteY20" fmla="*/ 3152888 h 3410490"/>
              <a:gd name="connsiteX21" fmla="*/ 5435985 w 5880099"/>
              <a:gd name="connsiteY21" fmla="*/ 3159705 h 3410490"/>
              <a:gd name="connsiteX22" fmla="*/ 5459148 w 5880099"/>
              <a:gd name="connsiteY22" fmla="*/ 3166713 h 3410490"/>
              <a:gd name="connsiteX23" fmla="*/ 5475665 w 5880099"/>
              <a:gd name="connsiteY23" fmla="*/ 3176939 h 3410490"/>
              <a:gd name="connsiteX24" fmla="*/ 5481931 w 5880099"/>
              <a:gd name="connsiteY24" fmla="*/ 3193037 h 3410490"/>
              <a:gd name="connsiteX25" fmla="*/ 5477184 w 5880099"/>
              <a:gd name="connsiteY25" fmla="*/ 3208187 h 3410490"/>
              <a:gd name="connsiteX26" fmla="*/ 5465223 w 5880099"/>
              <a:gd name="connsiteY26" fmla="*/ 3217467 h 3410490"/>
              <a:gd name="connsiteX27" fmla="*/ 5449845 w 5880099"/>
              <a:gd name="connsiteY27" fmla="*/ 3222012 h 3410490"/>
              <a:gd name="connsiteX28" fmla="*/ 5434656 w 5880099"/>
              <a:gd name="connsiteY28" fmla="*/ 3223338 h 3410490"/>
              <a:gd name="connsiteX29" fmla="*/ 5414151 w 5880099"/>
              <a:gd name="connsiteY29" fmla="*/ 3220687 h 3410490"/>
              <a:gd name="connsiteX30" fmla="*/ 5396874 w 5880099"/>
              <a:gd name="connsiteY30" fmla="*/ 3212922 h 3410490"/>
              <a:gd name="connsiteX31" fmla="*/ 5385103 w 5880099"/>
              <a:gd name="connsiteY31" fmla="*/ 3199097 h 3410490"/>
              <a:gd name="connsiteX32" fmla="*/ 5380736 w 5880099"/>
              <a:gd name="connsiteY32" fmla="*/ 3178454 h 3410490"/>
              <a:gd name="connsiteX33" fmla="*/ 5328905 w 5880099"/>
              <a:gd name="connsiteY33" fmla="*/ 3178454 h 3410490"/>
              <a:gd name="connsiteX34" fmla="*/ 5337069 w 5880099"/>
              <a:gd name="connsiteY34" fmla="*/ 3217088 h 3410490"/>
              <a:gd name="connsiteX35" fmla="*/ 5360042 w 5880099"/>
              <a:gd name="connsiteY35" fmla="*/ 3243981 h 3410490"/>
              <a:gd name="connsiteX36" fmla="*/ 5393457 w 5880099"/>
              <a:gd name="connsiteY36" fmla="*/ 3259510 h 3410490"/>
              <a:gd name="connsiteX37" fmla="*/ 5432567 w 5880099"/>
              <a:gd name="connsiteY37" fmla="*/ 3264434 h 3410490"/>
              <a:gd name="connsiteX38" fmla="*/ 5476425 w 5880099"/>
              <a:gd name="connsiteY38" fmla="*/ 3258753 h 3410490"/>
              <a:gd name="connsiteX39" fmla="*/ 5508131 w 5880099"/>
              <a:gd name="connsiteY39" fmla="*/ 3242466 h 3410490"/>
              <a:gd name="connsiteX40" fmla="*/ 5527307 w 5880099"/>
              <a:gd name="connsiteY40" fmla="*/ 3217846 h 3410490"/>
              <a:gd name="connsiteX41" fmla="*/ 5533762 w 5880099"/>
              <a:gd name="connsiteY41" fmla="*/ 3186787 h 3410490"/>
              <a:gd name="connsiteX42" fmla="*/ 5525218 w 5880099"/>
              <a:gd name="connsiteY42" fmla="*/ 3153456 h 3410490"/>
              <a:gd name="connsiteX43" fmla="*/ 5504524 w 5880099"/>
              <a:gd name="connsiteY43" fmla="*/ 3132434 h 3410490"/>
              <a:gd name="connsiteX44" fmla="*/ 5480412 w 5880099"/>
              <a:gd name="connsiteY44" fmla="*/ 3121071 h 3410490"/>
              <a:gd name="connsiteX45" fmla="*/ 5461426 w 5880099"/>
              <a:gd name="connsiteY45" fmla="*/ 3116147 h 3410490"/>
              <a:gd name="connsiteX46" fmla="*/ 5424593 w 5880099"/>
              <a:gd name="connsiteY46" fmla="*/ 3106489 h 3410490"/>
              <a:gd name="connsiteX47" fmla="*/ 5402380 w 5880099"/>
              <a:gd name="connsiteY47" fmla="*/ 3099103 h 3410490"/>
              <a:gd name="connsiteX48" fmla="*/ 5391558 w 5880099"/>
              <a:gd name="connsiteY48" fmla="*/ 3090959 h 3410490"/>
              <a:gd name="connsiteX49" fmla="*/ 5388900 w 5880099"/>
              <a:gd name="connsiteY49" fmla="*/ 3079407 h 3410490"/>
              <a:gd name="connsiteX50" fmla="*/ 5392317 w 5880099"/>
              <a:gd name="connsiteY50" fmla="*/ 3066529 h 3410490"/>
              <a:gd name="connsiteX51" fmla="*/ 5401051 w 5880099"/>
              <a:gd name="connsiteY51" fmla="*/ 3058007 h 3410490"/>
              <a:gd name="connsiteX52" fmla="*/ 5412822 w 5880099"/>
              <a:gd name="connsiteY52" fmla="*/ 3053083 h 3410490"/>
              <a:gd name="connsiteX53" fmla="*/ 5425733 w 5880099"/>
              <a:gd name="connsiteY53" fmla="*/ 3051757 h 3410490"/>
              <a:gd name="connsiteX54" fmla="*/ 5443959 w 5880099"/>
              <a:gd name="connsiteY54" fmla="*/ 3053462 h 3410490"/>
              <a:gd name="connsiteX55" fmla="*/ 5458768 w 5880099"/>
              <a:gd name="connsiteY55" fmla="*/ 3059332 h 3410490"/>
              <a:gd name="connsiteX56" fmla="*/ 5469210 w 5880099"/>
              <a:gd name="connsiteY56" fmla="*/ 3070506 h 3410490"/>
              <a:gd name="connsiteX57" fmla="*/ 5473767 w 5880099"/>
              <a:gd name="connsiteY57" fmla="*/ 3088497 h 3410490"/>
              <a:gd name="connsiteX58" fmla="*/ 5525598 w 5880099"/>
              <a:gd name="connsiteY58" fmla="*/ 3088497 h 3410490"/>
              <a:gd name="connsiteX59" fmla="*/ 5517624 w 5880099"/>
              <a:gd name="connsiteY59" fmla="*/ 3052704 h 3410490"/>
              <a:gd name="connsiteX60" fmla="*/ 5495980 w 5880099"/>
              <a:gd name="connsiteY60" fmla="*/ 3028274 h 3410490"/>
              <a:gd name="connsiteX61" fmla="*/ 5464843 w 5880099"/>
              <a:gd name="connsiteY61" fmla="*/ 3014638 h 3410490"/>
              <a:gd name="connsiteX62" fmla="*/ 5428011 w 5880099"/>
              <a:gd name="connsiteY62" fmla="*/ 3010282 h 3410490"/>
              <a:gd name="connsiteX63" fmla="*/ 5661565 w 5880099"/>
              <a:gd name="connsiteY63" fmla="*/ 2936996 h 3410490"/>
              <a:gd name="connsiteX64" fmla="*/ 5661565 w 5880099"/>
              <a:gd name="connsiteY64" fmla="*/ 2999595 h 3410490"/>
              <a:gd name="connsiteX65" fmla="*/ 5724525 w 5880099"/>
              <a:gd name="connsiteY65" fmla="*/ 2999595 h 3410490"/>
              <a:gd name="connsiteX66" fmla="*/ 5724525 w 5880099"/>
              <a:gd name="connsiteY66" fmla="*/ 2936996 h 3410490"/>
              <a:gd name="connsiteX67" fmla="*/ 5394780 w 5880099"/>
              <a:gd name="connsiteY67" fmla="*/ 2798528 h 3410490"/>
              <a:gd name="connsiteX68" fmla="*/ 5453483 w 5880099"/>
              <a:gd name="connsiteY68" fmla="*/ 2798528 h 3410490"/>
              <a:gd name="connsiteX69" fmla="*/ 5481219 w 5880099"/>
              <a:gd name="connsiteY69" fmla="*/ 2806480 h 3410490"/>
              <a:gd name="connsiteX70" fmla="*/ 5490338 w 5880099"/>
              <a:gd name="connsiteY70" fmla="*/ 2832231 h 3410490"/>
              <a:gd name="connsiteX71" fmla="*/ 5481219 w 5880099"/>
              <a:gd name="connsiteY71" fmla="*/ 2858739 h 3410490"/>
              <a:gd name="connsiteX72" fmla="*/ 5453483 w 5880099"/>
              <a:gd name="connsiteY72" fmla="*/ 2866881 h 3410490"/>
              <a:gd name="connsiteX73" fmla="*/ 5394780 w 5880099"/>
              <a:gd name="connsiteY73" fmla="*/ 2866881 h 3410490"/>
              <a:gd name="connsiteX74" fmla="*/ 5394780 w 5880099"/>
              <a:gd name="connsiteY74" fmla="*/ 2798528 h 3410490"/>
              <a:gd name="connsiteX75" fmla="*/ 5576363 w 5880099"/>
              <a:gd name="connsiteY75" fmla="*/ 2757069 h 3410490"/>
              <a:gd name="connsiteX76" fmla="*/ 5576363 w 5880099"/>
              <a:gd name="connsiteY76" fmla="*/ 3000064 h 3410490"/>
              <a:gd name="connsiteX77" fmla="*/ 5629908 w 5880099"/>
              <a:gd name="connsiteY77" fmla="*/ 3000064 h 3410490"/>
              <a:gd name="connsiteX78" fmla="*/ 5629908 w 5880099"/>
              <a:gd name="connsiteY78" fmla="*/ 2757069 h 3410490"/>
              <a:gd name="connsiteX79" fmla="*/ 5341235 w 5880099"/>
              <a:gd name="connsiteY79" fmla="*/ 2757069 h 3410490"/>
              <a:gd name="connsiteX80" fmla="*/ 5341235 w 5880099"/>
              <a:gd name="connsiteY80" fmla="*/ 3000064 h 3410490"/>
              <a:gd name="connsiteX81" fmla="*/ 5394784 w 5880099"/>
              <a:gd name="connsiteY81" fmla="*/ 3000064 h 3410490"/>
              <a:gd name="connsiteX82" fmla="*/ 5394784 w 5880099"/>
              <a:gd name="connsiteY82" fmla="*/ 2905177 h 3410490"/>
              <a:gd name="connsiteX83" fmla="*/ 5448332 w 5880099"/>
              <a:gd name="connsiteY83" fmla="*/ 2905177 h 3410490"/>
              <a:gd name="connsiteX84" fmla="*/ 5477385 w 5880099"/>
              <a:gd name="connsiteY84" fmla="*/ 2913889 h 3410490"/>
              <a:gd name="connsiteX85" fmla="*/ 5488968 w 5880099"/>
              <a:gd name="connsiteY85" fmla="*/ 2941920 h 3410490"/>
              <a:gd name="connsiteX86" fmla="*/ 5492007 w 5880099"/>
              <a:gd name="connsiteY86" fmla="*/ 2972412 h 3410490"/>
              <a:gd name="connsiteX87" fmla="*/ 5497513 w 5880099"/>
              <a:gd name="connsiteY87" fmla="*/ 3000064 h 3410490"/>
              <a:gd name="connsiteX88" fmla="*/ 5551062 w 5880099"/>
              <a:gd name="connsiteY88" fmla="*/ 3000064 h 3410490"/>
              <a:gd name="connsiteX89" fmla="*/ 5545365 w 5880099"/>
              <a:gd name="connsiteY89" fmla="*/ 2987564 h 3410490"/>
              <a:gd name="connsiteX90" fmla="*/ 5542707 w 5880099"/>
              <a:gd name="connsiteY90" fmla="*/ 2972034 h 3410490"/>
              <a:gd name="connsiteX91" fmla="*/ 5541568 w 5880099"/>
              <a:gd name="connsiteY91" fmla="*/ 2956124 h 3410490"/>
              <a:gd name="connsiteX92" fmla="*/ 5540808 w 5880099"/>
              <a:gd name="connsiteY92" fmla="*/ 2942488 h 3410490"/>
              <a:gd name="connsiteX93" fmla="*/ 5538339 w 5880099"/>
              <a:gd name="connsiteY93" fmla="*/ 2924116 h 3410490"/>
              <a:gd name="connsiteX94" fmla="*/ 5532263 w 5880099"/>
              <a:gd name="connsiteY94" fmla="*/ 2907260 h 3410490"/>
              <a:gd name="connsiteX95" fmla="*/ 5521629 w 5880099"/>
              <a:gd name="connsiteY95" fmla="*/ 2894003 h 3410490"/>
              <a:gd name="connsiteX96" fmla="*/ 5505299 w 5880099"/>
              <a:gd name="connsiteY96" fmla="*/ 2885669 h 3410490"/>
              <a:gd name="connsiteX97" fmla="*/ 5505299 w 5880099"/>
              <a:gd name="connsiteY97" fmla="*/ 2885101 h 3410490"/>
              <a:gd name="connsiteX98" fmla="*/ 5534921 w 5880099"/>
              <a:gd name="connsiteY98" fmla="*/ 2861237 h 3410490"/>
              <a:gd name="connsiteX99" fmla="*/ 5543846 w 5880099"/>
              <a:gd name="connsiteY99" fmla="*/ 2824115 h 3410490"/>
              <a:gd name="connsiteX100" fmla="*/ 5538909 w 5880099"/>
              <a:gd name="connsiteY100" fmla="*/ 2798168 h 3410490"/>
              <a:gd name="connsiteX101" fmla="*/ 5524668 w 5880099"/>
              <a:gd name="connsiteY101" fmla="*/ 2776766 h 3410490"/>
              <a:gd name="connsiteX102" fmla="*/ 5502071 w 5880099"/>
              <a:gd name="connsiteY102" fmla="*/ 2762372 h 3410490"/>
              <a:gd name="connsiteX103" fmla="*/ 5472638 w 5880099"/>
              <a:gd name="connsiteY103" fmla="*/ 2757069 h 3410490"/>
              <a:gd name="connsiteX104" fmla="*/ 0 w 5880099"/>
              <a:gd name="connsiteY104" fmla="*/ 0 h 3410490"/>
              <a:gd name="connsiteX105" fmla="*/ 5880099 w 5880099"/>
              <a:gd name="connsiteY105" fmla="*/ 0 h 3410490"/>
              <a:gd name="connsiteX106" fmla="*/ 5880099 w 5880099"/>
              <a:gd name="connsiteY106" fmla="*/ 3410490 h 3410490"/>
              <a:gd name="connsiteX107" fmla="*/ 0 w 5880099"/>
              <a:gd name="connsiteY107" fmla="*/ 3410490 h 341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5880099" h="3410490">
                <a:moveTo>
                  <a:pt x="5551415" y="3016154"/>
                </a:moveTo>
                <a:lnTo>
                  <a:pt x="5551415" y="3258914"/>
                </a:lnTo>
                <a:lnTo>
                  <a:pt x="5724290" y="3258914"/>
                </a:lnTo>
                <a:lnTo>
                  <a:pt x="5724290" y="3214050"/>
                </a:lnTo>
                <a:lnTo>
                  <a:pt x="5604960" y="3214050"/>
                </a:lnTo>
                <a:lnTo>
                  <a:pt x="5604960" y="3154505"/>
                </a:lnTo>
                <a:lnTo>
                  <a:pt x="5717229" y="3154505"/>
                </a:lnTo>
                <a:lnTo>
                  <a:pt x="5717229" y="3113047"/>
                </a:lnTo>
                <a:lnTo>
                  <a:pt x="5604960" y="3113047"/>
                </a:lnTo>
                <a:lnTo>
                  <a:pt x="5604960" y="3061018"/>
                </a:lnTo>
                <a:lnTo>
                  <a:pt x="5724525" y="3061018"/>
                </a:lnTo>
                <a:lnTo>
                  <a:pt x="5724525" y="3016154"/>
                </a:lnTo>
                <a:close/>
                <a:moveTo>
                  <a:pt x="5428011" y="3010282"/>
                </a:moveTo>
                <a:cubicBezTo>
                  <a:pt x="5417189" y="3010282"/>
                  <a:pt x="5406177" y="3011797"/>
                  <a:pt x="5395355" y="3014638"/>
                </a:cubicBezTo>
                <a:cubicBezTo>
                  <a:pt x="5384343" y="3017668"/>
                  <a:pt x="5374661" y="3022213"/>
                  <a:pt x="5365927" y="3028274"/>
                </a:cubicBezTo>
                <a:cubicBezTo>
                  <a:pt x="5357383" y="3034523"/>
                  <a:pt x="5350359" y="3042099"/>
                  <a:pt x="5345043" y="3051378"/>
                </a:cubicBezTo>
                <a:cubicBezTo>
                  <a:pt x="5339727" y="3060469"/>
                  <a:pt x="5337069" y="3071264"/>
                  <a:pt x="5337069" y="3083763"/>
                </a:cubicBezTo>
                <a:cubicBezTo>
                  <a:pt x="5337069" y="3094936"/>
                  <a:pt x="5339157" y="3104406"/>
                  <a:pt x="5343334" y="3112170"/>
                </a:cubicBezTo>
                <a:cubicBezTo>
                  <a:pt x="5347511" y="3119935"/>
                  <a:pt x="5353017" y="3126563"/>
                  <a:pt x="5359852" y="3131677"/>
                </a:cubicBezTo>
                <a:cubicBezTo>
                  <a:pt x="5366687" y="3136979"/>
                  <a:pt x="5374471" y="3141146"/>
                  <a:pt x="5383014" y="3144555"/>
                </a:cubicBezTo>
                <a:cubicBezTo>
                  <a:pt x="5391748" y="3147774"/>
                  <a:pt x="5400481" y="3150615"/>
                  <a:pt x="5409595" y="3152888"/>
                </a:cubicBezTo>
                <a:cubicBezTo>
                  <a:pt x="5418518" y="3155350"/>
                  <a:pt x="5427251" y="3157622"/>
                  <a:pt x="5435985" y="3159705"/>
                </a:cubicBezTo>
                <a:cubicBezTo>
                  <a:pt x="5444529" y="3161789"/>
                  <a:pt x="5452313" y="3164061"/>
                  <a:pt x="5459148" y="3166713"/>
                </a:cubicBezTo>
                <a:cubicBezTo>
                  <a:pt x="5465983" y="3169553"/>
                  <a:pt x="5471488" y="3172962"/>
                  <a:pt x="5475665" y="3176939"/>
                </a:cubicBezTo>
                <a:cubicBezTo>
                  <a:pt x="5479842" y="3181106"/>
                  <a:pt x="5481931" y="3186408"/>
                  <a:pt x="5481931" y="3193037"/>
                </a:cubicBezTo>
                <a:cubicBezTo>
                  <a:pt x="5481931" y="3199097"/>
                  <a:pt x="5480412" y="3204210"/>
                  <a:pt x="5477184" y="3208187"/>
                </a:cubicBezTo>
                <a:cubicBezTo>
                  <a:pt x="5473957" y="3212165"/>
                  <a:pt x="5469970" y="3215195"/>
                  <a:pt x="5465223" y="3217467"/>
                </a:cubicBezTo>
                <a:cubicBezTo>
                  <a:pt x="5460477" y="3219740"/>
                  <a:pt x="5455350" y="3221255"/>
                  <a:pt x="5449845" y="3222012"/>
                </a:cubicBezTo>
                <a:cubicBezTo>
                  <a:pt x="5444529" y="3222959"/>
                  <a:pt x="5439402" y="3223338"/>
                  <a:pt x="5434656" y="3223338"/>
                </a:cubicBezTo>
                <a:cubicBezTo>
                  <a:pt x="5427441" y="3223338"/>
                  <a:pt x="5420606" y="3222391"/>
                  <a:pt x="5414151" y="3220687"/>
                </a:cubicBezTo>
                <a:cubicBezTo>
                  <a:pt x="5407506" y="3218982"/>
                  <a:pt x="5401810" y="3216331"/>
                  <a:pt x="5396874" y="3212922"/>
                </a:cubicBezTo>
                <a:cubicBezTo>
                  <a:pt x="5391938" y="3209324"/>
                  <a:pt x="5388141" y="3204779"/>
                  <a:pt x="5385103" y="3199097"/>
                </a:cubicBezTo>
                <a:cubicBezTo>
                  <a:pt x="5382065" y="3193416"/>
                  <a:pt x="5380736" y="3186598"/>
                  <a:pt x="5380736" y="3178454"/>
                </a:cubicBezTo>
                <a:cubicBezTo>
                  <a:pt x="5380736" y="3178454"/>
                  <a:pt x="5380736" y="3178454"/>
                  <a:pt x="5328905" y="3178454"/>
                </a:cubicBezTo>
                <a:cubicBezTo>
                  <a:pt x="5328525" y="3193416"/>
                  <a:pt x="5331373" y="3206294"/>
                  <a:pt x="5337069" y="3217088"/>
                </a:cubicBezTo>
                <a:cubicBezTo>
                  <a:pt x="5342764" y="3228073"/>
                  <a:pt x="5350359" y="3236974"/>
                  <a:pt x="5360042" y="3243981"/>
                </a:cubicBezTo>
                <a:cubicBezTo>
                  <a:pt x="5369724" y="3250988"/>
                  <a:pt x="5380926" y="3256291"/>
                  <a:pt x="5393457" y="3259510"/>
                </a:cubicBezTo>
                <a:cubicBezTo>
                  <a:pt x="5406177" y="3262730"/>
                  <a:pt x="5419087" y="3264434"/>
                  <a:pt x="5432567" y="3264434"/>
                </a:cubicBezTo>
                <a:cubicBezTo>
                  <a:pt x="5449085" y="3264434"/>
                  <a:pt x="5463704" y="3262540"/>
                  <a:pt x="5476425" y="3258753"/>
                </a:cubicBezTo>
                <a:cubicBezTo>
                  <a:pt x="5488955" y="3254776"/>
                  <a:pt x="5499587" y="3249473"/>
                  <a:pt x="5508131" y="3242466"/>
                </a:cubicBezTo>
                <a:cubicBezTo>
                  <a:pt x="5516675" y="3235648"/>
                  <a:pt x="5522940" y="3227315"/>
                  <a:pt x="5527307" y="3217846"/>
                </a:cubicBezTo>
                <a:cubicBezTo>
                  <a:pt x="5531674" y="3208377"/>
                  <a:pt x="5533762" y="3197961"/>
                  <a:pt x="5533762" y="3186787"/>
                </a:cubicBezTo>
                <a:cubicBezTo>
                  <a:pt x="5533762" y="3173341"/>
                  <a:pt x="5530914" y="3162167"/>
                  <a:pt x="5525218" y="3153456"/>
                </a:cubicBezTo>
                <a:cubicBezTo>
                  <a:pt x="5519333" y="3144555"/>
                  <a:pt x="5512498" y="3137737"/>
                  <a:pt x="5504524" y="3132434"/>
                </a:cubicBezTo>
                <a:cubicBezTo>
                  <a:pt x="5496550" y="3127321"/>
                  <a:pt x="5488576" y="3123344"/>
                  <a:pt x="5480412" y="3121071"/>
                </a:cubicBezTo>
                <a:cubicBezTo>
                  <a:pt x="5472438" y="3118609"/>
                  <a:pt x="5465983" y="3117094"/>
                  <a:pt x="5461426" y="3116147"/>
                </a:cubicBezTo>
                <a:cubicBezTo>
                  <a:pt x="5446237" y="3112170"/>
                  <a:pt x="5433896" y="3109140"/>
                  <a:pt x="5424593" y="3106489"/>
                </a:cubicBezTo>
                <a:cubicBezTo>
                  <a:pt x="5415100" y="3104027"/>
                  <a:pt x="5407696" y="3101565"/>
                  <a:pt x="5402380" y="3099103"/>
                </a:cubicBezTo>
                <a:cubicBezTo>
                  <a:pt x="5397064" y="3096641"/>
                  <a:pt x="5393457" y="3093800"/>
                  <a:pt x="5391558" y="3090959"/>
                </a:cubicBezTo>
                <a:cubicBezTo>
                  <a:pt x="5389849" y="3087929"/>
                  <a:pt x="5388900" y="3084142"/>
                  <a:pt x="5388900" y="3079407"/>
                </a:cubicBezTo>
                <a:cubicBezTo>
                  <a:pt x="5388900" y="3074104"/>
                  <a:pt x="5390039" y="3069749"/>
                  <a:pt x="5392317" y="3066529"/>
                </a:cubicBezTo>
                <a:cubicBezTo>
                  <a:pt x="5394596" y="3063120"/>
                  <a:pt x="5397444" y="3060279"/>
                  <a:pt x="5401051" y="3058007"/>
                </a:cubicBezTo>
                <a:cubicBezTo>
                  <a:pt x="5404468" y="3055734"/>
                  <a:pt x="5408455" y="3054030"/>
                  <a:pt x="5412822" y="3053083"/>
                </a:cubicBezTo>
                <a:cubicBezTo>
                  <a:pt x="5416999" y="3052325"/>
                  <a:pt x="5421366" y="3051757"/>
                  <a:pt x="5425733" y="3051757"/>
                </a:cubicBezTo>
                <a:cubicBezTo>
                  <a:pt x="5432378" y="3051757"/>
                  <a:pt x="5438453" y="3052325"/>
                  <a:pt x="5443959" y="3053462"/>
                </a:cubicBezTo>
                <a:cubicBezTo>
                  <a:pt x="5449465" y="3054598"/>
                  <a:pt x="5454401" y="3056492"/>
                  <a:pt x="5458768" y="3059332"/>
                </a:cubicBezTo>
                <a:cubicBezTo>
                  <a:pt x="5463135" y="3061984"/>
                  <a:pt x="5466552" y="3065771"/>
                  <a:pt x="5469210" y="3070506"/>
                </a:cubicBezTo>
                <a:cubicBezTo>
                  <a:pt x="5471868" y="3075241"/>
                  <a:pt x="5473387" y="3081301"/>
                  <a:pt x="5473767" y="3088497"/>
                </a:cubicBezTo>
                <a:cubicBezTo>
                  <a:pt x="5473767" y="3088497"/>
                  <a:pt x="5473767" y="3088497"/>
                  <a:pt x="5525598" y="3088497"/>
                </a:cubicBezTo>
                <a:cubicBezTo>
                  <a:pt x="5525598" y="3074483"/>
                  <a:pt x="5522940" y="3062552"/>
                  <a:pt x="5517624" y="3052704"/>
                </a:cubicBezTo>
                <a:cubicBezTo>
                  <a:pt x="5512308" y="3042856"/>
                  <a:pt x="5505093" y="3034713"/>
                  <a:pt x="5495980" y="3028274"/>
                </a:cubicBezTo>
                <a:cubicBezTo>
                  <a:pt x="5486867" y="3022024"/>
                  <a:pt x="5476425" y="3017479"/>
                  <a:pt x="5464843" y="3014638"/>
                </a:cubicBezTo>
                <a:cubicBezTo>
                  <a:pt x="5453072" y="3011797"/>
                  <a:pt x="5440731" y="3010282"/>
                  <a:pt x="5428011" y="3010282"/>
                </a:cubicBezTo>
                <a:close/>
                <a:moveTo>
                  <a:pt x="5661565" y="2936996"/>
                </a:moveTo>
                <a:lnTo>
                  <a:pt x="5661565" y="2999595"/>
                </a:lnTo>
                <a:lnTo>
                  <a:pt x="5724525" y="2999595"/>
                </a:lnTo>
                <a:lnTo>
                  <a:pt x="5724525" y="2936996"/>
                </a:lnTo>
                <a:close/>
                <a:moveTo>
                  <a:pt x="5394780" y="2798528"/>
                </a:moveTo>
                <a:cubicBezTo>
                  <a:pt x="5394780" y="2798528"/>
                  <a:pt x="5394780" y="2798528"/>
                  <a:pt x="5453483" y="2798528"/>
                </a:cubicBezTo>
                <a:cubicBezTo>
                  <a:pt x="5465831" y="2798528"/>
                  <a:pt x="5474950" y="2801178"/>
                  <a:pt x="5481219" y="2806480"/>
                </a:cubicBezTo>
                <a:cubicBezTo>
                  <a:pt x="5487299" y="2811971"/>
                  <a:pt x="5490338" y="2820492"/>
                  <a:pt x="5490338" y="2832231"/>
                </a:cubicBezTo>
                <a:cubicBezTo>
                  <a:pt x="5490338" y="2844538"/>
                  <a:pt x="5487299" y="2853248"/>
                  <a:pt x="5481219" y="2858739"/>
                </a:cubicBezTo>
                <a:cubicBezTo>
                  <a:pt x="5474950" y="2864230"/>
                  <a:pt x="5465831" y="2866881"/>
                  <a:pt x="5453483" y="2866881"/>
                </a:cubicBezTo>
                <a:lnTo>
                  <a:pt x="5394780" y="2866881"/>
                </a:lnTo>
                <a:cubicBezTo>
                  <a:pt x="5394780" y="2866881"/>
                  <a:pt x="5394780" y="2866881"/>
                  <a:pt x="5394780" y="2798528"/>
                </a:cubicBezTo>
                <a:close/>
                <a:moveTo>
                  <a:pt x="5576363" y="2757069"/>
                </a:moveTo>
                <a:lnTo>
                  <a:pt x="5576363" y="3000064"/>
                </a:lnTo>
                <a:lnTo>
                  <a:pt x="5629908" y="3000064"/>
                </a:lnTo>
                <a:lnTo>
                  <a:pt x="5629908" y="2757069"/>
                </a:lnTo>
                <a:close/>
                <a:moveTo>
                  <a:pt x="5341235" y="2757069"/>
                </a:moveTo>
                <a:cubicBezTo>
                  <a:pt x="5341235" y="2757069"/>
                  <a:pt x="5341235" y="2757069"/>
                  <a:pt x="5341235" y="3000064"/>
                </a:cubicBezTo>
                <a:cubicBezTo>
                  <a:pt x="5341235" y="3000064"/>
                  <a:pt x="5341235" y="3000064"/>
                  <a:pt x="5394784" y="3000064"/>
                </a:cubicBezTo>
                <a:cubicBezTo>
                  <a:pt x="5394784" y="3000064"/>
                  <a:pt x="5394784" y="3000064"/>
                  <a:pt x="5394784" y="2905177"/>
                </a:cubicBezTo>
                <a:cubicBezTo>
                  <a:pt x="5394784" y="2905177"/>
                  <a:pt x="5394784" y="2905177"/>
                  <a:pt x="5448332" y="2905177"/>
                </a:cubicBezTo>
                <a:cubicBezTo>
                  <a:pt x="5461814" y="2905177"/>
                  <a:pt x="5471499" y="2908018"/>
                  <a:pt x="5477385" y="2913889"/>
                </a:cubicBezTo>
                <a:cubicBezTo>
                  <a:pt x="5483272" y="2919760"/>
                  <a:pt x="5487070" y="2929230"/>
                  <a:pt x="5488968" y="2941920"/>
                </a:cubicBezTo>
                <a:cubicBezTo>
                  <a:pt x="5490298" y="2951579"/>
                  <a:pt x="5491437" y="2961806"/>
                  <a:pt x="5492007" y="2972412"/>
                </a:cubicBezTo>
                <a:cubicBezTo>
                  <a:pt x="5492766" y="2983208"/>
                  <a:pt x="5494475" y="2992299"/>
                  <a:pt x="5497513" y="3000064"/>
                </a:cubicBezTo>
                <a:cubicBezTo>
                  <a:pt x="5497513" y="3000064"/>
                  <a:pt x="5497513" y="3000064"/>
                  <a:pt x="5551062" y="3000064"/>
                </a:cubicBezTo>
                <a:cubicBezTo>
                  <a:pt x="5548593" y="2996655"/>
                  <a:pt x="5546695" y="2992488"/>
                  <a:pt x="5545365" y="2987564"/>
                </a:cubicBezTo>
                <a:cubicBezTo>
                  <a:pt x="5544226" y="2982829"/>
                  <a:pt x="5543277" y="2977526"/>
                  <a:pt x="5542707" y="2972034"/>
                </a:cubicBezTo>
                <a:cubicBezTo>
                  <a:pt x="5542137" y="2966731"/>
                  <a:pt x="5541757" y="2961427"/>
                  <a:pt x="5541568" y="2956124"/>
                </a:cubicBezTo>
                <a:cubicBezTo>
                  <a:pt x="5541188" y="2951011"/>
                  <a:pt x="5540998" y="2946465"/>
                  <a:pt x="5540808" y="2942488"/>
                </a:cubicBezTo>
                <a:cubicBezTo>
                  <a:pt x="5540428" y="2936427"/>
                  <a:pt x="5539479" y="2930367"/>
                  <a:pt x="5538339" y="2924116"/>
                </a:cubicBezTo>
                <a:cubicBezTo>
                  <a:pt x="5537010" y="2918056"/>
                  <a:pt x="5534921" y="2912374"/>
                  <a:pt x="5532263" y="2907260"/>
                </a:cubicBezTo>
                <a:cubicBezTo>
                  <a:pt x="5529605" y="2902147"/>
                  <a:pt x="5525997" y="2897790"/>
                  <a:pt x="5521629" y="2894003"/>
                </a:cubicBezTo>
                <a:cubicBezTo>
                  <a:pt x="5517452" y="2890215"/>
                  <a:pt x="5511945" y="2887563"/>
                  <a:pt x="5505299" y="2885669"/>
                </a:cubicBezTo>
                <a:cubicBezTo>
                  <a:pt x="5505299" y="2885669"/>
                  <a:pt x="5505299" y="2885669"/>
                  <a:pt x="5505299" y="2885101"/>
                </a:cubicBezTo>
                <a:cubicBezTo>
                  <a:pt x="5518971" y="2879608"/>
                  <a:pt x="5528845" y="2871654"/>
                  <a:pt x="5534921" y="2861237"/>
                </a:cubicBezTo>
                <a:cubicBezTo>
                  <a:pt x="5540808" y="2850820"/>
                  <a:pt x="5543846" y="2838320"/>
                  <a:pt x="5543846" y="2824115"/>
                </a:cubicBezTo>
                <a:cubicBezTo>
                  <a:pt x="5543846" y="2814835"/>
                  <a:pt x="5542327" y="2806123"/>
                  <a:pt x="5538909" y="2798168"/>
                </a:cubicBezTo>
                <a:cubicBezTo>
                  <a:pt x="5535681" y="2790024"/>
                  <a:pt x="5530934" y="2783016"/>
                  <a:pt x="5524668" y="2776766"/>
                </a:cubicBezTo>
                <a:cubicBezTo>
                  <a:pt x="5518401" y="2770706"/>
                  <a:pt x="5510806" y="2765781"/>
                  <a:pt x="5502071" y="2762372"/>
                </a:cubicBezTo>
                <a:cubicBezTo>
                  <a:pt x="5493336" y="2758774"/>
                  <a:pt x="5483462" y="2757069"/>
                  <a:pt x="5472638" y="2757069"/>
                </a:cubicBezTo>
                <a:close/>
                <a:moveTo>
                  <a:pt x="0" y="0"/>
                </a:moveTo>
                <a:lnTo>
                  <a:pt x="5880099" y="0"/>
                </a:lnTo>
                <a:lnTo>
                  <a:pt x="5880099" y="3410490"/>
                </a:lnTo>
                <a:lnTo>
                  <a:pt x="0" y="341049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bild 49"/>
          <p:cNvSpPr>
            <a:spLocks noGrp="1"/>
          </p:cNvSpPr>
          <p:nvPr>
            <p:ph type="pic" sz="quarter" idx="14"/>
          </p:nvPr>
        </p:nvSpPr>
        <p:spPr>
          <a:xfrm>
            <a:off x="6311900" y="0"/>
            <a:ext cx="5880100" cy="340791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0863" y="404813"/>
            <a:ext cx="5545137" cy="49244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9683318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6">
          <p15:clr>
            <a:srgbClr val="FBAE40"/>
          </p15:clr>
        </p15:guide>
        <p15:guide id="2" pos="37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550863" y="404813"/>
            <a:ext cx="11090274" cy="49244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550863" y="1233488"/>
            <a:ext cx="11090274" cy="49672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pic>
        <p:nvPicPr>
          <p:cNvPr id="8" name="Platshållare för innehåll 3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137" y="6204579"/>
            <a:ext cx="395288" cy="508164"/>
          </a:xfrm>
          <a:prstGeom prst="rect">
            <a:avLst/>
          </a:prstGeom>
        </p:spPr>
      </p:pic>
      <p:sp>
        <p:nvSpPr>
          <p:cNvPr id="4" name="Platshållare för bildnummer 3"/>
          <p:cNvSpPr>
            <a:spLocks noGrp="1"/>
          </p:cNvSpPr>
          <p:nvPr>
            <p:ph type="sldNum" sz="quarter" idx="4"/>
          </p:nvPr>
        </p:nvSpPr>
        <p:spPr>
          <a:xfrm>
            <a:off x="550863" y="6499680"/>
            <a:ext cx="157094" cy="246221"/>
          </a:xfrm>
          <a:prstGeom prst="rect">
            <a:avLst/>
          </a:prstGeom>
        </p:spPr>
        <p:txBody>
          <a:bodyPr vert="horz" wrap="none" lIns="0" tIns="45720" rIns="0" bIns="45720" rtlCol="0" anchor="ctr">
            <a:spAutoFit/>
          </a:bodyPr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39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704" r:id="rId4"/>
    <p:sldLayoutId id="2147483705" r:id="rId5"/>
    <p:sldLayoutId id="2147483706" r:id="rId6"/>
    <p:sldLayoutId id="2147483707" r:id="rId7"/>
    <p:sldLayoutId id="2147483659" r:id="rId8"/>
    <p:sldLayoutId id="2147483701" r:id="rId9"/>
    <p:sldLayoutId id="2147483702" r:id="rId10"/>
    <p:sldLayoutId id="2147483703" r:id="rId11"/>
    <p:sldLayoutId id="2147483652" r:id="rId12"/>
    <p:sldLayoutId id="2147483662" r:id="rId13"/>
    <p:sldLayoutId id="2147483663" r:id="rId14"/>
    <p:sldLayoutId id="2147483664" r:id="rId15"/>
    <p:sldLayoutId id="2147483666" r:id="rId16"/>
    <p:sldLayoutId id="2147483700" r:id="rId17"/>
    <p:sldLayoutId id="2147483668" r:id="rId18"/>
    <p:sldLayoutId id="2147483699" r:id="rId19"/>
    <p:sldLayoutId id="2147483654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0" kern="1200" cap="none" baseline="0">
          <a:solidFill>
            <a:srgbClr val="7F7F7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197" userDrawn="1">
          <p15:clr>
            <a:srgbClr val="F26B43"/>
          </p15:clr>
        </p15:guide>
        <p15:guide id="5" orient="horz" pos="210" userDrawn="1">
          <p15:clr>
            <a:srgbClr val="F26B43"/>
          </p15:clr>
        </p15:guide>
        <p15:guide id="7" pos="98" userDrawn="1">
          <p15:clr>
            <a:srgbClr val="F26B43"/>
          </p15:clr>
        </p15:guide>
        <p15:guide id="8" orient="horz" pos="96" userDrawn="1">
          <p15:clr>
            <a:srgbClr val="F26B43"/>
          </p15:clr>
        </p15:guide>
        <p15:guide id="9" orient="horz" pos="913" userDrawn="1">
          <p15:clr>
            <a:srgbClr val="F26B43"/>
          </p15:clr>
        </p15:guide>
        <p15:guide id="10" pos="7582" userDrawn="1">
          <p15:clr>
            <a:srgbClr val="F26B43"/>
          </p15:clr>
        </p15:guide>
        <p15:guide id="11" pos="347" userDrawn="1">
          <p15:clr>
            <a:srgbClr val="F26B43"/>
          </p15:clr>
        </p15:guide>
        <p15:guide id="12" pos="7333" userDrawn="1">
          <p15:clr>
            <a:srgbClr val="F26B43"/>
          </p15:clr>
        </p15:guide>
        <p15:guide id="13" orient="horz" pos="1026" userDrawn="1">
          <p15:clr>
            <a:srgbClr val="F26B43"/>
          </p15:clr>
        </p15:guide>
        <p15:guide id="14" orient="horz" pos="3906" userDrawn="1">
          <p15:clr>
            <a:srgbClr val="F26B43"/>
          </p15:clr>
        </p15:guide>
        <p15:guide id="15" orient="horz" pos="4020" userDrawn="1">
          <p15:clr>
            <a:srgbClr val="F26B43"/>
          </p15:clr>
        </p15:guide>
        <p15:guide id="16" orient="horz" pos="4110" userDrawn="1">
          <p15:clr>
            <a:srgbClr val="F26B43"/>
          </p15:clr>
        </p15:guide>
        <p15:guide id="17" orient="horz" pos="4224" userDrawn="1">
          <p15:clr>
            <a:srgbClr val="F26B43"/>
          </p15:clr>
        </p15:guide>
        <p15:guide id="18" pos="438" userDrawn="1">
          <p15:clr>
            <a:srgbClr val="F26B43"/>
          </p15:clr>
        </p15:guide>
        <p15:guide id="19" pos="7242" userDrawn="1">
          <p15:clr>
            <a:srgbClr val="F26B43"/>
          </p15:clr>
        </p15:guide>
        <p15:guide id="20" pos="3931" userDrawn="1">
          <p15:clr>
            <a:srgbClr val="F26B43"/>
          </p15:clr>
        </p15:guide>
        <p15:guide id="21" pos="3749" userDrawn="1">
          <p15:clr>
            <a:srgbClr val="F26B43"/>
          </p15:clr>
        </p15:guide>
        <p15:guide id="22" orient="horz" pos="3816" userDrawn="1">
          <p15:clr>
            <a:srgbClr val="F26B43"/>
          </p15:clr>
        </p15:guide>
        <p15:guide id="23" orient="horz" pos="255" userDrawn="1">
          <p15:clr>
            <a:srgbClr val="F26B43"/>
          </p15:clr>
        </p15:guide>
        <p15:guide id="24" orient="horz" pos="77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550863" y="404813"/>
            <a:ext cx="11090274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550863" y="1233488"/>
            <a:ext cx="11090274" cy="49672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pic>
        <p:nvPicPr>
          <p:cNvPr id="8" name="Platshållare för innehåll 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137" y="6204579"/>
            <a:ext cx="395288" cy="508164"/>
          </a:xfrm>
          <a:prstGeom prst="rect">
            <a:avLst/>
          </a:prstGeom>
        </p:spPr>
      </p:pic>
      <p:sp>
        <p:nvSpPr>
          <p:cNvPr id="4" name="Platshållare för bildnummer 3"/>
          <p:cNvSpPr>
            <a:spLocks noGrp="1"/>
          </p:cNvSpPr>
          <p:nvPr>
            <p:ph type="sldNum" sz="quarter" idx="4"/>
          </p:nvPr>
        </p:nvSpPr>
        <p:spPr>
          <a:xfrm>
            <a:off x="550863" y="6499680"/>
            <a:ext cx="157094" cy="246221"/>
          </a:xfrm>
          <a:prstGeom prst="rect">
            <a:avLst/>
          </a:prstGeom>
        </p:spPr>
        <p:txBody>
          <a:bodyPr vert="horz" wrap="none" lIns="0" tIns="45720" rIns="0" bIns="45720" rtlCol="0" anchor="ctr">
            <a:spAutoFit/>
          </a:bodyPr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819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713" r:id="rId2"/>
    <p:sldLayoutId id="2147483682" r:id="rId3"/>
    <p:sldLayoutId id="2147483709" r:id="rId4"/>
    <p:sldLayoutId id="2147483681" r:id="rId5"/>
    <p:sldLayoutId id="2147483708" r:id="rId6"/>
    <p:sldLayoutId id="2147483683" r:id="rId7"/>
    <p:sldLayoutId id="2147483710" r:id="rId8"/>
    <p:sldLayoutId id="2147483684" r:id="rId9"/>
    <p:sldLayoutId id="2147483711" r:id="rId10"/>
    <p:sldLayoutId id="2147483698" r:id="rId11"/>
    <p:sldLayoutId id="2147483712" r:id="rId12"/>
    <p:sldLayoutId id="2147483685" r:id="rId13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0" kern="1200" cap="none" baseline="0">
          <a:solidFill>
            <a:srgbClr val="7F7F7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11">
          <p15:clr>
            <a:srgbClr val="F26B43"/>
          </p15:clr>
        </p15:guide>
        <p15:guide id="4" pos="7469">
          <p15:clr>
            <a:srgbClr val="F26B43"/>
          </p15:clr>
        </p15:guide>
        <p15:guide id="5" orient="horz" pos="210">
          <p15:clr>
            <a:srgbClr val="F26B43"/>
          </p15:clr>
        </p15:guide>
        <p15:guide id="7" pos="98">
          <p15:clr>
            <a:srgbClr val="F26B43"/>
          </p15:clr>
        </p15:guide>
        <p15:guide id="8" orient="horz" pos="96">
          <p15:clr>
            <a:srgbClr val="F26B43"/>
          </p15:clr>
        </p15:guide>
        <p15:guide id="9" orient="horz" pos="913">
          <p15:clr>
            <a:srgbClr val="F26B43"/>
          </p15:clr>
        </p15:guide>
        <p15:guide id="10" pos="7582">
          <p15:clr>
            <a:srgbClr val="F26B43"/>
          </p15:clr>
        </p15:guide>
        <p15:guide id="11" pos="347">
          <p15:clr>
            <a:srgbClr val="F26B43"/>
          </p15:clr>
        </p15:guide>
        <p15:guide id="12" pos="7333">
          <p15:clr>
            <a:srgbClr val="F26B43"/>
          </p15:clr>
        </p15:guide>
        <p15:guide id="13" orient="horz" pos="1026">
          <p15:clr>
            <a:srgbClr val="F26B43"/>
          </p15:clr>
        </p15:guide>
        <p15:guide id="14" orient="horz" pos="3906">
          <p15:clr>
            <a:srgbClr val="F26B43"/>
          </p15:clr>
        </p15:guide>
        <p15:guide id="15" orient="horz" pos="4020">
          <p15:clr>
            <a:srgbClr val="F26B43"/>
          </p15:clr>
        </p15:guide>
        <p15:guide id="16" orient="horz" pos="4110">
          <p15:clr>
            <a:srgbClr val="F26B43"/>
          </p15:clr>
        </p15:guide>
        <p15:guide id="17" orient="horz" pos="4224">
          <p15:clr>
            <a:srgbClr val="F26B43"/>
          </p15:clr>
        </p15:guide>
        <p15:guide id="18" pos="438">
          <p15:clr>
            <a:srgbClr val="F26B43"/>
          </p15:clr>
        </p15:guide>
        <p15:guide id="19" pos="7242">
          <p15:clr>
            <a:srgbClr val="F26B43"/>
          </p15:clr>
        </p15:guide>
        <p15:guide id="20" pos="3931">
          <p15:clr>
            <a:srgbClr val="F26B43"/>
          </p15:clr>
        </p15:guide>
        <p15:guide id="21" pos="3749">
          <p15:clr>
            <a:srgbClr val="F26B43"/>
          </p15:clr>
        </p15:guide>
        <p15:guide id="22" orient="horz" pos="3816">
          <p15:clr>
            <a:srgbClr val="F26B43"/>
          </p15:clr>
        </p15:guide>
        <p15:guide id="23" orient="horz" pos="255" userDrawn="1">
          <p15:clr>
            <a:srgbClr val="F26B43"/>
          </p15:clr>
        </p15:guide>
        <p15:guide id="24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ubrik 26"/>
          <p:cNvSpPr>
            <a:spLocks noGrp="1"/>
          </p:cNvSpPr>
          <p:nvPr>
            <p:ph type="ctrTitle"/>
          </p:nvPr>
        </p:nvSpPr>
        <p:spPr>
          <a:xfrm>
            <a:off x="539284" y="2918762"/>
            <a:ext cx="10687345" cy="738664"/>
          </a:xfrm>
        </p:spPr>
        <p:txBody>
          <a:bodyPr/>
          <a:lstStyle/>
          <a:p>
            <a:r>
              <a:rPr lang="sv-SE" b="0" dirty="0" err="1"/>
              <a:t>Python</a:t>
            </a:r>
            <a:r>
              <a:rPr lang="sv-SE" b="0" dirty="0"/>
              <a:t> Basic </a:t>
            </a:r>
            <a:r>
              <a:rPr lang="sv-SE" b="0" dirty="0" err="1"/>
              <a:t>tutorial</a:t>
            </a:r>
            <a:endParaRPr lang="en-GB" b="0" dirty="0"/>
          </a:p>
        </p:txBody>
      </p:sp>
      <p:sp>
        <p:nvSpPr>
          <p:cNvPr id="48" name="Underrubrik 47"/>
          <p:cNvSpPr>
            <a:spLocks noGrp="1"/>
          </p:cNvSpPr>
          <p:nvPr>
            <p:ph type="subTitle" idx="1"/>
          </p:nvPr>
        </p:nvSpPr>
        <p:spPr>
          <a:xfrm>
            <a:off x="626745" y="4770763"/>
            <a:ext cx="5048250" cy="1146044"/>
          </a:xfrm>
        </p:spPr>
        <p:txBody>
          <a:bodyPr>
            <a:normAutofit/>
          </a:bodyPr>
          <a:lstStyle/>
          <a:p>
            <a:r>
              <a:rPr lang="sv-SE" dirty="0"/>
              <a:t>Chen Huang</a:t>
            </a:r>
          </a:p>
        </p:txBody>
      </p:sp>
      <p:sp>
        <p:nvSpPr>
          <p:cNvPr id="11" name="Platshållare för text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sv-SE" dirty="0" err="1"/>
              <a:t>Safety</a:t>
            </a:r>
            <a:r>
              <a:rPr lang="sv-SE" dirty="0"/>
              <a:t> and Transport</a:t>
            </a:r>
          </a:p>
        </p:txBody>
      </p:sp>
    </p:spTree>
    <p:extLst>
      <p:ext uri="{BB962C8B-B14F-4D97-AF65-F5344CB8AC3E}">
        <p14:creationId xmlns:p14="http://schemas.microsoft.com/office/powerpoint/2010/main" val="50082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03E0D00B-4766-4309-B2E2-36D7433D5D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2</a:t>
            </a:fld>
            <a:endParaRPr lang="sv-SE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C75D50A4-54D8-4441-9420-7DE4B4F4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04813"/>
            <a:ext cx="6269846" cy="984885"/>
          </a:xfrm>
        </p:spPr>
        <p:txBody>
          <a:bodyPr/>
          <a:lstStyle/>
          <a:p>
            <a:r>
              <a:rPr lang="en-US" dirty="0"/>
              <a:t>Outline</a:t>
            </a:r>
            <a:br>
              <a:rPr lang="sv-SE" dirty="0"/>
            </a:br>
            <a:endParaRPr lang="sv-SE" dirty="0"/>
          </a:p>
        </p:txBody>
      </p:sp>
      <p:sp>
        <p:nvSpPr>
          <p:cNvPr id="11" name="Platshållare för innehåll 10">
            <a:extLst>
              <a:ext uri="{FF2B5EF4-FFF2-40B4-BE49-F238E27FC236}">
                <a16:creationId xmlns:a16="http://schemas.microsoft.com/office/drawing/2014/main" id="{2C56715B-E622-4218-98F2-F1D047ACA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4" y="1696825"/>
            <a:ext cx="10943530" cy="4361076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Why Python?</a:t>
            </a:r>
          </a:p>
          <a:p>
            <a:pPr lvl="1"/>
            <a:r>
              <a:rPr lang="en-GB" sz="2200" dirty="0"/>
              <a:t>Lack of </a:t>
            </a:r>
            <a:r>
              <a:rPr lang="en-GB" sz="2200" dirty="0" err="1"/>
              <a:t>matlab</a:t>
            </a:r>
            <a:r>
              <a:rPr lang="en-GB" sz="2200" dirty="0"/>
              <a:t> license; a free alternative to </a:t>
            </a:r>
            <a:r>
              <a:rPr lang="en-GB" sz="2200" dirty="0" err="1"/>
              <a:t>matlab</a:t>
            </a:r>
            <a:r>
              <a:rPr lang="en-GB" sz="2200" dirty="0"/>
              <a:t>.</a:t>
            </a:r>
          </a:p>
          <a:p>
            <a:r>
              <a:rPr lang="en-GB" sz="2400" dirty="0"/>
              <a:t>What is Python?</a:t>
            </a:r>
          </a:p>
          <a:p>
            <a:pPr lvl="1"/>
            <a:r>
              <a:rPr lang="en-GB" sz="2200" dirty="0"/>
              <a:t>Powerful programming language: scientific computing, data analysis, data visualisation; </a:t>
            </a:r>
          </a:p>
          <a:p>
            <a:pPr lvl="1"/>
            <a:r>
              <a:rPr lang="en-GB" sz="2200" dirty="0"/>
              <a:t>friendly to programmers and non-programmers; </a:t>
            </a:r>
          </a:p>
          <a:p>
            <a:pPr lvl="1"/>
            <a:r>
              <a:rPr lang="en-GB" sz="2200" dirty="0"/>
              <a:t>open source </a:t>
            </a:r>
          </a:p>
          <a:p>
            <a:r>
              <a:rPr lang="en-GB" sz="2400" dirty="0"/>
              <a:t>Installation</a:t>
            </a:r>
          </a:p>
          <a:p>
            <a:r>
              <a:rPr lang="en-GB" sz="2400" dirty="0"/>
              <a:t>Examples</a:t>
            </a:r>
          </a:p>
          <a:p>
            <a:r>
              <a:rPr lang="en-GB" sz="2400" dirty="0"/>
              <a:t>Conclusions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4147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59C6D9D7-49B3-46CC-80A8-BE35DCA2D8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3</a:t>
            </a:fld>
            <a:endParaRPr lang="sv-SE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60756B8F-1F24-4290-A682-F86748EF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Installation</a:t>
            </a:r>
          </a:p>
        </p:txBody>
      </p:sp>
      <p:sp>
        <p:nvSpPr>
          <p:cNvPr id="8" name="Platshållare för innehåll 10">
            <a:extLst>
              <a:ext uri="{FF2B5EF4-FFF2-40B4-BE49-F238E27FC236}">
                <a16:creationId xmlns:a16="http://schemas.microsoft.com/office/drawing/2014/main" id="{C8B988B2-C310-47BD-85A1-061E4BA9B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4" y="1696825"/>
            <a:ext cx="10943530" cy="4361076"/>
          </a:xfrm>
        </p:spPr>
        <p:txBody>
          <a:bodyPr>
            <a:normAutofit/>
          </a:bodyPr>
          <a:lstStyle/>
          <a:p>
            <a:r>
              <a:rPr lang="en-GB" sz="2400" dirty="0"/>
              <a:t>Anaconda- platform  </a:t>
            </a:r>
          </a:p>
          <a:p>
            <a:pPr lvl="1"/>
            <a:r>
              <a:rPr lang="en-GB" sz="2200" dirty="0">
                <a:hlinkClick r:id="rId2"/>
              </a:rPr>
              <a:t>https://www.anaconda.com/download/</a:t>
            </a:r>
            <a:endParaRPr lang="en-GB" sz="2200" dirty="0"/>
          </a:p>
          <a:p>
            <a:pPr lvl="1"/>
            <a:r>
              <a:rPr lang="en-GB" sz="2200" dirty="0"/>
              <a:t>Choose python 3.7</a:t>
            </a:r>
          </a:p>
          <a:p>
            <a:r>
              <a:rPr lang="en-GB" sz="2400" dirty="0"/>
              <a:t>Choose Spyder (IDE - integrated development environment for python)</a:t>
            </a:r>
          </a:p>
        </p:txBody>
      </p:sp>
    </p:spTree>
    <p:extLst>
      <p:ext uri="{BB962C8B-B14F-4D97-AF65-F5344CB8AC3E}">
        <p14:creationId xmlns:p14="http://schemas.microsoft.com/office/powerpoint/2010/main" val="306024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2822E64F-FEF1-47CD-BCCD-E3AEF2F1C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098857"/>
            <a:ext cx="11090274" cy="492443"/>
          </a:xfrm>
        </p:spPr>
        <p:txBody>
          <a:bodyPr>
            <a:normAutofit fontScale="47500" lnSpcReduction="20000"/>
          </a:bodyPr>
          <a:lstStyle/>
          <a:p>
            <a:r>
              <a:rPr lang="en-GB" dirty="0"/>
              <a:t>Aim: approximate data, and plot 4D data.</a:t>
            </a:r>
          </a:p>
          <a:p>
            <a:r>
              <a:rPr lang="en-GB" dirty="0"/>
              <a:t>Link to download example: https://github.com/cenghu/python_tutorial</a:t>
            </a:r>
          </a:p>
          <a:p>
            <a:endParaRPr lang="en-GB" dirty="0"/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3A28B6DF-4F49-4488-B186-4EC48E6877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4</a:t>
            </a:fld>
            <a:endParaRPr lang="sv-SE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724A2164-1461-4ED0-839F-E22F43EC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04813"/>
            <a:ext cx="11090274" cy="492443"/>
          </a:xfrm>
        </p:spPr>
        <p:txBody>
          <a:bodyPr/>
          <a:lstStyle/>
          <a:p>
            <a:r>
              <a:rPr lang="en-GB" dirty="0"/>
              <a:t>Example: 4D data analysis and visualisation</a:t>
            </a:r>
          </a:p>
        </p:txBody>
      </p:sp>
      <p:graphicFrame>
        <p:nvGraphicFramePr>
          <p:cNvPr id="5" name="Tabell 4">
            <a:extLst>
              <a:ext uri="{FF2B5EF4-FFF2-40B4-BE49-F238E27FC236}">
                <a16:creationId xmlns:a16="http://schemas.microsoft.com/office/drawing/2014/main" id="{F8ACB9FD-3364-49BD-AA67-32E2F60B8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975134"/>
              </p:ext>
            </p:extLst>
          </p:nvPr>
        </p:nvGraphicFramePr>
        <p:xfrm>
          <a:off x="550863" y="1792901"/>
          <a:ext cx="4000500" cy="4953000"/>
        </p:xfrm>
        <a:graphic>
          <a:graphicData uri="http://schemas.openxmlformats.org/drawingml/2006/table">
            <a:tbl>
              <a:tblPr/>
              <a:tblGrid>
                <a:gridCol w="1562100">
                  <a:extLst>
                    <a:ext uri="{9D8B030D-6E8A-4147-A177-3AD203B41FA5}">
                      <a16:colId xmlns:a16="http://schemas.microsoft.com/office/drawing/2014/main" val="30226011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892785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210094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170621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8554366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dust name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D50 [µm]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moisture content by mass [%]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Pmax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KSt [bar·m/s]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1979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0503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sandalwood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7523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2600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457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4918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3759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 (chips)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0830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 (chip dust)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2831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Wood, from Filter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2682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Wood, from filter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5757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Wood, sawdust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9494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Wood, sawing, dust deposits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6562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Wood, sawing, dust deposits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7512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Wood, sawing, dust deposits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1571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 dust from white pellets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428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bark dust from bark pellets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1852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forest residual (bark and wood)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8212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furniture wood dust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3693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balsa wood dust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095799"/>
                  </a:ext>
                </a:extLst>
              </a:tr>
            </a:tbl>
          </a:graphicData>
        </a:graphic>
      </p:graphicFrame>
      <p:pic>
        <p:nvPicPr>
          <p:cNvPr id="7" name="Bildobjekt 6" descr="En bild som visar karta, text&#10;&#10;Automatiskt genererad beskrivning">
            <a:extLst>
              <a:ext uri="{FF2B5EF4-FFF2-40B4-BE49-F238E27FC236}">
                <a16:creationId xmlns:a16="http://schemas.microsoft.com/office/drawing/2014/main" id="{C8A9267B-CDD7-4C7B-A6B5-C8A7D23F9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977" y="1974975"/>
            <a:ext cx="5852160" cy="43891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ruta 8">
                <a:extLst>
                  <a:ext uri="{FF2B5EF4-FFF2-40B4-BE49-F238E27FC236}">
                    <a16:creationId xmlns:a16="http://schemas.microsoft.com/office/drawing/2014/main" id="{33B6CED9-7317-4B8F-A59B-F0A9DF1E74F4}"/>
                  </a:ext>
                </a:extLst>
              </p:cNvPr>
              <p:cNvSpPr txBox="1"/>
              <p:nvPr/>
            </p:nvSpPr>
            <p:spPr>
              <a:xfrm>
                <a:off x="6868597" y="6226935"/>
                <a:ext cx="3418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𝑆𝑡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sv-SE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[2]</m:t>
                      </m:r>
                      <m:sSubSup>
                        <m:sSub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sv-SE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ruta 8">
                <a:extLst>
                  <a:ext uri="{FF2B5EF4-FFF2-40B4-BE49-F238E27FC236}">
                    <a16:creationId xmlns:a16="http://schemas.microsoft.com/office/drawing/2014/main" id="{33B6CED9-7317-4B8F-A59B-F0A9DF1E7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597" y="6226935"/>
                <a:ext cx="3418436" cy="276999"/>
              </a:xfrm>
              <a:prstGeom prst="rect">
                <a:avLst/>
              </a:prstGeom>
              <a:blipFill>
                <a:blip r:embed="rId3"/>
                <a:stretch>
                  <a:fillRect l="-713" t="-2174" b="-391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49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884211B2-2882-4CAA-A5B9-A0B4FF2017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5</a:t>
            </a:fld>
            <a:endParaRPr lang="sv-SE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2F1CB80D-6CBF-4024-9759-C7C21F04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data interpolation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E0647DD-9432-463E-BD73-66AAF7D416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5985272"/>
              </p:ext>
            </p:extLst>
          </p:nvPr>
        </p:nvGraphicFramePr>
        <p:xfrm>
          <a:off x="1058216" y="1139779"/>
          <a:ext cx="8324046" cy="549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Rak koppling 6">
            <a:extLst>
              <a:ext uri="{FF2B5EF4-FFF2-40B4-BE49-F238E27FC236}">
                <a16:creationId xmlns:a16="http://schemas.microsoft.com/office/drawing/2014/main" id="{BC364762-7B46-43CA-8CEC-8784D7CC0F81}"/>
              </a:ext>
            </a:extLst>
          </p:cNvPr>
          <p:cNvCxnSpPr>
            <a:cxnSpLocks/>
          </p:cNvCxnSpPr>
          <p:nvPr/>
        </p:nvCxnSpPr>
        <p:spPr>
          <a:xfrm>
            <a:off x="1693572" y="5750418"/>
            <a:ext cx="74482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ak koppling 7">
            <a:extLst>
              <a:ext uri="{FF2B5EF4-FFF2-40B4-BE49-F238E27FC236}">
                <a16:creationId xmlns:a16="http://schemas.microsoft.com/office/drawing/2014/main" id="{5A83E23D-A5F4-4E6E-89B4-C19ADD370753}"/>
              </a:ext>
            </a:extLst>
          </p:cNvPr>
          <p:cNvCxnSpPr>
            <a:cxnSpLocks/>
          </p:cNvCxnSpPr>
          <p:nvPr/>
        </p:nvCxnSpPr>
        <p:spPr>
          <a:xfrm>
            <a:off x="2438400" y="5750418"/>
            <a:ext cx="0" cy="37992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k koppling 13">
            <a:extLst>
              <a:ext uri="{FF2B5EF4-FFF2-40B4-BE49-F238E27FC236}">
                <a16:creationId xmlns:a16="http://schemas.microsoft.com/office/drawing/2014/main" id="{098F7CE4-BE80-47A3-97C1-FF05FAEBB1F2}"/>
              </a:ext>
            </a:extLst>
          </p:cNvPr>
          <p:cNvCxnSpPr>
            <a:cxnSpLocks/>
          </p:cNvCxnSpPr>
          <p:nvPr/>
        </p:nvCxnSpPr>
        <p:spPr>
          <a:xfrm>
            <a:off x="1693572" y="4235002"/>
            <a:ext cx="3470856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k koppling 15">
            <a:extLst>
              <a:ext uri="{FF2B5EF4-FFF2-40B4-BE49-F238E27FC236}">
                <a16:creationId xmlns:a16="http://schemas.microsoft.com/office/drawing/2014/main" id="{8D84A813-9E6D-4285-A4EE-F45E5239221A}"/>
              </a:ext>
            </a:extLst>
          </p:cNvPr>
          <p:cNvCxnSpPr>
            <a:cxnSpLocks/>
          </p:cNvCxnSpPr>
          <p:nvPr/>
        </p:nvCxnSpPr>
        <p:spPr>
          <a:xfrm>
            <a:off x="5164428" y="4254322"/>
            <a:ext cx="0" cy="187602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ak koppling 17">
            <a:extLst>
              <a:ext uri="{FF2B5EF4-FFF2-40B4-BE49-F238E27FC236}">
                <a16:creationId xmlns:a16="http://schemas.microsoft.com/office/drawing/2014/main" id="{2CC400C7-1297-4EEB-BDB2-F042CE47A4CC}"/>
              </a:ext>
            </a:extLst>
          </p:cNvPr>
          <p:cNvCxnSpPr>
            <a:cxnSpLocks/>
          </p:cNvCxnSpPr>
          <p:nvPr/>
        </p:nvCxnSpPr>
        <p:spPr>
          <a:xfrm flipV="1">
            <a:off x="1693572" y="2704563"/>
            <a:ext cx="5679583" cy="5366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k koppling 19">
            <a:extLst>
              <a:ext uri="{FF2B5EF4-FFF2-40B4-BE49-F238E27FC236}">
                <a16:creationId xmlns:a16="http://schemas.microsoft.com/office/drawing/2014/main" id="{9EDF134B-A927-4F1A-A7FF-7E38B9034D80}"/>
              </a:ext>
            </a:extLst>
          </p:cNvPr>
          <p:cNvCxnSpPr>
            <a:cxnSpLocks/>
          </p:cNvCxnSpPr>
          <p:nvPr/>
        </p:nvCxnSpPr>
        <p:spPr>
          <a:xfrm>
            <a:off x="7390327" y="2758224"/>
            <a:ext cx="66541" cy="337212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54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577671F1-5D5A-457A-A0B6-C25D4CB24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is a powerful programming language and alternative to </a:t>
            </a:r>
            <a:r>
              <a:rPr lang="en-GB" dirty="0" err="1"/>
              <a:t>matlab</a:t>
            </a:r>
            <a:r>
              <a:rPr lang="en-GB" dirty="0"/>
              <a:t> without license limitation.</a:t>
            </a:r>
          </a:p>
          <a:p>
            <a:r>
              <a:rPr lang="en-GB" dirty="0"/>
              <a:t>Useful links to learn python, e.g. google, </a:t>
            </a:r>
            <a:r>
              <a:rPr lang="en-GB" dirty="0" err="1"/>
              <a:t>stackoverflow</a:t>
            </a:r>
            <a:r>
              <a:rPr lang="en-GB" dirty="0"/>
              <a:t>.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81234CA8-889E-4877-B230-E817C1182C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6</a:t>
            </a:fld>
            <a:endParaRPr lang="sv-SE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DED830C3-4825-4742-8619-D1F0D734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4751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ubrik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Tack!</a:t>
            </a:r>
          </a:p>
        </p:txBody>
      </p:sp>
      <p:sp>
        <p:nvSpPr>
          <p:cNvPr id="27" name="Underrubrik 2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Chen Huang</a:t>
            </a:r>
          </a:p>
          <a:p>
            <a:r>
              <a:rPr lang="sv-SE" dirty="0"/>
              <a:t>E-post: chen.huang@ri.se</a:t>
            </a:r>
          </a:p>
        </p:txBody>
      </p:sp>
      <p:sp>
        <p:nvSpPr>
          <p:cNvPr id="7" name="Platshållare för text 10">
            <a:extLst>
              <a:ext uri="{FF2B5EF4-FFF2-40B4-BE49-F238E27FC236}">
                <a16:creationId xmlns:a16="http://schemas.microsoft.com/office/drawing/2014/main" id="{6A56EC2A-0850-4A89-A623-FB7D1951D2C1}"/>
              </a:ext>
            </a:extLst>
          </p:cNvPr>
          <p:cNvSpPr txBox="1">
            <a:spLocks/>
          </p:cNvSpPr>
          <p:nvPr/>
        </p:nvSpPr>
        <p:spPr>
          <a:xfrm>
            <a:off x="693181" y="5922408"/>
            <a:ext cx="5256213" cy="91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800" b="1" i="0" kern="1200">
                <a:solidFill>
                  <a:srgbClr val="7F7F7F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err="1"/>
              <a:t>Safety</a:t>
            </a:r>
            <a:r>
              <a:rPr lang="sv-SE" dirty="0"/>
              <a:t> and Transport</a:t>
            </a:r>
          </a:p>
        </p:txBody>
      </p:sp>
    </p:spTree>
    <p:extLst>
      <p:ext uri="{BB962C8B-B14F-4D97-AF65-F5344CB8AC3E}">
        <p14:creationId xmlns:p14="http://schemas.microsoft.com/office/powerpoint/2010/main" val="3365521411"/>
      </p:ext>
    </p:extLst>
  </p:cSld>
  <p:clrMapOvr>
    <a:masterClrMapping/>
  </p:clrMapOvr>
</p:sld>
</file>

<file path=ppt/theme/theme1.xml><?xml version="1.0" encoding="utf-8"?>
<a:theme xmlns:a="http://schemas.openxmlformats.org/drawingml/2006/main" name="Rubrik och innehåll">
  <a:themeElements>
    <a:clrScheme name="RISE">
      <a:dk1>
        <a:sysClr val="windowText" lastClr="000000"/>
      </a:dk1>
      <a:lt1>
        <a:sysClr val="window" lastClr="FFFFFF"/>
      </a:lt1>
      <a:dk2>
        <a:srgbClr val="8E837F"/>
      </a:dk2>
      <a:lt2>
        <a:srgbClr val="C6BEBC"/>
      </a:lt2>
      <a:accent1>
        <a:srgbClr val="BEBD00"/>
      </a:accent1>
      <a:accent2>
        <a:srgbClr val="708429"/>
      </a:accent2>
      <a:accent3>
        <a:srgbClr val="902E57"/>
      </a:accent3>
      <a:accent4>
        <a:srgbClr val="2391CE"/>
      </a:accent4>
      <a:accent5>
        <a:srgbClr val="F28C14"/>
      </a:accent5>
      <a:accent6>
        <a:srgbClr val="44521F"/>
      </a:accent6>
      <a:hlink>
        <a:srgbClr val="0E3192"/>
      </a:hlink>
      <a:folHlink>
        <a:srgbClr val="92C7E9"/>
      </a:folHlink>
    </a:clrScheme>
    <a:fontScheme name="RI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SE_utan-sidor_161219.potx" id="{2ABCF344-06D0-4B46-AC6E-D5F8997FB4A3}" vid="{7365DF9F-51ED-4A1D-841F-367540C5AB37}"/>
    </a:ext>
  </a:extLst>
</a:theme>
</file>

<file path=ppt/theme/theme2.xml><?xml version="1.0" encoding="utf-8"?>
<a:theme xmlns:a="http://schemas.openxmlformats.org/drawingml/2006/main" name="Avdelare">
  <a:themeElements>
    <a:clrScheme name="RISE">
      <a:dk1>
        <a:sysClr val="windowText" lastClr="000000"/>
      </a:dk1>
      <a:lt1>
        <a:sysClr val="window" lastClr="FFFFFF"/>
      </a:lt1>
      <a:dk2>
        <a:srgbClr val="8E837F"/>
      </a:dk2>
      <a:lt2>
        <a:srgbClr val="C6BEBC"/>
      </a:lt2>
      <a:accent1>
        <a:srgbClr val="BEBD00"/>
      </a:accent1>
      <a:accent2>
        <a:srgbClr val="708429"/>
      </a:accent2>
      <a:accent3>
        <a:srgbClr val="902E57"/>
      </a:accent3>
      <a:accent4>
        <a:srgbClr val="2391CE"/>
      </a:accent4>
      <a:accent5>
        <a:srgbClr val="F28C14"/>
      </a:accent5>
      <a:accent6>
        <a:srgbClr val="44521F"/>
      </a:accent6>
      <a:hlink>
        <a:srgbClr val="0E3192"/>
      </a:hlink>
      <a:folHlink>
        <a:srgbClr val="92C7E9"/>
      </a:folHlink>
    </a:clrScheme>
    <a:fontScheme name="RI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SE_utan-sidor_161219.potx" id="{2ABCF344-06D0-4B46-AC6E-D5F8997FB4A3}" vid="{833157BE-698C-40FE-8B86-1EAB89396D5F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2322DDD10F2394C9F8710D7E6215FA4" ma:contentTypeVersion="0" ma:contentTypeDescription="Skapa ett nytt dokument." ma:contentTypeScope="" ma:versionID="d6ee48ddc0b269907ce5185a2586f4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d6e29e769b66843de68ee1c4bf393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15F187-48BE-44FE-A7A6-2773B471FA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2387CC-EA7F-46B9-BBC1-1F64366357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6618E9E-EE3D-49E8-976D-32D4EED83F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3345</TotalTime>
  <Words>352</Words>
  <Application>Microsoft Office PowerPoint</Application>
  <PresentationFormat>Bredbild</PresentationFormat>
  <Paragraphs>138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7</vt:i4>
      </vt:variant>
    </vt:vector>
  </HeadingPairs>
  <TitlesOfParts>
    <vt:vector size="14" baseType="lpstr">
      <vt:lpstr>Arial</vt:lpstr>
      <vt:lpstr>Calibri</vt:lpstr>
      <vt:lpstr>Cambria Math</vt:lpstr>
      <vt:lpstr>Georgia</vt:lpstr>
      <vt:lpstr>Wingdings</vt:lpstr>
      <vt:lpstr>Rubrik och innehåll</vt:lpstr>
      <vt:lpstr>Avdelare</vt:lpstr>
      <vt:lpstr>Python Basic tutorial</vt:lpstr>
      <vt:lpstr>Outline </vt:lpstr>
      <vt:lpstr>Installation</vt:lpstr>
      <vt:lpstr>Example: 4D data analysis and visualisation</vt:lpstr>
      <vt:lpstr>Example: data interpolation</vt:lpstr>
      <vt:lpstr>Conclusion</vt:lpstr>
      <vt:lpstr>Tack!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Jonas  Gullman</dc:creator>
  <cp:lastModifiedBy>Chen Huang</cp:lastModifiedBy>
  <cp:revision>178</cp:revision>
  <dcterms:created xsi:type="dcterms:W3CDTF">2016-11-28T10:19:54Z</dcterms:created>
  <dcterms:modified xsi:type="dcterms:W3CDTF">2019-01-11T11:17:19Z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0x010100E2322DDD10F2394C9F8710D7E6215FA4</vt:lpwstr>
  </property>
</Properties>
</file>