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9" r:id="rId7"/>
    <p:sldId id="266" r:id="rId8"/>
    <p:sldId id="268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679B7C-3C7B-488E-BAEB-950D6E9B1439}">
          <p14:sldIdLst>
            <p14:sldId id="256"/>
            <p14:sldId id="261"/>
            <p14:sldId id="263"/>
          </p14:sldIdLst>
        </p14:section>
        <p14:section name="Untitled Section" id="{1461A268-BB14-4D18-9D4E-1ADC8C42C0E0}">
          <p14:sldIdLst>
            <p14:sldId id="264"/>
            <p14:sldId id="265"/>
            <p14:sldId id="269"/>
            <p14:sldId id="266"/>
            <p14:sldId id="268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4" autoAdjust="0"/>
    <p:restoredTop sz="86408" autoAdjust="0"/>
  </p:normalViewPr>
  <p:slideViewPr>
    <p:cSldViewPr snapToGrid="0">
      <p:cViewPr varScale="1">
        <p:scale>
          <a:sx n="100" d="100"/>
          <a:sy n="100" d="100"/>
        </p:scale>
        <p:origin x="444" y="78"/>
      </p:cViewPr>
      <p:guideLst/>
    </p:cSldViewPr>
  </p:slideViewPr>
  <p:outlineViewPr>
    <p:cViewPr>
      <p:scale>
        <a:sx n="33" d="100"/>
        <a:sy n="33" d="100"/>
      </p:scale>
      <p:origin x="0" y="-54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JAVASCRIPT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PROGRAMLAMA TEKNOLOJİLERİ SERİSİ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bg1"/>
                </a:solidFill>
              </a:rPr>
              <a:t>Operatör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kullanımları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9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NEDIR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öğrenilmesi</a:t>
            </a:r>
            <a:r>
              <a:rPr lang="en-US" dirty="0" smtClean="0"/>
              <a:t> </a:t>
            </a:r>
            <a:r>
              <a:rPr lang="en-US" dirty="0" err="1" smtClean="0"/>
              <a:t>kolay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son </a:t>
            </a:r>
            <a:r>
              <a:rPr lang="en-US" dirty="0" err="1" smtClean="0"/>
              <a:t>zamanlarda</a:t>
            </a:r>
            <a:r>
              <a:rPr lang="en-US" dirty="0" smtClean="0"/>
              <a:t> </a:t>
            </a:r>
            <a:r>
              <a:rPr lang="en-US" dirty="0" err="1" smtClean="0"/>
              <a:t>popüler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dildir</a:t>
            </a:r>
            <a:r>
              <a:rPr lang="en-US" dirty="0" smtClean="0"/>
              <a:t>. Web </a:t>
            </a:r>
            <a:r>
              <a:rPr lang="en-US" dirty="0" err="1" smtClean="0"/>
              <a:t>sayfalarımızın</a:t>
            </a:r>
            <a:r>
              <a:rPr lang="en-US" dirty="0" smtClean="0"/>
              <a:t> </a:t>
            </a:r>
            <a:r>
              <a:rPr lang="en-US" dirty="0" err="1" smtClean="0"/>
              <a:t>içerisinde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kullanır</a:t>
            </a:r>
            <a:r>
              <a:rPr lang="en-US" dirty="0" smtClean="0"/>
              <a:t> </a:t>
            </a:r>
            <a:r>
              <a:rPr lang="en-US" dirty="0" err="1" smtClean="0"/>
              <a:t>kullanıcıya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güzel</a:t>
            </a:r>
            <a:r>
              <a:rPr lang="en-US" dirty="0" smtClean="0"/>
              <a:t> </a:t>
            </a:r>
            <a:r>
              <a:rPr lang="en-US" dirty="0" err="1" smtClean="0"/>
              <a:t>ekranlar</a:t>
            </a:r>
            <a:r>
              <a:rPr lang="en-US" dirty="0" smtClean="0"/>
              <a:t> </a:t>
            </a:r>
            <a:r>
              <a:rPr lang="en-US" dirty="0" err="1" smtClean="0"/>
              <a:t>tasarlayabiliriz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 </a:t>
            </a:r>
            <a:r>
              <a:rPr lang="en-US" dirty="0" err="1" smtClean="0"/>
              <a:t>popüler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dil</a:t>
            </a:r>
            <a:r>
              <a:rPr lang="en-US" dirty="0" smtClean="0"/>
              <a:t> </a:t>
            </a:r>
            <a:r>
              <a:rPr lang="en-US" dirty="0" err="1" smtClean="0"/>
              <a:t>oldu</a:t>
            </a:r>
            <a:r>
              <a:rPr lang="en-US" dirty="0" smtClean="0"/>
              <a:t> </a:t>
            </a:r>
            <a:r>
              <a:rPr lang="en-US" dirty="0" err="1" smtClean="0"/>
              <a:t>sorusunun</a:t>
            </a:r>
            <a:r>
              <a:rPr lang="en-US" dirty="0" smtClean="0"/>
              <a:t> </a:t>
            </a:r>
            <a:r>
              <a:rPr lang="en-US" dirty="0" err="1" smtClean="0"/>
              <a:t>cevabı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NODE.JS dir. NODE.JS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kodlarımızı</a:t>
            </a:r>
            <a:r>
              <a:rPr lang="en-US" dirty="0" smtClean="0"/>
              <a:t> </a:t>
            </a:r>
            <a:r>
              <a:rPr lang="en-US" dirty="0" err="1" smtClean="0"/>
              <a:t>sunucu</a:t>
            </a:r>
            <a:r>
              <a:rPr lang="en-US" dirty="0" smtClean="0"/>
              <a:t> </a:t>
            </a:r>
            <a:r>
              <a:rPr lang="en-US" dirty="0" err="1" smtClean="0"/>
              <a:t>üzerinde</a:t>
            </a:r>
            <a:r>
              <a:rPr lang="en-US" dirty="0" smtClean="0"/>
              <a:t> </a:t>
            </a:r>
            <a:r>
              <a:rPr lang="en-US" dirty="0" err="1" smtClean="0"/>
              <a:t>çalıştırabiliyor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sunucu</a:t>
            </a:r>
            <a:r>
              <a:rPr lang="en-US" dirty="0" smtClean="0"/>
              <a:t> </a:t>
            </a:r>
            <a:r>
              <a:rPr lang="en-US" dirty="0" err="1" smtClean="0"/>
              <a:t>tabanlı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yapabiliyoruz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Dilin</a:t>
            </a:r>
            <a:r>
              <a:rPr lang="en-US" dirty="0" smtClean="0"/>
              <a:t> </a:t>
            </a:r>
            <a:r>
              <a:rPr lang="en-US" dirty="0" err="1" smtClean="0"/>
              <a:t>öğrenilmesi</a:t>
            </a:r>
            <a:r>
              <a:rPr lang="en-US" dirty="0" smtClean="0"/>
              <a:t> </a:t>
            </a:r>
            <a:r>
              <a:rPr lang="en-US" dirty="0" err="1" smtClean="0"/>
              <a:t>kolay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err="1" smtClean="0"/>
              <a:t>nın</a:t>
            </a:r>
            <a:r>
              <a:rPr lang="en-US" dirty="0" smtClean="0"/>
              <a:t> </a:t>
            </a:r>
            <a:r>
              <a:rPr lang="en-US" dirty="0" err="1" smtClean="0"/>
              <a:t>dışında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dillere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çalışmasıda</a:t>
            </a:r>
            <a:r>
              <a:rPr lang="en-US" dirty="0" smtClean="0"/>
              <a:t> </a:t>
            </a:r>
            <a:r>
              <a:rPr lang="en-US" dirty="0" err="1" smtClean="0"/>
              <a:t>popüler</a:t>
            </a:r>
            <a:r>
              <a:rPr lang="en-US" dirty="0" smtClean="0"/>
              <a:t> </a:t>
            </a:r>
            <a:r>
              <a:rPr lang="en-US" dirty="0" err="1" smtClean="0"/>
              <a:t>olmasındaki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neden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Visual Studio Code </a:t>
            </a:r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Kurulumu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endParaRPr lang="en-US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58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Merhaba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Javascript</a:t>
            </a:r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7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Console </a:t>
            </a:r>
            <a:r>
              <a:rPr lang="en-US" b="1" dirty="0" err="1" smtClean="0">
                <a:solidFill>
                  <a:schemeClr val="bg1"/>
                </a:solidFill>
              </a:rPr>
              <a:t>komutlarının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incelenmesi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56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err="1" smtClean="0">
                <a:solidFill>
                  <a:schemeClr val="bg1"/>
                </a:solidFill>
              </a:rPr>
              <a:t>Değişken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nedir</a:t>
            </a:r>
            <a:r>
              <a:rPr lang="en-US" b="1" dirty="0" smtClean="0">
                <a:solidFill>
                  <a:schemeClr val="bg1"/>
                </a:solidFill>
              </a:rPr>
              <a:t> ?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3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bg1"/>
                </a:solidFill>
              </a:rPr>
              <a:t>Değişken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tanımlamada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kullandığımız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veri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tipleri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nelerdir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717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Ajanda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Visual Studio Code </a:t>
            </a:r>
            <a:r>
              <a:rPr lang="en-US" dirty="0" err="1" smtClean="0"/>
              <a:t>Kurulumu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Merhaba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 </a:t>
            </a:r>
            <a:r>
              <a:rPr lang="en-US" dirty="0" err="1" smtClean="0"/>
              <a:t>komutlarının</a:t>
            </a:r>
            <a:r>
              <a:rPr lang="en-US" dirty="0" smtClean="0"/>
              <a:t> </a:t>
            </a:r>
            <a:r>
              <a:rPr lang="en-US" dirty="0" err="1" smtClean="0"/>
              <a:t>incelenmesi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nedir</a:t>
            </a:r>
            <a:r>
              <a:rPr lang="en-US" dirty="0" smtClean="0"/>
              <a:t> ? </a:t>
            </a:r>
            <a:endParaRPr lang="en-US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tanımlamada</a:t>
            </a:r>
            <a:r>
              <a:rPr lang="en-US" dirty="0" smtClean="0"/>
              <a:t> </a:t>
            </a:r>
            <a:r>
              <a:rPr lang="en-US" dirty="0" err="1" smtClean="0"/>
              <a:t>kullandığımız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tipleri</a:t>
            </a:r>
            <a:r>
              <a:rPr lang="en-US" dirty="0" smtClean="0"/>
              <a:t> </a:t>
            </a:r>
            <a:r>
              <a:rPr lang="en-US" dirty="0" err="1" smtClean="0"/>
              <a:t>nelerdir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b="1" dirty="0" err="1" smtClean="0">
                <a:solidFill>
                  <a:schemeClr val="bg1"/>
                </a:solidFill>
              </a:rPr>
              <a:t>Tür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dönüşüm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işlemleri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Operatör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99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187</TotalTime>
  <Words>297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JAVASCRIPT</vt:lpstr>
      <vt:lpstr>Ajanda</vt:lpstr>
      <vt:lpstr>JAVASCRIPT NEDIR</vt:lpstr>
      <vt:lpstr>Ajanda</vt:lpstr>
      <vt:lpstr>Ajanda</vt:lpstr>
      <vt:lpstr>Ajanda</vt:lpstr>
      <vt:lpstr>Ajanda</vt:lpstr>
      <vt:lpstr>Ajanda</vt:lpstr>
      <vt:lpstr>Ajanda</vt:lpstr>
      <vt:lpstr>Ajanda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- WORKSHOP</dc:title>
  <dc:creator>CoderInside</dc:creator>
  <cp:lastModifiedBy>CoderInside</cp:lastModifiedBy>
  <cp:revision>23</cp:revision>
  <dcterms:created xsi:type="dcterms:W3CDTF">2020-03-21T18:00:48Z</dcterms:created>
  <dcterms:modified xsi:type="dcterms:W3CDTF">2020-04-01T19:37:47Z</dcterms:modified>
</cp:coreProperties>
</file>