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sldIdLst>
    <p:sldId id="256" r:id="rId5"/>
    <p:sldId id="257" r:id="rId6"/>
    <p:sldId id="258" r:id="rId7"/>
    <p:sldId id="259" r:id="rId8"/>
    <p:sldId id="260" r:id="rId9"/>
    <p:sldId id="261" r:id="rId10"/>
    <p:sldId id="262" r:id="rId11"/>
    <p:sldId id="264" r:id="rId12"/>
    <p:sldId id="266" r:id="rId13"/>
    <p:sldId id="268" r:id="rId14"/>
    <p:sldId id="269" r:id="rId15"/>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CD1E85-B92A-4BE7-AE24-AB48CCD5226E}" type="datetimeFigureOut">
              <a:rPr lang="tr-TR" smtClean="0"/>
              <a:t>4.12.2021</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51752F-F067-40A7-B89C-D9E851B29639}" type="slidenum">
              <a:rPr lang="tr-TR" smtClean="0"/>
              <a:t>‹#›</a:t>
            </a:fld>
            <a:endParaRPr lang="tr-TR"/>
          </a:p>
        </p:txBody>
      </p:sp>
    </p:spTree>
    <p:extLst>
      <p:ext uri="{BB962C8B-B14F-4D97-AF65-F5344CB8AC3E}">
        <p14:creationId xmlns:p14="http://schemas.microsoft.com/office/powerpoint/2010/main" val="567961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351752F-F067-40A7-B89C-D9E851B29639}" type="slidenum">
              <a:rPr lang="tr-TR" smtClean="0"/>
              <a:t>6</a:t>
            </a:fld>
            <a:endParaRPr lang="tr-TR"/>
          </a:p>
        </p:txBody>
      </p:sp>
    </p:spTree>
    <p:extLst>
      <p:ext uri="{BB962C8B-B14F-4D97-AF65-F5344CB8AC3E}">
        <p14:creationId xmlns:p14="http://schemas.microsoft.com/office/powerpoint/2010/main" val="2157242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3" name="Dikdörtgen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Dikdörtgen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Dikdörtgen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Dikdörtgen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Dikdörtgen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Yuvarlatılmış Dikdörtgen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Yuvarlatılmış Dikdörtgen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Dikdörtgen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Dikdörtgen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ikdörtgen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Dikdörtgen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Başlık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tr-TR"/>
              <a:t>Asıl başlık stili için tıklatın</a:t>
            </a:r>
            <a:endParaRPr kumimoji="0" lang="en-US"/>
          </a:p>
        </p:txBody>
      </p:sp>
      <p:sp>
        <p:nvSpPr>
          <p:cNvPr id="9" name="Alt Başlık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a:t>Asıl alt başlık stilini düzenlemek için tıklatın</a:t>
            </a:r>
            <a:endParaRPr kumimoji="0" lang="en-US"/>
          </a:p>
        </p:txBody>
      </p:sp>
      <p:sp>
        <p:nvSpPr>
          <p:cNvPr id="28" name="Veri Yer Tutucusu 27"/>
          <p:cNvSpPr>
            <a:spLocks noGrp="1"/>
          </p:cNvSpPr>
          <p:nvPr>
            <p:ph type="dt" sz="half" idx="10"/>
          </p:nvPr>
        </p:nvSpPr>
        <p:spPr>
          <a:xfrm>
            <a:off x="6705600" y="4206240"/>
            <a:ext cx="960120" cy="457200"/>
          </a:xfrm>
        </p:spPr>
        <p:txBody>
          <a:bodyPr/>
          <a:lstStyle/>
          <a:p>
            <a:fld id="{4325A836-B60F-4897-9C38-4D0177F3FA53}" type="datetimeFigureOut">
              <a:rPr lang="tr-TR" smtClean="0"/>
              <a:t>4.12.2021</a:t>
            </a:fld>
            <a:endParaRPr lang="tr-TR"/>
          </a:p>
        </p:txBody>
      </p:sp>
      <p:sp>
        <p:nvSpPr>
          <p:cNvPr id="17" name="Altbilgi Yer Tutucusu 16"/>
          <p:cNvSpPr>
            <a:spLocks noGrp="1"/>
          </p:cNvSpPr>
          <p:nvPr>
            <p:ph type="ftr" sz="quarter" idx="11"/>
          </p:nvPr>
        </p:nvSpPr>
        <p:spPr>
          <a:xfrm>
            <a:off x="5410200" y="4205288"/>
            <a:ext cx="1295400" cy="457200"/>
          </a:xfrm>
        </p:spPr>
        <p:txBody>
          <a:bodyPr/>
          <a:lstStyle/>
          <a:p>
            <a:endParaRPr lang="tr-TR"/>
          </a:p>
        </p:txBody>
      </p:sp>
      <p:sp>
        <p:nvSpPr>
          <p:cNvPr id="29" name="Slayt Numarası Yer Tutucusu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91108B0F-A690-4D82-8543-FAF31389DF49}"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a:t>Asıl başlık stili için tıklatın</a:t>
            </a:r>
            <a:endParaRPr kumimoji="0" lang="en-US"/>
          </a:p>
        </p:txBody>
      </p:sp>
      <p:sp>
        <p:nvSpPr>
          <p:cNvPr id="3" name="Dikey Metin Yer Tutucusu 2"/>
          <p:cNvSpPr>
            <a:spLocks noGrp="1"/>
          </p:cNvSpPr>
          <p:nvPr>
            <p:ph type="body" orient="vert" idx="1"/>
          </p:nvPr>
        </p:nvSpPr>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Veri Yer Tutucusu 3"/>
          <p:cNvSpPr>
            <a:spLocks noGrp="1"/>
          </p:cNvSpPr>
          <p:nvPr>
            <p:ph type="dt" sz="half" idx="10"/>
          </p:nvPr>
        </p:nvSpPr>
        <p:spPr/>
        <p:txBody>
          <a:bodyPr/>
          <a:lstStyle/>
          <a:p>
            <a:fld id="{4325A836-B60F-4897-9C38-4D0177F3FA53}" type="datetimeFigureOut">
              <a:rPr lang="tr-TR" smtClean="0"/>
              <a:t>4.12.2021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91108B0F-A690-4D82-8543-FAF31389DF49}"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781800" y="1143000"/>
            <a:ext cx="1905000" cy="5486400"/>
          </a:xfrm>
        </p:spPr>
        <p:txBody>
          <a:bodyPr vert="eaVert"/>
          <a:lstStyle/>
          <a:p>
            <a:r>
              <a:rPr kumimoji="0" lang="tr-TR"/>
              <a:t>Asıl başlık stili için tıklatın</a:t>
            </a:r>
            <a:endParaRPr kumimoji="0" lang="en-US"/>
          </a:p>
        </p:txBody>
      </p:sp>
      <p:sp>
        <p:nvSpPr>
          <p:cNvPr id="3" name="Dikey Metin Yer Tutucusu 2"/>
          <p:cNvSpPr>
            <a:spLocks noGrp="1"/>
          </p:cNvSpPr>
          <p:nvPr>
            <p:ph type="body" orient="vert" idx="1"/>
          </p:nvPr>
        </p:nvSpPr>
        <p:spPr>
          <a:xfrm>
            <a:off x="457200" y="1143000"/>
            <a:ext cx="6248400" cy="5486400"/>
          </a:xfrm>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Veri Yer Tutucusu 3"/>
          <p:cNvSpPr>
            <a:spLocks noGrp="1"/>
          </p:cNvSpPr>
          <p:nvPr>
            <p:ph type="dt" sz="half" idx="10"/>
          </p:nvPr>
        </p:nvSpPr>
        <p:spPr/>
        <p:txBody>
          <a:bodyPr/>
          <a:lstStyle/>
          <a:p>
            <a:fld id="{4325A836-B60F-4897-9C38-4D0177F3FA53}" type="datetimeFigureOut">
              <a:rPr lang="tr-TR" smtClean="0"/>
              <a:t>4.12.2021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91108B0F-A690-4D82-8543-FAF31389DF49}"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a:t>Asıl başlık stili için tıklatın</a:t>
            </a:r>
            <a:endParaRPr kumimoji="0" lang="en-US"/>
          </a:p>
        </p:txBody>
      </p:sp>
      <p:sp>
        <p:nvSpPr>
          <p:cNvPr id="3" name="İçerik Yer Tutucusu 2"/>
          <p:cNvSpPr>
            <a:spLocks noGrp="1"/>
          </p:cNvSpPr>
          <p:nvPr>
            <p:ph idx="1"/>
          </p:nvPr>
        </p:nvSpPr>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Veri Yer Tutucusu 3"/>
          <p:cNvSpPr>
            <a:spLocks noGrp="1"/>
          </p:cNvSpPr>
          <p:nvPr>
            <p:ph type="dt" sz="half" idx="10"/>
          </p:nvPr>
        </p:nvSpPr>
        <p:spPr/>
        <p:txBody>
          <a:bodyPr/>
          <a:lstStyle/>
          <a:p>
            <a:fld id="{4325A836-B60F-4897-9C38-4D0177F3FA53}" type="datetimeFigureOut">
              <a:rPr lang="tr-TR" smtClean="0"/>
              <a:t>4.12.2021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91108B0F-A690-4D82-8543-FAF31389DF49}"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tr-TR"/>
              <a:t>Asıl başlık stili için tıklatın</a:t>
            </a:r>
            <a:endParaRPr kumimoji="0" lang="en-US"/>
          </a:p>
        </p:txBody>
      </p:sp>
      <p:sp>
        <p:nvSpPr>
          <p:cNvPr id="3" name="Metin Yer Tutucusu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a:t>Asıl metin stillerini düzenlemek için tıklatın</a:t>
            </a:r>
          </a:p>
        </p:txBody>
      </p:sp>
      <p:sp>
        <p:nvSpPr>
          <p:cNvPr id="4" name="Veri Yer Tutucusu 3"/>
          <p:cNvSpPr>
            <a:spLocks noGrp="1"/>
          </p:cNvSpPr>
          <p:nvPr>
            <p:ph type="dt" sz="half" idx="10"/>
          </p:nvPr>
        </p:nvSpPr>
        <p:spPr/>
        <p:txBody>
          <a:bodyPr/>
          <a:lstStyle/>
          <a:p>
            <a:fld id="{4325A836-B60F-4897-9C38-4D0177F3FA53}" type="datetimeFigureOut">
              <a:rPr lang="tr-TR" smtClean="0"/>
              <a:t>4.12.2021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91108B0F-A690-4D82-8543-FAF31389DF49}"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a:t>Asıl başlık stili için tıklatın</a:t>
            </a:r>
            <a:endParaRPr kumimoji="0" lang="en-US"/>
          </a:p>
        </p:txBody>
      </p:sp>
      <p:sp>
        <p:nvSpPr>
          <p:cNvPr id="3" name="İçerik Yer Tutucusu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İçerik Yer Tutucusu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5" name="Veri Yer Tutucusu 4"/>
          <p:cNvSpPr>
            <a:spLocks noGrp="1"/>
          </p:cNvSpPr>
          <p:nvPr>
            <p:ph type="dt" sz="half" idx="10"/>
          </p:nvPr>
        </p:nvSpPr>
        <p:spPr/>
        <p:txBody>
          <a:bodyPr/>
          <a:lstStyle/>
          <a:p>
            <a:fld id="{4325A836-B60F-4897-9C38-4D0177F3FA53}" type="datetimeFigureOut">
              <a:rPr lang="tr-TR" smtClean="0"/>
              <a:t>4.12.2021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91108B0F-A690-4D82-8543-FAF31389DF49}"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381000" y="1143000"/>
            <a:ext cx="8382000" cy="1069848"/>
          </a:xfrm>
        </p:spPr>
        <p:txBody>
          <a:bodyPr anchor="ctr"/>
          <a:lstStyle>
            <a:lvl1pPr>
              <a:defRPr sz="4000" b="0" i="0" cap="none" baseline="0"/>
            </a:lvl1pPr>
          </a:lstStyle>
          <a:p>
            <a:r>
              <a:rPr kumimoji="0" lang="tr-TR"/>
              <a:t>Asıl başlık stili için tıklatın</a:t>
            </a:r>
            <a:endParaRPr kumimoji="0" lang="en-US"/>
          </a:p>
        </p:txBody>
      </p:sp>
      <p:sp>
        <p:nvSpPr>
          <p:cNvPr id="3" name="Metin Yer Tutucusu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a:t>Asıl metin stillerini düzenlemek için tıklatın</a:t>
            </a:r>
          </a:p>
        </p:txBody>
      </p:sp>
      <p:sp>
        <p:nvSpPr>
          <p:cNvPr id="4" name="Metin Yer Tutucusu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a:t>Asıl metin stillerini düzenlemek için tıklatın</a:t>
            </a:r>
          </a:p>
        </p:txBody>
      </p:sp>
      <p:sp>
        <p:nvSpPr>
          <p:cNvPr id="5" name="İçerik Yer Tutucusu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6" name="İçerik Yer Tutucusu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26" name="Veri Yer Tutucusu 25"/>
          <p:cNvSpPr>
            <a:spLocks noGrp="1"/>
          </p:cNvSpPr>
          <p:nvPr>
            <p:ph type="dt" sz="half" idx="10"/>
          </p:nvPr>
        </p:nvSpPr>
        <p:spPr/>
        <p:txBody>
          <a:bodyPr rtlCol="0"/>
          <a:lstStyle/>
          <a:p>
            <a:fld id="{4325A836-B60F-4897-9C38-4D0177F3FA53}" type="datetimeFigureOut">
              <a:rPr lang="tr-TR" smtClean="0"/>
              <a:t>4.12.2021</a:t>
            </a:fld>
            <a:endParaRPr lang="tr-TR"/>
          </a:p>
        </p:txBody>
      </p:sp>
      <p:sp>
        <p:nvSpPr>
          <p:cNvPr id="27" name="Slayt Numarası Yer Tutucusu 26"/>
          <p:cNvSpPr>
            <a:spLocks noGrp="1"/>
          </p:cNvSpPr>
          <p:nvPr>
            <p:ph type="sldNum" sz="quarter" idx="11"/>
          </p:nvPr>
        </p:nvSpPr>
        <p:spPr/>
        <p:txBody>
          <a:bodyPr rtlCol="0"/>
          <a:lstStyle/>
          <a:p>
            <a:fld id="{91108B0F-A690-4D82-8543-FAF31389DF49}" type="slidenum">
              <a:rPr lang="tr-TR" smtClean="0"/>
              <a:t>‹#›</a:t>
            </a:fld>
            <a:endParaRPr lang="tr-TR"/>
          </a:p>
        </p:txBody>
      </p:sp>
      <p:sp>
        <p:nvSpPr>
          <p:cNvPr id="28" name="Altbilgi Yer Tutucusu 27"/>
          <p:cNvSpPr>
            <a:spLocks noGrp="1"/>
          </p:cNvSpPr>
          <p:nvPr>
            <p:ph type="ftr" sz="quarter" idx="12"/>
          </p:nvPr>
        </p:nvSpPr>
        <p:spPr/>
        <p:txBody>
          <a:bodyPr rtlCol="0"/>
          <a:lstStyle/>
          <a:p>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tr-TR"/>
              <a:t>Asıl başlık stili için tıklatın</a:t>
            </a:r>
            <a:endParaRPr kumimoji="0" lang="en-US"/>
          </a:p>
        </p:txBody>
      </p:sp>
      <p:sp>
        <p:nvSpPr>
          <p:cNvPr id="3" name="Veri Yer Tutucusu 2"/>
          <p:cNvSpPr>
            <a:spLocks noGrp="1"/>
          </p:cNvSpPr>
          <p:nvPr>
            <p:ph type="dt" sz="half" idx="10"/>
          </p:nvPr>
        </p:nvSpPr>
        <p:spPr>
          <a:xfrm>
            <a:off x="6583680" y="612648"/>
            <a:ext cx="957264" cy="457200"/>
          </a:xfrm>
        </p:spPr>
        <p:txBody>
          <a:bodyPr/>
          <a:lstStyle/>
          <a:p>
            <a:fld id="{4325A836-B60F-4897-9C38-4D0177F3FA53}" type="datetimeFigureOut">
              <a:rPr lang="tr-TR" smtClean="0"/>
              <a:t>4.12.2021</a:t>
            </a:fld>
            <a:endParaRPr lang="tr-TR"/>
          </a:p>
        </p:txBody>
      </p:sp>
      <p:sp>
        <p:nvSpPr>
          <p:cNvPr id="4" name="Altbilgi Yer Tutucusu 3"/>
          <p:cNvSpPr>
            <a:spLocks noGrp="1"/>
          </p:cNvSpPr>
          <p:nvPr>
            <p:ph type="ftr" sz="quarter" idx="11"/>
          </p:nvPr>
        </p:nvSpPr>
        <p:spPr>
          <a:xfrm>
            <a:off x="5257800" y="612648"/>
            <a:ext cx="1325880" cy="457200"/>
          </a:xfrm>
        </p:spPr>
        <p:txBody>
          <a:bodyPr/>
          <a:lstStyle/>
          <a:p>
            <a:endParaRPr lang="tr-TR"/>
          </a:p>
        </p:txBody>
      </p:sp>
      <p:sp>
        <p:nvSpPr>
          <p:cNvPr id="5" name="Slayt Numarası Yer Tutucusu 4"/>
          <p:cNvSpPr>
            <a:spLocks noGrp="1"/>
          </p:cNvSpPr>
          <p:nvPr>
            <p:ph type="sldNum" sz="quarter" idx="12"/>
          </p:nvPr>
        </p:nvSpPr>
        <p:spPr>
          <a:xfrm>
            <a:off x="8174736" y="2272"/>
            <a:ext cx="762000" cy="365760"/>
          </a:xfrm>
        </p:spPr>
        <p:txBody>
          <a:bodyPr/>
          <a:lstStyle/>
          <a:p>
            <a:fld id="{91108B0F-A690-4D82-8543-FAF31389DF49}"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4325A836-B60F-4897-9C38-4D0177F3FA53}" type="datetimeFigureOut">
              <a:rPr lang="tr-TR" smtClean="0"/>
              <a:t>4.12.2021</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91108B0F-A690-4D82-8543-FAF31389DF49}"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5353496" y="1101970"/>
            <a:ext cx="3383280" cy="877824"/>
          </a:xfrm>
        </p:spPr>
        <p:txBody>
          <a:bodyPr anchor="b"/>
          <a:lstStyle>
            <a:lvl1pPr algn="l">
              <a:buNone/>
              <a:defRPr sz="1800" b="1"/>
            </a:lvl1pPr>
          </a:lstStyle>
          <a:p>
            <a:r>
              <a:rPr kumimoji="0" lang="tr-TR"/>
              <a:t>Asıl başlık stili için tıklatın</a:t>
            </a:r>
            <a:endParaRPr kumimoji="0" lang="en-US"/>
          </a:p>
        </p:txBody>
      </p:sp>
      <p:sp>
        <p:nvSpPr>
          <p:cNvPr id="3" name="Metin Yer Tutucusu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tr-TR"/>
              <a:t>Asıl metin stillerini düzenlemek için tıklatın</a:t>
            </a:r>
          </a:p>
        </p:txBody>
      </p:sp>
      <p:sp>
        <p:nvSpPr>
          <p:cNvPr id="4" name="İçerik Yer Tutucusu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5" name="Veri Yer Tutucusu 4"/>
          <p:cNvSpPr>
            <a:spLocks noGrp="1"/>
          </p:cNvSpPr>
          <p:nvPr>
            <p:ph type="dt" sz="half" idx="10"/>
          </p:nvPr>
        </p:nvSpPr>
        <p:spPr/>
        <p:txBody>
          <a:bodyPr/>
          <a:lstStyle/>
          <a:p>
            <a:fld id="{4325A836-B60F-4897-9C38-4D0177F3FA53}" type="datetimeFigureOut">
              <a:rPr lang="tr-TR" smtClean="0"/>
              <a:t>4.12.2021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91108B0F-A690-4D82-8543-FAF31389DF49}"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tr-TR"/>
              <a:t>Asıl başlık stili için tıklatın</a:t>
            </a:r>
            <a:endParaRPr kumimoji="0" lang="en-US"/>
          </a:p>
        </p:txBody>
      </p:sp>
      <p:sp>
        <p:nvSpPr>
          <p:cNvPr id="3" name="Resim Yer Tutucusu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tr-TR"/>
              <a:t>Resim eklemek için simgeyi tıklatın</a:t>
            </a:r>
            <a:endParaRPr kumimoji="0" lang="en-US" dirty="0"/>
          </a:p>
        </p:txBody>
      </p:sp>
      <p:sp>
        <p:nvSpPr>
          <p:cNvPr id="4" name="Metin Yer Tutucusu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tr-TR"/>
              <a:t>Asıl metin stillerini düzenlemek için tıklatın</a:t>
            </a:r>
          </a:p>
        </p:txBody>
      </p:sp>
      <p:sp>
        <p:nvSpPr>
          <p:cNvPr id="5" name="Veri Yer Tutucusu 4"/>
          <p:cNvSpPr>
            <a:spLocks noGrp="1"/>
          </p:cNvSpPr>
          <p:nvPr>
            <p:ph type="dt" sz="half" idx="10"/>
          </p:nvPr>
        </p:nvSpPr>
        <p:spPr/>
        <p:txBody>
          <a:bodyPr/>
          <a:lstStyle/>
          <a:p>
            <a:fld id="{4325A836-B60F-4897-9C38-4D0177F3FA53}" type="datetimeFigureOut">
              <a:rPr lang="tr-TR" smtClean="0"/>
              <a:t>4.12.2021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91108B0F-A690-4D82-8543-FAF31389DF49}"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Dikdörtgen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Dikdörtgen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Dikdörtgen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Dikdörtgen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Dikdörtgen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Yuvarlatılmış Dikdörtgen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Yuvarlatılmış Dikdörtgen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Dikdörtgen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Dikdörtgen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Dikdörtgen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Dikdörtgen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Dikdörtgen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Dikdörtgen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Başlık Yer Tutucusu 21"/>
          <p:cNvSpPr>
            <a:spLocks noGrp="1"/>
          </p:cNvSpPr>
          <p:nvPr>
            <p:ph type="title"/>
          </p:nvPr>
        </p:nvSpPr>
        <p:spPr>
          <a:xfrm>
            <a:off x="457200" y="1143000"/>
            <a:ext cx="8229600" cy="1066800"/>
          </a:xfrm>
          <a:prstGeom prst="rect">
            <a:avLst/>
          </a:prstGeom>
        </p:spPr>
        <p:txBody>
          <a:bodyPr vert="horz" anchor="ctr">
            <a:normAutofit/>
          </a:bodyPr>
          <a:lstStyle/>
          <a:p>
            <a:r>
              <a:rPr kumimoji="0" lang="tr-TR"/>
              <a:t>Asıl başlık stili için tıklatın</a:t>
            </a:r>
            <a:endParaRPr kumimoji="0" lang="en-US"/>
          </a:p>
        </p:txBody>
      </p:sp>
      <p:sp>
        <p:nvSpPr>
          <p:cNvPr id="13" name="Metin Yer Tutucusu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tr-TR"/>
              <a:t>Asıl metin stillerini düzenlemek için tıklatın</a:t>
            </a:r>
          </a:p>
          <a:p>
            <a:pPr lvl="1" eaLnBrk="1" latinLnBrk="0" hangingPunct="1"/>
            <a:r>
              <a:rPr kumimoji="0" lang="tr-TR"/>
              <a:t>İkinci düzey</a:t>
            </a:r>
          </a:p>
          <a:p>
            <a:pPr lvl="2" eaLnBrk="1" latinLnBrk="0" hangingPunct="1"/>
            <a:r>
              <a:rPr kumimoji="0" lang="tr-TR"/>
              <a:t>Üçüncü düzey</a:t>
            </a:r>
          </a:p>
          <a:p>
            <a:pPr lvl="3" eaLnBrk="1" latinLnBrk="0" hangingPunct="1"/>
            <a:r>
              <a:rPr kumimoji="0" lang="tr-TR"/>
              <a:t>Dördüncü düzey</a:t>
            </a:r>
          </a:p>
          <a:p>
            <a:pPr lvl="4" eaLnBrk="1" latinLnBrk="0" hangingPunct="1"/>
            <a:r>
              <a:rPr kumimoji="0" lang="tr-TR"/>
              <a:t>Beşinci düzey</a:t>
            </a:r>
            <a:endParaRPr kumimoji="0" lang="en-US"/>
          </a:p>
        </p:txBody>
      </p:sp>
      <p:sp>
        <p:nvSpPr>
          <p:cNvPr id="14" name="Veri Yer Tutucusu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4325A836-B60F-4897-9C38-4D0177F3FA53}" type="datetimeFigureOut">
              <a:rPr lang="tr-TR" smtClean="0"/>
              <a:t>4.12.2021</a:t>
            </a:fld>
            <a:endParaRPr lang="tr-TR"/>
          </a:p>
        </p:txBody>
      </p:sp>
      <p:sp>
        <p:nvSpPr>
          <p:cNvPr id="3" name="Altbilgi Yer Tutucusu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tr-TR"/>
          </a:p>
        </p:txBody>
      </p:sp>
      <p:sp>
        <p:nvSpPr>
          <p:cNvPr id="23" name="Slayt Numarası Yer Tutucusu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91108B0F-A690-4D82-8543-FAF31389DF49}"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p:cNvSpPr>
            <a:spLocks noGrp="1"/>
          </p:cNvSpPr>
          <p:nvPr>
            <p:ph type="ctrTitle"/>
          </p:nvPr>
        </p:nvSpPr>
        <p:spPr>
          <a:xfrm>
            <a:off x="467544" y="1988840"/>
            <a:ext cx="8458200" cy="1470025"/>
          </a:xfrm>
        </p:spPr>
        <p:txBody>
          <a:bodyPr>
            <a:noAutofit/>
          </a:bodyPr>
          <a:lstStyle/>
          <a:p>
            <a:pPr algn="ctr"/>
            <a:r>
              <a:rPr lang="tr-TR" sz="5400" dirty="0"/>
              <a:t>TOPLUMSAL HİZMET UYGULAMALARI</a:t>
            </a:r>
          </a:p>
        </p:txBody>
      </p:sp>
      <p:sp>
        <p:nvSpPr>
          <p:cNvPr id="5" name="Alt Başlık 4"/>
          <p:cNvSpPr>
            <a:spLocks noGrp="1"/>
          </p:cNvSpPr>
          <p:nvPr>
            <p:ph type="subTitle" idx="1"/>
          </p:nvPr>
        </p:nvSpPr>
        <p:spPr/>
        <p:txBody>
          <a:bodyPr/>
          <a:lstStyle/>
          <a:p>
            <a:r>
              <a:rPr lang="tr-TR" dirty="0"/>
              <a:t>DERS: 1</a:t>
            </a:r>
          </a:p>
        </p:txBody>
      </p:sp>
    </p:spTree>
    <p:extLst>
      <p:ext uri="{BB962C8B-B14F-4D97-AF65-F5344CB8AC3E}">
        <p14:creationId xmlns:p14="http://schemas.microsoft.com/office/powerpoint/2010/main" val="3554746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827584" y="1513090"/>
            <a:ext cx="7470576" cy="1338828"/>
          </a:xfrm>
          <a:prstGeom prst="rect">
            <a:avLst/>
          </a:prstGeom>
        </p:spPr>
        <p:txBody>
          <a:bodyPr wrap="square">
            <a:spAutoFit/>
          </a:bodyPr>
          <a:lstStyle/>
          <a:p>
            <a:pPr algn="just">
              <a:lnSpc>
                <a:spcPct val="150000"/>
              </a:lnSpc>
            </a:pPr>
            <a:r>
              <a:rPr lang="tr-TR" dirty="0"/>
              <a:t>Toplumun birçok tanımı yapılmıştır. Bunlardan birincisi şöyledir: «</a:t>
            </a:r>
            <a:r>
              <a:rPr lang="tr-TR" i="1" dirty="0"/>
              <a:t>İnsan davranışlarını hem özgürlüğe kavuşturan hem de sınırlandıran ……………………………………………………………………………</a:t>
            </a:r>
          </a:p>
        </p:txBody>
      </p:sp>
    </p:spTree>
    <p:extLst>
      <p:ext uri="{BB962C8B-B14F-4D97-AF65-F5344CB8AC3E}">
        <p14:creationId xmlns:p14="http://schemas.microsoft.com/office/powerpoint/2010/main" val="2177504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043608" y="1340768"/>
            <a:ext cx="7272808" cy="2585323"/>
          </a:xfrm>
          <a:prstGeom prst="rect">
            <a:avLst/>
          </a:prstGeom>
        </p:spPr>
        <p:txBody>
          <a:bodyPr wrap="square">
            <a:spAutoFit/>
          </a:bodyPr>
          <a:lstStyle/>
          <a:p>
            <a:pPr algn="just">
              <a:lnSpc>
                <a:spcPct val="150000"/>
              </a:lnSpc>
            </a:pPr>
            <a:r>
              <a:rPr lang="tr-TR" dirty="0"/>
              <a:t>İkincisi: «</a:t>
            </a:r>
            <a:r>
              <a:rPr lang="tr-TR" i="1" dirty="0"/>
              <a:t>Toplum, başta kendi kendini korumak ve sürdürmek olmak üzere birçok temel çıkarlarını gerçekleştirmek için işbirliği yapan insanlardan meydana gelen, göreli bir sürekliliği olan, genellikle belli bir coğrafi yeri ve ortak kültürü bulunan, çok ya da az kurumlaşmış bir karmaşık ilişkiler bütünüdür.»</a:t>
            </a:r>
          </a:p>
        </p:txBody>
      </p:sp>
    </p:spTree>
    <p:extLst>
      <p:ext uri="{BB962C8B-B14F-4D97-AF65-F5344CB8AC3E}">
        <p14:creationId xmlns:p14="http://schemas.microsoft.com/office/powerpoint/2010/main" val="2174842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323528" y="1052736"/>
            <a:ext cx="8352928" cy="4662815"/>
          </a:xfrm>
          <a:prstGeom prst="rect">
            <a:avLst/>
          </a:prstGeom>
        </p:spPr>
        <p:txBody>
          <a:bodyPr wrap="square">
            <a:spAutoFit/>
          </a:bodyPr>
          <a:lstStyle/>
          <a:p>
            <a:pPr algn="just">
              <a:lnSpc>
                <a:spcPct val="150000"/>
              </a:lnSpc>
            </a:pPr>
            <a:r>
              <a:rPr lang="tr-TR" dirty="0"/>
              <a:t>Dağlık bir bölgede bir adam küçük oğluyla yürürken oğlan ayağını taşa çarpar. Can acısıyla, "</a:t>
            </a:r>
            <a:r>
              <a:rPr lang="tr-TR" dirty="0" err="1"/>
              <a:t>aaaahhhhh</a:t>
            </a:r>
            <a:r>
              <a:rPr lang="tr-TR" dirty="0"/>
              <a:t>!" diye bağırır. Dağdan, "</a:t>
            </a:r>
            <a:r>
              <a:rPr lang="tr-TR" dirty="0" err="1"/>
              <a:t>aaaahhhhh</a:t>
            </a:r>
            <a:r>
              <a:rPr lang="tr-TR" dirty="0"/>
              <a:t>!" diye bir ses gelir ve bu sesi duyan çocuk şaşırır. Merakla, "Sen kimsin?" diye bağırır; ama aldığı tek yanıt; "Sen kimsin?" olur. Çocuk bu yanıta kızar ve "sen bir korkaksın." diye bağırır. Dağdan aldığı yanıt; "Sen bir </a:t>
            </a:r>
            <a:r>
              <a:rPr lang="tr-TR" dirty="0" err="1"/>
              <a:t>korkaksın"dır</a:t>
            </a:r>
            <a:r>
              <a:rPr lang="tr-TR" dirty="0"/>
              <a:t>. Babasına bakar ve "Baba ne oluyor?" diye sorar. "Oğlum, dikkat et!" diyen baba, vadiye doğru, "Sana hayranım!" diye bağırır. Ses, "Sana hayranım!" diye yanıtlar. Baba, "Sen harikasın!" diye yine bağırdığında, bu kez dağdan; "Sen harikasın!" yanıtı gelir. Çocuk şaşırır ama hâlâ ne olduğunu anlayamamıştır. </a:t>
            </a:r>
          </a:p>
        </p:txBody>
      </p:sp>
    </p:spTree>
    <p:extLst>
      <p:ext uri="{BB962C8B-B14F-4D97-AF65-F5344CB8AC3E}">
        <p14:creationId xmlns:p14="http://schemas.microsoft.com/office/powerpoint/2010/main" val="2754344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683568" y="1582341"/>
            <a:ext cx="7776864" cy="3416320"/>
          </a:xfrm>
          <a:prstGeom prst="rect">
            <a:avLst/>
          </a:prstGeom>
        </p:spPr>
        <p:txBody>
          <a:bodyPr wrap="square">
            <a:spAutoFit/>
          </a:bodyPr>
          <a:lstStyle/>
          <a:p>
            <a:pPr algn="just">
              <a:lnSpc>
                <a:spcPct val="150000"/>
              </a:lnSpc>
            </a:pPr>
            <a:r>
              <a:rPr lang="tr-TR" dirty="0"/>
              <a:t>Baba, oğluna durumu açıklar "Oğlum, insanlar buna yankı derler ama bu gerçekte yaşamın kendisidir. Yaşama ne verirsen, sana onu yansıtır. Yaşam senin davranışlarının bir aynasıdır. Eğer yaşamında daha çok sevgi istiyorsan insanları daha çok sev. Eğer sana saygılı davranılmasını istiyorsan sen de başkalarına saygılı davran. Eğer başkaları tarafından anlaşılmak istiyorsan önce başkalarını anlamaya gayret göster. </a:t>
            </a:r>
            <a:r>
              <a:rPr lang="tr-TR" dirty="0" err="1"/>
              <a:t>Zirâ</a:t>
            </a:r>
            <a:r>
              <a:rPr lang="tr-TR" dirty="0"/>
              <a:t> ne ekersen onu biçersin." </a:t>
            </a:r>
          </a:p>
        </p:txBody>
      </p:sp>
    </p:spTree>
    <p:extLst>
      <p:ext uri="{BB962C8B-B14F-4D97-AF65-F5344CB8AC3E}">
        <p14:creationId xmlns:p14="http://schemas.microsoft.com/office/powerpoint/2010/main" val="4237805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99592" y="1412776"/>
            <a:ext cx="7125112" cy="3581926"/>
          </a:xfrm>
        </p:spPr>
        <p:txBody>
          <a:bodyPr>
            <a:normAutofit/>
          </a:bodyPr>
          <a:lstStyle/>
          <a:p>
            <a:pPr marL="0" indent="0" algn="just">
              <a:lnSpc>
                <a:spcPct val="150000"/>
              </a:lnSpc>
              <a:buNone/>
            </a:pPr>
            <a:r>
              <a:rPr lang="tr-TR" dirty="0"/>
              <a:t>Toplumsal bütünleşmeyi sağlamak için yapıcı, barışçı, proje üreten, sevgi dolu çağdaş bireylerin yetişmesi, kaliteli ve refah içinde aileler oluşması gerekmektedir. </a:t>
            </a:r>
          </a:p>
        </p:txBody>
      </p:sp>
    </p:spTree>
    <p:extLst>
      <p:ext uri="{BB962C8B-B14F-4D97-AF65-F5344CB8AC3E}">
        <p14:creationId xmlns:p14="http://schemas.microsoft.com/office/powerpoint/2010/main" val="3069422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23528" y="2029189"/>
            <a:ext cx="8424936" cy="1952907"/>
          </a:xfrm>
          <a:prstGeom prst="rect">
            <a:avLst/>
          </a:prstGeom>
        </p:spPr>
        <p:txBody>
          <a:bodyPr wrap="square">
            <a:spAutoFit/>
          </a:bodyPr>
          <a:lstStyle/>
          <a:p>
            <a:pPr algn="ctr">
              <a:lnSpc>
                <a:spcPct val="150000"/>
              </a:lnSpc>
            </a:pPr>
            <a:r>
              <a:rPr lang="tr-TR" sz="2800" b="1" i="1" dirty="0"/>
              <a:t>Toplumsal yaşam, bireyin iç dünyasını yansıtır. Birey, toplumsal yaşamında ne ekerse onu biçer. </a:t>
            </a:r>
          </a:p>
        </p:txBody>
      </p:sp>
    </p:spTree>
    <p:extLst>
      <p:ext uri="{BB962C8B-B14F-4D97-AF65-F5344CB8AC3E}">
        <p14:creationId xmlns:p14="http://schemas.microsoft.com/office/powerpoint/2010/main" val="396318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67544" y="1628800"/>
            <a:ext cx="8208912" cy="1133067"/>
          </a:xfrm>
          <a:prstGeom prst="rect">
            <a:avLst/>
          </a:prstGeom>
        </p:spPr>
        <p:txBody>
          <a:bodyPr wrap="square">
            <a:spAutoFit/>
          </a:bodyPr>
          <a:lstStyle/>
          <a:p>
            <a:pPr algn="ctr">
              <a:lnSpc>
                <a:spcPct val="150000"/>
              </a:lnSpc>
            </a:pPr>
            <a:r>
              <a:rPr lang="tr-TR" sz="2400" b="1" dirty="0"/>
              <a:t>Burada önemli olan yaptığımız hizmetin bilinmesi değil, başkalarının yaşamlarına değer katmaktır</a:t>
            </a:r>
            <a:r>
              <a:rPr lang="tr-TR" sz="2400" dirty="0"/>
              <a:t>. </a:t>
            </a:r>
          </a:p>
        </p:txBody>
      </p:sp>
    </p:spTree>
    <p:extLst>
      <p:ext uri="{BB962C8B-B14F-4D97-AF65-F5344CB8AC3E}">
        <p14:creationId xmlns:p14="http://schemas.microsoft.com/office/powerpoint/2010/main" val="412361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683568" y="2357591"/>
            <a:ext cx="7632848" cy="584775"/>
          </a:xfrm>
          <a:prstGeom prst="rect">
            <a:avLst/>
          </a:prstGeom>
          <a:noFill/>
        </p:spPr>
        <p:txBody>
          <a:bodyPr wrap="square" rtlCol="0">
            <a:spAutoFit/>
          </a:bodyPr>
          <a:lstStyle/>
          <a:p>
            <a:pPr algn="ctr"/>
            <a:r>
              <a:rPr lang="tr-TR" sz="3200" dirty="0"/>
              <a:t>KAVRAMLAR ÜZERİNE</a:t>
            </a:r>
          </a:p>
        </p:txBody>
      </p:sp>
    </p:spTree>
    <p:extLst>
      <p:ext uri="{BB962C8B-B14F-4D97-AF65-F5344CB8AC3E}">
        <p14:creationId xmlns:p14="http://schemas.microsoft.com/office/powerpoint/2010/main" val="2583731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07504" y="980728"/>
            <a:ext cx="8748464" cy="1338828"/>
          </a:xfrm>
          <a:prstGeom prst="rect">
            <a:avLst/>
          </a:prstGeom>
        </p:spPr>
        <p:txBody>
          <a:bodyPr wrap="square">
            <a:spAutoFit/>
          </a:bodyPr>
          <a:lstStyle/>
          <a:p>
            <a:pPr algn="just">
              <a:lnSpc>
                <a:spcPct val="150000"/>
              </a:lnSpc>
            </a:pPr>
            <a:r>
              <a:rPr lang="tr-TR" dirty="0"/>
              <a:t>Bu süreç sosyal ortamlarla birlikte; her bir toplumun talepleri, gereksinimleri, beklenti ve idealleriyle belirlenir. Burada insanın tanımını yapmak yerinde olur. </a:t>
            </a:r>
          </a:p>
        </p:txBody>
      </p:sp>
      <p:sp>
        <p:nvSpPr>
          <p:cNvPr id="3" name="Dikdörtgen 2"/>
          <p:cNvSpPr/>
          <p:nvPr/>
        </p:nvSpPr>
        <p:spPr>
          <a:xfrm>
            <a:off x="251520" y="2854267"/>
            <a:ext cx="8748464" cy="923330"/>
          </a:xfrm>
          <a:prstGeom prst="rect">
            <a:avLst/>
          </a:prstGeom>
        </p:spPr>
        <p:txBody>
          <a:bodyPr wrap="square">
            <a:spAutoFit/>
          </a:bodyPr>
          <a:lstStyle/>
          <a:p>
            <a:pPr algn="just">
              <a:lnSpc>
                <a:spcPct val="150000"/>
              </a:lnSpc>
            </a:pPr>
            <a:r>
              <a:rPr lang="tr-TR" b="1" dirty="0"/>
              <a:t>İnsan;</a:t>
            </a:r>
            <a:r>
              <a:rPr lang="tr-TR" dirty="0"/>
              <a:t> </a:t>
            </a:r>
            <a:r>
              <a:rPr lang="tr-TR" i="1" dirty="0"/>
              <a:t>düşünme ve konuşma yetileri olan, yaşaması için gerekli araçları toplumsal olarak üreten bilinçli, toplumsal canlıdır. </a:t>
            </a:r>
            <a:endParaRPr lang="tr-TR" dirty="0"/>
          </a:p>
        </p:txBody>
      </p:sp>
    </p:spTree>
    <p:extLst>
      <p:ext uri="{BB962C8B-B14F-4D97-AF65-F5344CB8AC3E}">
        <p14:creationId xmlns:p14="http://schemas.microsoft.com/office/powerpoint/2010/main" val="2055716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935507" y="1484784"/>
            <a:ext cx="7128792" cy="1200329"/>
          </a:xfrm>
          <a:prstGeom prst="rect">
            <a:avLst/>
          </a:prstGeom>
        </p:spPr>
        <p:txBody>
          <a:bodyPr wrap="square">
            <a:spAutoFit/>
          </a:bodyPr>
          <a:lstStyle/>
          <a:p>
            <a:pPr algn="just">
              <a:lnSpc>
                <a:spcPct val="200000"/>
              </a:lnSpc>
            </a:pPr>
            <a:r>
              <a:rPr lang="tr-TR" dirty="0"/>
              <a:t>Toplumun tanımından önce bireyin tanımını yapmak gerekir. </a:t>
            </a:r>
            <a:r>
              <a:rPr lang="tr-TR" b="1" dirty="0"/>
              <a:t>Birey;</a:t>
            </a:r>
            <a:r>
              <a:rPr lang="tr-TR" dirty="0"/>
              <a:t> ……………………………………………………………………………………….</a:t>
            </a:r>
          </a:p>
        </p:txBody>
      </p:sp>
    </p:spTree>
    <p:extLst>
      <p:ext uri="{BB962C8B-B14F-4D97-AF65-F5344CB8AC3E}">
        <p14:creationId xmlns:p14="http://schemas.microsoft.com/office/powerpoint/2010/main" val="5876201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entsel">
  <a:themeElements>
    <a:clrScheme name="Kentsel">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Kentsel">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Kentsel">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Belge" ma:contentTypeID="0x0101009236F6A6496DD347977C151867E1BE1A" ma:contentTypeVersion="4" ma:contentTypeDescription="Yeni belge oluşturun." ma:contentTypeScope="" ma:versionID="c4708e823d495fef033318fe6637ea3b">
  <xsd:schema xmlns:xsd="http://www.w3.org/2001/XMLSchema" xmlns:xs="http://www.w3.org/2001/XMLSchema" xmlns:p="http://schemas.microsoft.com/office/2006/metadata/properties" xmlns:ns2="4602da8c-748c-4228-bca7-8ce99a8c0f2e" targetNamespace="http://schemas.microsoft.com/office/2006/metadata/properties" ma:root="true" ma:fieldsID="85ea3781827b914cff720b47f85141bb" ns2:_="">
    <xsd:import namespace="4602da8c-748c-4228-bca7-8ce99a8c0f2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02da8c-748c-4228-bca7-8ce99a8c0f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540A6F-1942-48A0-8998-52E09F855E5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FDC5848-0DE0-4652-B846-0D9166E454CA}">
  <ds:schemaRefs>
    <ds:schemaRef ds:uri="http://schemas.microsoft.com/sharepoint/v3/contenttype/forms"/>
  </ds:schemaRefs>
</ds:datastoreItem>
</file>

<file path=customXml/itemProps3.xml><?xml version="1.0" encoding="utf-8"?>
<ds:datastoreItem xmlns:ds="http://schemas.openxmlformats.org/officeDocument/2006/customXml" ds:itemID="{2AEAE17A-80AC-4EE9-A1BB-DAEEACF1F8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02da8c-748c-4228-bca7-8ce99a8c0f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Urban</Template>
  <TotalTime>30</TotalTime>
  <Words>409</Words>
  <Application>Microsoft Office PowerPoint</Application>
  <PresentationFormat>Ekran Gösterisi (4:3)</PresentationFormat>
  <Paragraphs>14</Paragraphs>
  <Slides>11</Slides>
  <Notes>1</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11</vt:i4>
      </vt:variant>
    </vt:vector>
  </HeadingPairs>
  <TitlesOfParts>
    <vt:vector size="16" baseType="lpstr">
      <vt:lpstr>Calibri</vt:lpstr>
      <vt:lpstr>Georgia</vt:lpstr>
      <vt:lpstr>Trebuchet MS</vt:lpstr>
      <vt:lpstr>Wingdings 2</vt:lpstr>
      <vt:lpstr>Kentsel</vt:lpstr>
      <vt:lpstr>TOPLUMSAL HİZMET UYGULAMALARI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TOPLUMSAL HİZMET UYGULAMALARI</dc:title>
  <dc:creator>asus</dc:creator>
  <cp:lastModifiedBy>;cengizhanTOP�U</cp:lastModifiedBy>
  <cp:revision>5</cp:revision>
  <dcterms:created xsi:type="dcterms:W3CDTF">2021-09-27T07:23:29Z</dcterms:created>
  <dcterms:modified xsi:type="dcterms:W3CDTF">2021-12-03T23:56:14Z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0x0101009236F6A6496DD347977C151867E1BE1A</vt:lpwstr>
  </property>
</Properties>
</file>