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9A36E9-5986-47A1-8E65-34D994A4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7A8C0C-5EF5-4639-94C8-7F760D963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0D2FB6-4A9C-472A-AD28-DB8E766B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2CFBD8-4394-4D26-A3A1-9ED8698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B7E9FC-F8DD-4C37-B275-83B4E61E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78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BCA22-CC3D-441B-99A2-BC38DD5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00C1651-E09B-4A84-AA35-4BBE069E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7F2C1A-F123-4A4A-9155-61E5184C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B4E1D2-2EF9-48DD-9FA4-E87647ED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D8016F-8BC4-44D9-B1FA-AA3D707D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0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D29C9D1-2912-40BB-93CA-238C99D01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8479CA1-D1C5-47D8-9EF2-712B58AA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273593-FB6A-4D18-B832-1D72499B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CBA969-A14B-40AD-8A85-CDFF3C55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091427-A518-4452-8C2E-249D2F2C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14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FB769D-4AA9-412C-9D2C-028A6D22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2BE34-B843-4A8F-8684-66293C59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438A88-9ED5-4E03-9F55-CA605313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6AC4CC-1B81-4309-8A03-56CA8F50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4696E7-424D-4CA3-B1A4-B693B254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8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2A1126-832D-4749-AFFC-0C143FC0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D68B5C-0597-4D70-8C5B-A6904A18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5EE76A-349E-4A21-9917-6638656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491093-95C6-4DB9-BEE4-FA62E3D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BC332A-3A46-4A3C-A3C8-2FFF6A03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97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A40FCF-D3AD-4B8E-89DA-DEFF38C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B8B2EA-208C-4725-BC35-31AA630F2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C9259C-9C04-4921-AA61-6E88C1B1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DC584C5-FF7A-40A5-BB34-DDC7E76C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5652E0-76A9-4539-9A11-E28D17EA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8B3897-65D6-4987-93F4-46E54459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0F5151-16DA-411B-96EE-BED08A07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29C899-462A-4DA0-9762-6AC609D8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23977E-F304-4863-840C-48A426CA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A132DB8-2893-45AC-9C3B-17A9D1A3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586615F-6FC8-487A-84A4-9301588C1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6A4FDF-78D2-463E-A9A8-6B66A645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4F65AA9-ED62-4B8F-B799-694C7D90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9E11FB-9AAF-41DA-9AAA-0F718BF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34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08B268-17FA-4000-B696-F5A81CF9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058026C-2DC1-4FF1-BA81-F36B8D98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8620CDC-6605-4715-8B17-DF7E094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AFD4CF2-9B92-48EC-99F0-52A85C86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5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9E0EAD1-6691-4659-8D94-FBBDCF88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086FC36-DAD9-46DC-8AE7-2E872F9D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5971AC-0928-4E73-9227-93D1903B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3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11A180-9E7D-4720-9571-96E41A10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228EB-81A4-46BB-A61E-840A0293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8547475-0D0A-4A14-93C1-275285AD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4C00C6-BA7B-4077-A616-28128EA5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3FA586-4307-4218-BA99-636DB615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8694B1-CA42-45D1-B6F8-181FF91E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9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A3156A-57D0-4770-A73A-0B64FCAE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A48CF7D-20E6-4BFA-94F3-C9FCDD1DF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9C2721-0A01-40FF-933A-5AAB590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FC916B-0CF0-4F4B-9FD8-2E9D4F59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2F55272-149C-4939-8DCD-34E59F8E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45E6FF-E7BA-407E-9BD5-E3398197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85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CC734AF-DCBC-4F8E-8F68-C2BE47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72D0143-F27A-43A7-B69B-3FFFDFE3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FDA5D9-E49E-41B0-95CA-F3A772020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15F6-A1B0-4584-B50E-D365A77F80E0}" type="datetimeFigureOut">
              <a:rPr lang="tr-TR" smtClean="0"/>
              <a:t>19.03.2022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E4C689-B698-4BA9-9C77-BD1088D4B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147CF4-3C37-4B86-BF87-94EDA3FD4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AB94-52AC-496D-B962-E9D4357C01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37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CD2B23F-308C-466C-A01C-845E35A3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618273" y="0"/>
            <a:ext cx="4724874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9151232-919B-4B6D-A72A-7C611A282F52}"/>
              </a:ext>
            </a:extLst>
          </p:cNvPr>
          <p:cNvSpPr txBox="1"/>
          <p:nvPr/>
        </p:nvSpPr>
        <p:spPr>
          <a:xfrm>
            <a:off x="4225771" y="1642653"/>
            <a:ext cx="3382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dirty="0"/>
              <a:t>STATİK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C9096C7-7250-42EF-85D2-6ED2F48228D5}"/>
              </a:ext>
            </a:extLst>
          </p:cNvPr>
          <p:cNvSpPr txBox="1"/>
          <p:nvPr/>
        </p:nvSpPr>
        <p:spPr>
          <a:xfrm>
            <a:off x="3409145" y="2966082"/>
            <a:ext cx="514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3200" b="1" dirty="0">
                <a:effectLst/>
                <a:latin typeface="BankGothic Md BT" panose="020B0807020203060204" pitchFamily="34" charset="0"/>
              </a:rPr>
              <a:t>1.Genel İlkeler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760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DD6BC-AD8A-44AE-9D15-7EE53A6D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B0BAE6-A857-4A76-8969-A6C008B5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3" y="632271"/>
            <a:ext cx="11745798" cy="619799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C2A7C78-9E6A-451F-872D-D6F736F626EA}"/>
              </a:ext>
            </a:extLst>
          </p:cNvPr>
          <p:cNvSpPr txBox="1"/>
          <p:nvPr/>
        </p:nvSpPr>
        <p:spPr>
          <a:xfrm>
            <a:off x="96627" y="112571"/>
            <a:ext cx="616984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2000" dirty="0">
                <a:effectLst/>
                <a:latin typeface="BankGothic Md BT" panose="020B0807020203060204" pitchFamily="34" charset="0"/>
              </a:rPr>
              <a:t>1.2 Temel Kavramlar</a:t>
            </a:r>
            <a:endParaRPr lang="tr-TR" sz="2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3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9F7470-E885-459E-B471-74F0CC21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A579A2-5A76-448A-8988-7E367E14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149"/>
            <a:ext cx="12192000" cy="54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Geniş ekran</PresentationFormat>
  <Paragraphs>3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Arial</vt:lpstr>
      <vt:lpstr>BankGothic Md BT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2</cp:revision>
  <dcterms:created xsi:type="dcterms:W3CDTF">2020-11-10T21:32:35Z</dcterms:created>
  <dcterms:modified xsi:type="dcterms:W3CDTF">2022-03-19T14:55:55Z</dcterms:modified>
</cp:coreProperties>
</file>