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906000" type="A4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9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24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5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09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75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8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2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4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0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0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3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7D56-9EB5-48B7-98AD-1A868A934377}" type="datetimeFigureOut">
              <a:rPr lang="tr-TR" smtClean="0"/>
              <a:t>12.04.2021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134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859AE98-A870-46C2-B045-E8BE65A4AFCD}"/>
              </a:ext>
            </a:extLst>
          </p:cNvPr>
          <p:cNvSpPr txBox="1"/>
          <p:nvPr/>
        </p:nvSpPr>
        <p:spPr>
          <a:xfrm>
            <a:off x="2086708" y="0"/>
            <a:ext cx="3121311" cy="34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5.Jakobiyen Örnek Problemler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182166F-562D-4317-ABBD-0DB3B64DB59E}"/>
              </a:ext>
            </a:extLst>
          </p:cNvPr>
          <p:cNvSpPr txBox="1"/>
          <p:nvPr/>
        </p:nvSpPr>
        <p:spPr>
          <a:xfrm>
            <a:off x="174307" y="418602"/>
            <a:ext cx="336046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i-FI" sz="1200" b="1" dirty="0">
                <a:effectLst/>
                <a:latin typeface="BankGothic Md BT" panose="020B0807020203060204" pitchFamily="34" charset="0"/>
              </a:rPr>
              <a:t>5.5 Jakobiyen Elde Etme Yöntemleri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9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10</Words>
  <Application>Microsoft Office PowerPoint</Application>
  <PresentationFormat>A4 Kağıt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BankGothic Md BT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21</cp:revision>
  <cp:lastPrinted>2020-11-16T18:54:38Z</cp:lastPrinted>
  <dcterms:created xsi:type="dcterms:W3CDTF">2020-11-04T17:57:21Z</dcterms:created>
  <dcterms:modified xsi:type="dcterms:W3CDTF">2021-04-12T14:54:41Z</dcterms:modified>
</cp:coreProperties>
</file>