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889750" cy="1002188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0D3524-5B38-4600-9C80-6634BCEB9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41F7645-B8CE-4632-930A-33E719907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FCB140-6CDC-4FBF-B1CA-C9A6F72D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FB719D-5F6F-4134-9CEC-B132DDCF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43A219-56E9-446D-9BB7-2D07BEE2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85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C5686C-10C3-4F18-87EF-EB048A84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5EE6CB3-70FD-4CF7-A823-A6DBCC2FC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AAD119-4186-4A07-BBD2-A02813C7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DD4EB9-8881-4EFB-810E-4779F114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087C0E-D0DC-43D3-B51B-2B5AE772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929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9E59A2A-0ADA-45F9-A608-8651A540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EA8C41-02D1-423E-A653-03907BA2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3C19C3-D229-42A1-B05F-984769B7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70B490-9169-4B16-A599-BF5143F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AD0DEA-DF2A-4799-BCF3-DF264BD2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069C8E-5B76-46D3-8825-D8C96D6F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73C953-CDA4-432A-AD6C-A7CB8627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B59544-F3AC-4C60-BE78-647B55C5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8D4690-0059-4FFD-8199-63058E3C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C6DB8D-8901-4A43-8823-69E6120C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75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0364B3-8584-4EBB-A2E9-B7B42E7A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5EEA63-6358-49F3-BA8F-C40473FC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99E350-0BE6-4EC1-89CF-25C1ECA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F424C0-7966-442E-92A4-C6E7243C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B5A24F-D9BA-4661-B279-4EB61FFE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5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51B9E5-00C4-48CF-A4F2-1F3F0BFC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9F83B1-98D0-4681-9B35-A4D5EF5D7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DD379BD-2F99-40F4-9EC8-2B94E66DF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0345DC-BF42-49C2-98BE-2152B1A6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EC910B-BBD2-4684-9E2A-2CA238A1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790B71-E2ED-463F-AE82-346C4AC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74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0925C3-6401-4584-917F-B32CE259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CB5DF9-93ED-4853-BFCF-24E15A63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1D96B6-4D0E-4BEE-82B8-D8EA99C9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EDC97AD-BC4E-40FC-98C3-75B073B7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F68B6DB-46DC-4F7B-AB6F-17714BF9D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5CAF2B7-67B9-44BB-B6E1-5164E96B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9F36F83-7186-4D21-A9E0-0942E08D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E37B428-D768-4FFD-8801-E67A3CDF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95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685E09-FC29-4E77-A25F-CDA84E1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24AEE4D-2787-498E-8CEA-36962734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1179FD-7BEA-4F20-8557-4EEC1237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4DAE4C0-CCB7-4F45-8C44-26816008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35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CB325D4-6421-4411-9BFA-7F377BF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D8297C8-56B3-43C0-9C98-1CDF7A35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EBBC6C4-E7FD-47F3-9EA3-4CBF0866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6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42ABC8-DFCD-40D6-AAC8-93AE864C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70481D-8324-4630-8011-D437B64D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856945-5CBE-48E7-A1AC-D2D0937B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F4DD74-225D-4340-8A2F-1F68A44E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6266B1-028F-45CC-8790-31F02F6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3948ED-29C5-455A-9794-D714B0A0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2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3E13A9-21D6-4994-AB53-FA30A9C5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C2229BC-1D44-4F2E-A531-C90EAAB41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9B57F7E-CB97-4698-901A-1FADDBFB7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26330F-F4A7-42D4-B48D-D7575A65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1A66CE-4801-451C-A0E5-714D8182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9971F5-FBA8-47B0-AD43-77EA31C5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1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7002071-DF6B-4EEF-BA48-308D4065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3A7473-3F13-4F54-8374-81A17AB6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CCE5AB-634E-4FE0-930C-7C9A116BD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C36CEE-DE91-49A7-A7E2-29EE7AC3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8AADB5-7A08-4AD5-B139-E729875D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0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859AE98-A870-46C2-B045-E8BE65A4AFCD}"/>
              </a:ext>
            </a:extLst>
          </p:cNvPr>
          <p:cNvSpPr txBox="1"/>
          <p:nvPr/>
        </p:nvSpPr>
        <p:spPr>
          <a:xfrm>
            <a:off x="1775439" y="0"/>
            <a:ext cx="462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2.Transformatörler Örnek Problemler</a:t>
            </a:r>
            <a:endParaRPr lang="tr-TR" sz="1600" u="sng" dirty="0"/>
          </a:p>
        </p:txBody>
      </p:sp>
    </p:spTree>
    <p:extLst>
      <p:ext uri="{BB962C8B-B14F-4D97-AF65-F5344CB8AC3E}">
        <p14:creationId xmlns:p14="http://schemas.microsoft.com/office/powerpoint/2010/main" val="86289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A4 Kağıt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5</cp:revision>
  <cp:lastPrinted>2021-04-21T22:15:19Z</cp:lastPrinted>
  <dcterms:created xsi:type="dcterms:W3CDTF">2021-04-21T22:09:19Z</dcterms:created>
  <dcterms:modified xsi:type="dcterms:W3CDTF">2021-04-27T16:01:54Z</dcterms:modified>
</cp:coreProperties>
</file>