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21.08.2021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BASINÇ ÖLÇÜMÜ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Prof. Dr. </a:t>
            </a:r>
            <a:r>
              <a:rPr lang="tr-TR" dirty="0" err="1">
                <a:solidFill>
                  <a:srgbClr val="00B0F0"/>
                </a:solidFill>
              </a:rPr>
              <a:t>Ziyaddin</a:t>
            </a:r>
            <a:r>
              <a:rPr lang="tr-TR" dirty="0">
                <a:solidFill>
                  <a:srgbClr val="00B0F0"/>
                </a:solidFill>
              </a:rPr>
              <a:t> RECEBLİ</a:t>
            </a:r>
          </a:p>
        </p:txBody>
      </p:sp>
    </p:spTree>
    <p:extLst>
      <p:ext uri="{BB962C8B-B14F-4D97-AF65-F5344CB8AC3E}">
        <p14:creationId xmlns:p14="http://schemas.microsoft.com/office/powerpoint/2010/main" val="15736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im önizlemes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314D80C2-B6FB-4B69-BAB4-0CFE7E4E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9" y="0"/>
            <a:ext cx="5096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beyaz tahta içeren bir resim&#10;&#10;Açıklama otomatik olarak oluşturuldu">
            <a:extLst>
              <a:ext uri="{FF2B5EF4-FFF2-40B4-BE49-F238E27FC236}">
                <a16:creationId xmlns:a16="http://schemas.microsoft.com/office/drawing/2014/main" id="{EEB1A996-8F59-460E-8F41-C01F5DE9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75" y="0"/>
            <a:ext cx="5102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D84ACDA-C316-4342-B4D8-FE25B616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81" y="0"/>
            <a:ext cx="5228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9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5BCC553C-D505-42FC-ABE1-108C2A68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7" y="0"/>
            <a:ext cx="5275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belge içeren bir resim&#10;&#10;Açıklama otomatik olarak oluşturuldu">
            <a:extLst>
              <a:ext uri="{FF2B5EF4-FFF2-40B4-BE49-F238E27FC236}">
                <a16:creationId xmlns:a16="http://schemas.microsoft.com/office/drawing/2014/main" id="{C55C7631-552E-4246-B66D-8DEB8663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88" y="0"/>
            <a:ext cx="5313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1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A9E553F70E7B140B020DC563CB77D25" ma:contentTypeVersion="2" ma:contentTypeDescription="Yeni belge oluşturun." ma:contentTypeScope="" ma:versionID="3a461517eca60ed00139a765f89d6a92">
  <xsd:schema xmlns:xsd="http://www.w3.org/2001/XMLSchema" xmlns:xs="http://www.w3.org/2001/XMLSchema" xmlns:p="http://schemas.microsoft.com/office/2006/metadata/properties" xmlns:ns2="d2ef57f4-bfde-4f44-ab37-e60fdbd0509c" targetNamespace="http://schemas.microsoft.com/office/2006/metadata/properties" ma:root="true" ma:fieldsID="0372ac603b73bba1a60ceb9e4a5aab02" ns2:_="">
    <xsd:import namespace="d2ef57f4-bfde-4f44-ab37-e60fdbd05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f57f4-bfde-4f44-ab37-e60fdbd05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ADB9C8-29A9-4DCE-829C-5172D1647A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ef57f4-bfde-4f44-ab37-e60fdbd050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32AA50-B233-4CD5-873A-F6D46FD635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9EEB27-A79B-4FCA-A04C-D9B656369F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Ekran Gösterisi 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Arial</vt:lpstr>
      <vt:lpstr>Calibri</vt:lpstr>
      <vt:lpstr>Ofis Teması</vt:lpstr>
      <vt:lpstr>BASINÇ ÖLÇÜMÜ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YATAY VE EĞİK YÜZEYLERİ ETKİYEN BASINÇ KUVVETİNİN HESABI</dc:title>
  <dc:creator>hp4520s</dc:creator>
  <cp:lastModifiedBy>Cengizhan Topcu</cp:lastModifiedBy>
  <cp:revision>2</cp:revision>
  <dcterms:created xsi:type="dcterms:W3CDTF">2020-05-18T10:11:40Z</dcterms:created>
  <dcterms:modified xsi:type="dcterms:W3CDTF">2021-08-21T07:29:44Z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0x0101006A9E553F70E7B140B020DC563CB77D25</vt:lpwstr>
  </property>
</Properties>
</file>