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3" r:id="rId2"/>
    <p:sldId id="320" r:id="rId3"/>
    <p:sldId id="314" r:id="rId4"/>
    <p:sldId id="321" r:id="rId5"/>
    <p:sldId id="319" r:id="rId6"/>
    <p:sldId id="322" r:id="rId7"/>
    <p:sldId id="318" r:id="rId8"/>
    <p:sldId id="323" r:id="rId9"/>
    <p:sldId id="317" r:id="rId10"/>
    <p:sldId id="324" r:id="rId11"/>
    <p:sldId id="316" r:id="rId12"/>
    <p:sldId id="325" r:id="rId13"/>
    <p:sldId id="315" r:id="rId14"/>
    <p:sldId id="32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HAFTA" id="{13967F69-BFF3-4D2A-899A-E049EFE5D9C6}">
          <p14:sldIdLst>
            <p14:sldId id="313"/>
            <p14:sldId id="320"/>
          </p14:sldIdLst>
        </p14:section>
        <p14:section name="2.HAFTA" id="{670A1D7C-242F-4B6C-B879-334C0C25E39F}">
          <p14:sldIdLst>
            <p14:sldId id="314"/>
            <p14:sldId id="321"/>
          </p14:sldIdLst>
        </p14:section>
        <p14:section name="3.HAFTA" id="{DEA88110-8613-4532-B578-95DC1B259270}">
          <p14:sldIdLst>
            <p14:sldId id="319"/>
            <p14:sldId id="322"/>
          </p14:sldIdLst>
        </p14:section>
        <p14:section name="4.HAFTA" id="{D98910C0-D3D4-4302-ADD2-050502BCBB53}">
          <p14:sldIdLst>
            <p14:sldId id="318"/>
            <p14:sldId id="323"/>
          </p14:sldIdLst>
        </p14:section>
        <p14:section name="5.HAFTA" id="{07FDC3CB-C026-4276-A6C9-92E1998E35F8}">
          <p14:sldIdLst>
            <p14:sldId id="317"/>
            <p14:sldId id="324"/>
          </p14:sldIdLst>
        </p14:section>
        <p14:section name="6.HAFTA" id="{20B12BE0-7202-4C79-875C-1F1767583B28}">
          <p14:sldIdLst>
            <p14:sldId id="316"/>
            <p14:sldId id="325"/>
          </p14:sldIdLst>
        </p14:section>
        <p14:section name="7.HAFTA" id="{AF618E8C-7919-44A9-8D73-E5F1174F09C9}">
          <p14:sldIdLst>
            <p14:sldId id="31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5101" autoAdjust="0"/>
  </p:normalViewPr>
  <p:slideViewPr>
    <p:cSldViewPr snapToGrid="0">
      <p:cViewPr varScale="1">
        <p:scale>
          <a:sx n="81" d="100"/>
          <a:sy n="81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2FC4-0842-4594-8FC4-6FD2CBEA4628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71F2-44F4-4C39-BD69-F590BC330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7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682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1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578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1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38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8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4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3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09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00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0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4C60-DD4C-4E24-A6D4-7B8FCA17BCAB}" type="datetimeFigureOut">
              <a:rPr lang="tr-TR" smtClean="0"/>
              <a:t>30.03.2022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DD1-B0B2-46C4-976C-90E64A52EF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165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lanık mantık (Fuzzy Logic) nedir?">
            <a:extLst>
              <a:ext uri="{FF2B5EF4-FFF2-40B4-BE49-F238E27FC236}">
                <a16:creationId xmlns:a16="http://schemas.microsoft.com/office/drawing/2014/main" id="{FD34D82C-4EC7-4113-A46D-625C3789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221"/>
            <a:ext cx="9144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E811827-0A5F-41ED-BDC5-EA2CBA89D8C6}"/>
              </a:ext>
            </a:extLst>
          </p:cNvPr>
          <p:cNvSpPr txBox="1"/>
          <p:nvPr/>
        </p:nvSpPr>
        <p:spPr>
          <a:xfrm>
            <a:off x="1127681" y="1662278"/>
            <a:ext cx="711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BULANIK MANTIK VE KONTROL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9019DD-C7CA-4E13-84BE-EC1467DDB377}"/>
              </a:ext>
            </a:extLst>
          </p:cNvPr>
          <p:cNvSpPr txBox="1"/>
          <p:nvPr/>
        </p:nvSpPr>
        <p:spPr>
          <a:xfrm>
            <a:off x="939144" y="3718996"/>
            <a:ext cx="74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 1.HAFTA</a:t>
            </a:r>
          </a:p>
        </p:txBody>
      </p:sp>
    </p:spTree>
    <p:extLst>
      <p:ext uri="{BB962C8B-B14F-4D97-AF65-F5344CB8AC3E}">
        <p14:creationId xmlns:p14="http://schemas.microsoft.com/office/powerpoint/2010/main" val="91044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11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lanık mantık (Fuzzy Logic) nedir?">
            <a:extLst>
              <a:ext uri="{FF2B5EF4-FFF2-40B4-BE49-F238E27FC236}">
                <a16:creationId xmlns:a16="http://schemas.microsoft.com/office/drawing/2014/main" id="{FD34D82C-4EC7-4113-A46D-625C3789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221"/>
            <a:ext cx="9144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E811827-0A5F-41ED-BDC5-EA2CBA89D8C6}"/>
              </a:ext>
            </a:extLst>
          </p:cNvPr>
          <p:cNvSpPr txBox="1"/>
          <p:nvPr/>
        </p:nvSpPr>
        <p:spPr>
          <a:xfrm>
            <a:off x="1127681" y="1662278"/>
            <a:ext cx="711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BULANIK MANTIK VE KONTROL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9019DD-C7CA-4E13-84BE-EC1467DDB377}"/>
              </a:ext>
            </a:extLst>
          </p:cNvPr>
          <p:cNvSpPr txBox="1"/>
          <p:nvPr/>
        </p:nvSpPr>
        <p:spPr>
          <a:xfrm>
            <a:off x="939144" y="3718996"/>
            <a:ext cx="74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 6.HAFTA</a:t>
            </a:r>
          </a:p>
        </p:txBody>
      </p:sp>
    </p:spTree>
    <p:extLst>
      <p:ext uri="{BB962C8B-B14F-4D97-AF65-F5344CB8AC3E}">
        <p14:creationId xmlns:p14="http://schemas.microsoft.com/office/powerpoint/2010/main" val="382934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38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lanık mantık (Fuzzy Logic) nedir?">
            <a:extLst>
              <a:ext uri="{FF2B5EF4-FFF2-40B4-BE49-F238E27FC236}">
                <a16:creationId xmlns:a16="http://schemas.microsoft.com/office/drawing/2014/main" id="{FD34D82C-4EC7-4113-A46D-625C3789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221"/>
            <a:ext cx="9144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E811827-0A5F-41ED-BDC5-EA2CBA89D8C6}"/>
              </a:ext>
            </a:extLst>
          </p:cNvPr>
          <p:cNvSpPr txBox="1"/>
          <p:nvPr/>
        </p:nvSpPr>
        <p:spPr>
          <a:xfrm>
            <a:off x="1127681" y="1662278"/>
            <a:ext cx="711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BULANIK MANTIK VE KONTROL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9019DD-C7CA-4E13-84BE-EC1467DDB377}"/>
              </a:ext>
            </a:extLst>
          </p:cNvPr>
          <p:cNvSpPr txBox="1"/>
          <p:nvPr/>
        </p:nvSpPr>
        <p:spPr>
          <a:xfrm>
            <a:off x="939144" y="3718996"/>
            <a:ext cx="74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 7.HAFTA</a:t>
            </a:r>
          </a:p>
        </p:txBody>
      </p:sp>
    </p:spTree>
    <p:extLst>
      <p:ext uri="{BB962C8B-B14F-4D97-AF65-F5344CB8AC3E}">
        <p14:creationId xmlns:p14="http://schemas.microsoft.com/office/powerpoint/2010/main" val="102979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10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37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lanık mantık (Fuzzy Logic) nedir?">
            <a:extLst>
              <a:ext uri="{FF2B5EF4-FFF2-40B4-BE49-F238E27FC236}">
                <a16:creationId xmlns:a16="http://schemas.microsoft.com/office/drawing/2014/main" id="{FD34D82C-4EC7-4113-A46D-625C3789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221"/>
            <a:ext cx="9144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E811827-0A5F-41ED-BDC5-EA2CBA89D8C6}"/>
              </a:ext>
            </a:extLst>
          </p:cNvPr>
          <p:cNvSpPr txBox="1"/>
          <p:nvPr/>
        </p:nvSpPr>
        <p:spPr>
          <a:xfrm>
            <a:off x="1127681" y="1662278"/>
            <a:ext cx="711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BULANIK MANTIK VE KONTROL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9019DD-C7CA-4E13-84BE-EC1467DDB377}"/>
              </a:ext>
            </a:extLst>
          </p:cNvPr>
          <p:cNvSpPr txBox="1"/>
          <p:nvPr/>
        </p:nvSpPr>
        <p:spPr>
          <a:xfrm>
            <a:off x="939144" y="3718996"/>
            <a:ext cx="74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 2.HAFTA</a:t>
            </a:r>
          </a:p>
        </p:txBody>
      </p:sp>
    </p:spTree>
    <p:extLst>
      <p:ext uri="{BB962C8B-B14F-4D97-AF65-F5344CB8AC3E}">
        <p14:creationId xmlns:p14="http://schemas.microsoft.com/office/powerpoint/2010/main" val="311529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62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lanık mantık (Fuzzy Logic) nedir?">
            <a:extLst>
              <a:ext uri="{FF2B5EF4-FFF2-40B4-BE49-F238E27FC236}">
                <a16:creationId xmlns:a16="http://schemas.microsoft.com/office/drawing/2014/main" id="{FD34D82C-4EC7-4113-A46D-625C3789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221"/>
            <a:ext cx="9144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E811827-0A5F-41ED-BDC5-EA2CBA89D8C6}"/>
              </a:ext>
            </a:extLst>
          </p:cNvPr>
          <p:cNvSpPr txBox="1"/>
          <p:nvPr/>
        </p:nvSpPr>
        <p:spPr>
          <a:xfrm>
            <a:off x="1127681" y="1662278"/>
            <a:ext cx="711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BULANIK MANTIK VE KONTROL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9019DD-C7CA-4E13-84BE-EC1467DDB377}"/>
              </a:ext>
            </a:extLst>
          </p:cNvPr>
          <p:cNvSpPr txBox="1"/>
          <p:nvPr/>
        </p:nvSpPr>
        <p:spPr>
          <a:xfrm>
            <a:off x="939144" y="3718996"/>
            <a:ext cx="74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 3.HAFTA</a:t>
            </a:r>
          </a:p>
        </p:txBody>
      </p:sp>
    </p:spTree>
    <p:extLst>
      <p:ext uri="{BB962C8B-B14F-4D97-AF65-F5344CB8AC3E}">
        <p14:creationId xmlns:p14="http://schemas.microsoft.com/office/powerpoint/2010/main" val="246049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79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lanık mantık (Fuzzy Logic) nedir?">
            <a:extLst>
              <a:ext uri="{FF2B5EF4-FFF2-40B4-BE49-F238E27FC236}">
                <a16:creationId xmlns:a16="http://schemas.microsoft.com/office/drawing/2014/main" id="{FD34D82C-4EC7-4113-A46D-625C3789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221"/>
            <a:ext cx="9144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E811827-0A5F-41ED-BDC5-EA2CBA89D8C6}"/>
              </a:ext>
            </a:extLst>
          </p:cNvPr>
          <p:cNvSpPr txBox="1"/>
          <p:nvPr/>
        </p:nvSpPr>
        <p:spPr>
          <a:xfrm>
            <a:off x="1127681" y="1662278"/>
            <a:ext cx="711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BULANIK MANTIK VE KONTROL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9019DD-C7CA-4E13-84BE-EC1467DDB377}"/>
              </a:ext>
            </a:extLst>
          </p:cNvPr>
          <p:cNvSpPr txBox="1"/>
          <p:nvPr/>
        </p:nvSpPr>
        <p:spPr>
          <a:xfrm>
            <a:off x="939144" y="3718996"/>
            <a:ext cx="74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 4.HAFTA</a:t>
            </a:r>
          </a:p>
        </p:txBody>
      </p:sp>
    </p:spTree>
    <p:extLst>
      <p:ext uri="{BB962C8B-B14F-4D97-AF65-F5344CB8AC3E}">
        <p14:creationId xmlns:p14="http://schemas.microsoft.com/office/powerpoint/2010/main" val="67427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20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lanık mantık (Fuzzy Logic) nedir?">
            <a:extLst>
              <a:ext uri="{FF2B5EF4-FFF2-40B4-BE49-F238E27FC236}">
                <a16:creationId xmlns:a16="http://schemas.microsoft.com/office/drawing/2014/main" id="{FD34D82C-4EC7-4113-A46D-625C3789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8221"/>
            <a:ext cx="9144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E811827-0A5F-41ED-BDC5-EA2CBA89D8C6}"/>
              </a:ext>
            </a:extLst>
          </p:cNvPr>
          <p:cNvSpPr txBox="1"/>
          <p:nvPr/>
        </p:nvSpPr>
        <p:spPr>
          <a:xfrm>
            <a:off x="1127681" y="1662278"/>
            <a:ext cx="711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BULANIK MANTIK VE KONTROL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9019DD-C7CA-4E13-84BE-EC1467DDB377}"/>
              </a:ext>
            </a:extLst>
          </p:cNvPr>
          <p:cNvSpPr txBox="1"/>
          <p:nvPr/>
        </p:nvSpPr>
        <p:spPr>
          <a:xfrm>
            <a:off x="939144" y="3718996"/>
            <a:ext cx="74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/>
              <a:t> 5.HAFTA</a:t>
            </a:r>
          </a:p>
        </p:txBody>
      </p:sp>
    </p:spTree>
    <p:extLst>
      <p:ext uri="{BB962C8B-B14F-4D97-AF65-F5344CB8AC3E}">
        <p14:creationId xmlns:p14="http://schemas.microsoft.com/office/powerpoint/2010/main" val="211005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6853</TotalTime>
  <Words>56</Words>
  <Application>Microsoft Office PowerPoint</Application>
  <PresentationFormat>Ekran Gösterisi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134</cp:revision>
  <dcterms:created xsi:type="dcterms:W3CDTF">2021-03-26T12:13:53Z</dcterms:created>
  <dcterms:modified xsi:type="dcterms:W3CDTF">2022-03-30T22:42:11Z</dcterms:modified>
</cp:coreProperties>
</file>