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6858000" cy="9906000" type="A4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6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7D56-9EB5-48B7-98AD-1A868A934377}" type="datetimeFigureOut">
              <a:rPr lang="tr-TR" smtClean="0"/>
              <a:t>27.05.2021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997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7D56-9EB5-48B7-98AD-1A868A934377}" type="datetimeFigureOut">
              <a:rPr lang="tr-TR" smtClean="0"/>
              <a:t>27.05.2021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724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7D56-9EB5-48B7-98AD-1A868A934377}" type="datetimeFigureOut">
              <a:rPr lang="tr-TR" smtClean="0"/>
              <a:t>27.05.2021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650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7D56-9EB5-48B7-98AD-1A868A934377}" type="datetimeFigureOut">
              <a:rPr lang="tr-TR" smtClean="0"/>
              <a:t>27.05.2021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209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7D56-9EB5-48B7-98AD-1A868A934377}" type="datetimeFigureOut">
              <a:rPr lang="tr-TR" smtClean="0"/>
              <a:t>27.05.2021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775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7D56-9EB5-48B7-98AD-1A868A934377}" type="datetimeFigureOut">
              <a:rPr lang="tr-TR" smtClean="0"/>
              <a:t>27.05.2021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781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7D56-9EB5-48B7-98AD-1A868A934377}" type="datetimeFigureOut">
              <a:rPr lang="tr-TR" smtClean="0"/>
              <a:t>27.05.2021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42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7D56-9EB5-48B7-98AD-1A868A934377}" type="datetimeFigureOut">
              <a:rPr lang="tr-TR" smtClean="0"/>
              <a:t>27.05.2021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54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7D56-9EB5-48B7-98AD-1A868A934377}" type="datetimeFigureOut">
              <a:rPr lang="tr-TR" smtClean="0"/>
              <a:t>27.05.2021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404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7D56-9EB5-48B7-98AD-1A868A934377}" type="datetimeFigureOut">
              <a:rPr lang="tr-TR" smtClean="0"/>
              <a:t>27.05.2021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201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97D56-9EB5-48B7-98AD-1A868A934377}" type="datetimeFigureOut">
              <a:rPr lang="tr-TR" smtClean="0"/>
              <a:t>27.05.2021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931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97D56-9EB5-48B7-98AD-1A868A934377}" type="datetimeFigureOut">
              <a:rPr lang="tr-TR" smtClean="0"/>
              <a:t>27.05.2021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DA6AA-786B-48F0-9504-853E0822FF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134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2859AE98-A870-46C2-B045-E8BE65A4AFCD}"/>
              </a:ext>
            </a:extLst>
          </p:cNvPr>
          <p:cNvSpPr txBox="1"/>
          <p:nvPr/>
        </p:nvSpPr>
        <p:spPr>
          <a:xfrm>
            <a:off x="1585852" y="13648"/>
            <a:ext cx="3686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u="sng" dirty="0"/>
              <a:t>6.Yörünge Planlaması Örnek Problemler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AFC36BD0-FAF4-4E9C-BD4D-22837400B0D2}"/>
              </a:ext>
            </a:extLst>
          </p:cNvPr>
          <p:cNvSpPr txBox="1"/>
          <p:nvPr/>
        </p:nvSpPr>
        <p:spPr>
          <a:xfrm>
            <a:off x="174307" y="418602"/>
            <a:ext cx="381083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i-FI" sz="1200" b="1" dirty="0">
                <a:effectLst/>
                <a:latin typeface="BankGothic Md BT" panose="020B0807020203060204" pitchFamily="34" charset="0"/>
              </a:rPr>
              <a:t> 6.1 Eklem Uzayında Yörünge Planlaması</a:t>
            </a:r>
            <a:endParaRPr lang="tr-TR" sz="1200" b="1" dirty="0">
              <a:effectLst/>
              <a:latin typeface="BankGothic Md BT" panose="020B080702020306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89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AFC36BD0-FAF4-4E9C-BD4D-22837400B0D2}"/>
              </a:ext>
            </a:extLst>
          </p:cNvPr>
          <p:cNvSpPr txBox="1"/>
          <p:nvPr/>
        </p:nvSpPr>
        <p:spPr>
          <a:xfrm>
            <a:off x="174307" y="418603"/>
            <a:ext cx="386543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i-FI" sz="1200" b="1" dirty="0">
                <a:effectLst/>
                <a:latin typeface="BankGothic Md BT" panose="020B0807020203060204" pitchFamily="34" charset="0"/>
              </a:rPr>
              <a:t>6.2 Kartezyen Uzayda Yörünge Planlaması</a:t>
            </a:r>
            <a:endParaRPr lang="tr-TR" sz="1200" b="1" dirty="0">
              <a:effectLst/>
              <a:latin typeface="BankGothic Md BT" panose="020B080702020306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09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17</Words>
  <Application>Microsoft Office PowerPoint</Application>
  <PresentationFormat>A4 Kağıt (210x297 mm)</PresentationFormat>
  <Paragraphs>3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7" baseType="lpstr">
      <vt:lpstr>Arial</vt:lpstr>
      <vt:lpstr>BankGothic Md BT</vt:lpstr>
      <vt:lpstr>Calibri</vt:lpstr>
      <vt:lpstr>Calibri Light</vt:lpstr>
      <vt:lpstr>Office Teması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Cengizhan Topcu</dc:creator>
  <cp:lastModifiedBy>Cengizhan Topcu</cp:lastModifiedBy>
  <cp:revision>24</cp:revision>
  <cp:lastPrinted>2021-04-12T15:08:40Z</cp:lastPrinted>
  <dcterms:created xsi:type="dcterms:W3CDTF">2020-11-04T17:57:21Z</dcterms:created>
  <dcterms:modified xsi:type="dcterms:W3CDTF">2021-05-27T14:45:51Z</dcterms:modified>
</cp:coreProperties>
</file>