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6" r:id="rId4"/>
    <p:sldId id="260" r:id="rId5"/>
    <p:sldId id="258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1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0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45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3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3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6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2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33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96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19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2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E1F7-BE3C-4BF7-AEF8-95235EDBE4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82A5-97A5-48B3-AB00-22BD131A6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5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1829753" y="0"/>
            <a:ext cx="3318510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30" u="sng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tr-TR" sz="163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Gerilme </a:t>
            </a:r>
            <a:r>
              <a:rPr lang="tr-TR" sz="1630" u="sng" dirty="0"/>
              <a:t>Örnek Problemler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2299BD0-3714-479F-8EB6-29D3D3134024}"/>
              </a:ext>
            </a:extLst>
          </p:cNvPr>
          <p:cNvSpPr txBox="1"/>
          <p:nvPr/>
        </p:nvSpPr>
        <p:spPr>
          <a:xfrm>
            <a:off x="60007" y="857261"/>
            <a:ext cx="11363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  <a:cs typeface="Calibri" panose="020F0502020204030204" pitchFamily="34" charset="0"/>
              </a:rPr>
              <a:t>Örnek 1.7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6BB2F5-BD00-47E5-912B-FB94780D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" y="1187456"/>
            <a:ext cx="4835469" cy="2438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19EC3D9-A8A2-4B46-871F-58FD65C14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"/>
          <a:stretch/>
        </p:blipFill>
        <p:spPr>
          <a:xfrm>
            <a:off x="1901404" y="1484458"/>
            <a:ext cx="3146488" cy="2446778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D543DD09-F86A-4772-978F-4546C13D6AC7}"/>
              </a:ext>
            </a:extLst>
          </p:cNvPr>
          <p:cNvSpPr txBox="1"/>
          <p:nvPr/>
        </p:nvSpPr>
        <p:spPr>
          <a:xfrm>
            <a:off x="60007" y="342400"/>
            <a:ext cx="61087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latin typeface="BankGothic Md BT" panose="020B0807020203060204" pitchFamily="34" charset="0"/>
              </a:rPr>
              <a:t>1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.3 Gerilme</a:t>
            </a:r>
          </a:p>
          <a:p>
            <a:r>
              <a:rPr lang="tr-TR" sz="1200" b="1" dirty="0">
                <a:latin typeface="BankGothic Md BT" panose="020B0807020203060204" pitchFamily="34" charset="0"/>
              </a:rPr>
              <a:t>1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.4 </a:t>
            </a:r>
            <a:r>
              <a:rPr lang="tr-TR" sz="1200" b="1" dirty="0" err="1">
                <a:effectLst/>
                <a:latin typeface="BankGothic Md BT" panose="020B0807020203060204" pitchFamily="34" charset="0"/>
              </a:rPr>
              <a:t>Eksenel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 Olarak yüklenmiş bir çubukta ortalama normal gerilme </a:t>
            </a:r>
          </a:p>
        </p:txBody>
      </p:sp>
    </p:spTree>
    <p:extLst>
      <p:ext uri="{BB962C8B-B14F-4D97-AF65-F5344CB8AC3E}">
        <p14:creationId xmlns:p14="http://schemas.microsoft.com/office/powerpoint/2010/main" val="26720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84AECD97-92C2-4ABD-A0DF-BB10B20968A3}"/>
              </a:ext>
            </a:extLst>
          </p:cNvPr>
          <p:cNvSpPr txBox="1"/>
          <p:nvPr/>
        </p:nvSpPr>
        <p:spPr>
          <a:xfrm>
            <a:off x="60008" y="54592"/>
            <a:ext cx="11363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  <a:cs typeface="Calibri" panose="020F0502020204030204" pitchFamily="34" charset="0"/>
              </a:rPr>
              <a:t>Örnek 1.2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EF70C99-F0A1-4016-A187-72D72260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" y="383119"/>
            <a:ext cx="5520610" cy="38115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EBADE2C-496D-407E-9C21-018DF3E4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764275"/>
            <a:ext cx="3219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F2299BD0-3714-479F-8EB6-29D3D3134024}"/>
              </a:ext>
            </a:extLst>
          </p:cNvPr>
          <p:cNvSpPr txBox="1"/>
          <p:nvPr/>
        </p:nvSpPr>
        <p:spPr>
          <a:xfrm>
            <a:off x="88776" y="375744"/>
            <a:ext cx="12218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  <a:cs typeface="Calibri" panose="020F0502020204030204" pitchFamily="34" charset="0"/>
              </a:rPr>
              <a:t>Örnek 1.10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FFAF5D8-CAD7-423E-9C1D-F70C27F53EAA}"/>
              </a:ext>
            </a:extLst>
          </p:cNvPr>
          <p:cNvSpPr txBox="1"/>
          <p:nvPr/>
        </p:nvSpPr>
        <p:spPr>
          <a:xfrm>
            <a:off x="88776" y="33726"/>
            <a:ext cx="27763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latin typeface="BankGothic Md BT" panose="020B0807020203060204" pitchFamily="34" charset="0"/>
              </a:rPr>
              <a:t>1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.5 Ortalama Kayma Gerilmesi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F55A6A-836A-4655-89CF-B521FE62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" y="696060"/>
            <a:ext cx="4906305" cy="23015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3134A3E-9F1F-4327-8B91-3F9B1238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36" y="926214"/>
            <a:ext cx="3271644" cy="16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B436CC81-DE56-4D69-987C-9997D4AB455D}"/>
              </a:ext>
            </a:extLst>
          </p:cNvPr>
          <p:cNvSpPr txBox="1"/>
          <p:nvPr/>
        </p:nvSpPr>
        <p:spPr>
          <a:xfrm>
            <a:off x="40944" y="54592"/>
            <a:ext cx="12218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  <a:cs typeface="Calibri" panose="020F0502020204030204" pitchFamily="34" charset="0"/>
              </a:rPr>
              <a:t>Örnek 1.12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D5E9EDB-ED99-4402-A451-EA368EA8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" y="396610"/>
            <a:ext cx="4531056" cy="30452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BC4B5D2-8D2E-4B26-805C-63E7F681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27" y="701133"/>
            <a:ext cx="2640145" cy="23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F2299BD0-3714-479F-8EB6-29D3D3134024}"/>
              </a:ext>
            </a:extLst>
          </p:cNvPr>
          <p:cNvSpPr txBox="1"/>
          <p:nvPr/>
        </p:nvSpPr>
        <p:spPr>
          <a:xfrm>
            <a:off x="88776" y="553498"/>
            <a:ext cx="12218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  <a:cs typeface="Calibri" panose="020F0502020204030204" pitchFamily="34" charset="0"/>
              </a:rPr>
              <a:t>Örnek 1.13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800F4B-711E-4CFD-8A7D-5D29E860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" y="875910"/>
            <a:ext cx="4905626" cy="320559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5A91DF-375A-463B-AF64-DD4C52970F72}"/>
              </a:ext>
            </a:extLst>
          </p:cNvPr>
          <p:cNvSpPr txBox="1"/>
          <p:nvPr/>
        </p:nvSpPr>
        <p:spPr>
          <a:xfrm>
            <a:off x="88776" y="46419"/>
            <a:ext cx="32012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latin typeface="BankGothic Md BT" panose="020B0807020203060204" pitchFamily="34" charset="0"/>
              </a:rPr>
              <a:t>1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.6 Müsaade Edilebilir Gerilme</a:t>
            </a:r>
          </a:p>
          <a:p>
            <a:r>
              <a:rPr lang="tr-TR" sz="1200" b="1" dirty="0">
                <a:latin typeface="BankGothic Md BT" panose="020B0807020203060204" pitchFamily="34" charset="0"/>
              </a:rPr>
              <a:t>1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.7 Basit </a:t>
            </a:r>
            <a:r>
              <a:rPr lang="tr-TR" sz="1200" b="1" dirty="0" err="1">
                <a:effectLst/>
                <a:latin typeface="BankGothic Md BT" panose="020B0807020203060204" pitchFamily="34" charset="0"/>
              </a:rPr>
              <a:t>Bağlantılarınn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 Tasarımı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E8B6586-5C51-48AE-86DE-0C716EFD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97" y="1196469"/>
            <a:ext cx="3130805" cy="22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B436CC81-DE56-4D69-987C-9997D4AB455D}"/>
              </a:ext>
            </a:extLst>
          </p:cNvPr>
          <p:cNvSpPr txBox="1"/>
          <p:nvPr/>
        </p:nvSpPr>
        <p:spPr>
          <a:xfrm>
            <a:off x="81888" y="40944"/>
            <a:ext cx="12218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  <a:cs typeface="Calibri" panose="020F0502020204030204" pitchFamily="34" charset="0"/>
              </a:rPr>
              <a:t>Örnek 1.16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FBA2D249-47E7-4B7D-88EF-ACF34ED3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" y="358333"/>
            <a:ext cx="3875892" cy="82902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FC11B7B3-BD16-4E76-8ABD-C9B8984F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58" y="1227745"/>
            <a:ext cx="3174127" cy="16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40</Words>
  <Application>Microsoft Office PowerPoint</Application>
  <PresentationFormat>A4 Kağıt (210x297 mm)</PresentationFormat>
  <Paragraphs>12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BankGothic Md BT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21</cp:revision>
  <dcterms:created xsi:type="dcterms:W3CDTF">2020-10-26T10:49:32Z</dcterms:created>
  <dcterms:modified xsi:type="dcterms:W3CDTF">2021-04-04T20:54:59Z</dcterms:modified>
</cp:coreProperties>
</file>