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4C8"/>
    <a:srgbClr val="0DF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93CF723-E932-4D47-B7BD-3FE3EBF67119}"/>
              </a:ext>
            </a:extLst>
          </p:cNvPr>
          <p:cNvSpPr txBox="1"/>
          <p:nvPr/>
        </p:nvSpPr>
        <p:spPr>
          <a:xfrm>
            <a:off x="85817" y="186431"/>
            <a:ext cx="8818487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 Bıçak en alt noktaya indiğinde bir taşa takıldığında ve motor 5 km/h saat hızla 600 Beygir güç uyguladığında, bağlantı noktaları ve bıçak kırılmasın. Motorun ne kadar itme kuvveti oluşturduğunu hesaplayıp sisteme bu kuvveti uygulayın. Gerilme en fazla 200 </a:t>
            </a:r>
            <a:r>
              <a:rPr lang="tr-TR" dirty="0" err="1"/>
              <a:t>MPa</a:t>
            </a:r>
            <a:r>
              <a:rPr lang="tr-TR" dirty="0"/>
              <a:t> olsun.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40E2D74-A399-4AB6-892C-1D22C4D59051}"/>
              </a:ext>
            </a:extLst>
          </p:cNvPr>
          <p:cNvSpPr txBox="1"/>
          <p:nvPr/>
        </p:nvSpPr>
        <p:spPr>
          <a:xfrm>
            <a:off x="85816" y="1510036"/>
            <a:ext cx="3465251" cy="2585323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bg1"/>
                </a:solidFill>
              </a:rPr>
              <a:t>1 beygir güç (</a:t>
            </a:r>
            <a:r>
              <a:rPr lang="tr-TR" dirty="0" err="1">
                <a:solidFill>
                  <a:schemeClr val="bg1"/>
                </a:solidFill>
              </a:rPr>
              <a:t>hp</a:t>
            </a:r>
            <a:r>
              <a:rPr lang="tr-TR" dirty="0">
                <a:solidFill>
                  <a:schemeClr val="bg1"/>
                </a:solidFill>
              </a:rPr>
              <a:t>)=745,699 N*m/s, </a:t>
            </a:r>
            <a:r>
              <a:rPr lang="tr-TR" dirty="0" err="1">
                <a:solidFill>
                  <a:schemeClr val="bg1"/>
                </a:solidFill>
              </a:rPr>
              <a:t>Watt</a:t>
            </a: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bg1"/>
                </a:solidFill>
              </a:rPr>
              <a:t>P=W/t (Güç=İş/Zaman) (</a:t>
            </a:r>
            <a:r>
              <a:rPr lang="tr-TR" dirty="0" err="1">
                <a:solidFill>
                  <a:schemeClr val="bg1"/>
                </a:solidFill>
              </a:rPr>
              <a:t>Watt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bg1"/>
                </a:solidFill>
              </a:rPr>
              <a:t>1 saat=60dk=3600sn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bg1"/>
                </a:solidFill>
              </a:rPr>
              <a:t>1Km=1000m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bg1"/>
                </a:solidFill>
              </a:rPr>
              <a:t>W=F*x (İş=Kuvvet*Yol) (</a:t>
            </a:r>
            <a:r>
              <a:rPr lang="tr-TR" dirty="0" err="1">
                <a:solidFill>
                  <a:schemeClr val="bg1"/>
                </a:solidFill>
              </a:rPr>
              <a:t>Joule</a:t>
            </a:r>
            <a:r>
              <a:rPr lang="tr-TR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bg1"/>
                </a:solidFill>
              </a:rPr>
              <a:t>F=m*a (N=kg*m/s^2)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bg1"/>
                </a:solidFill>
              </a:rPr>
              <a:t>a=V/t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bg1"/>
                </a:solidFill>
              </a:rPr>
              <a:t>I=F*t </a:t>
            </a:r>
          </a:p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26AC57E-625C-4F46-8665-252DABFD7C61}"/>
              </a:ext>
            </a:extLst>
          </p:cNvPr>
          <p:cNvSpPr txBox="1"/>
          <p:nvPr/>
        </p:nvSpPr>
        <p:spPr>
          <a:xfrm>
            <a:off x="3613212" y="1501988"/>
            <a:ext cx="5291092" cy="341632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1.  600 </a:t>
            </a:r>
            <a:r>
              <a:rPr lang="tr-TR" dirty="0" err="1">
                <a:solidFill>
                  <a:schemeClr val="bg2">
                    <a:lumMod val="25000"/>
                  </a:schemeClr>
                </a:solidFill>
              </a:rPr>
              <a:t>hp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=600*745,699=447.419,92 W</a:t>
            </a:r>
          </a:p>
          <a:p>
            <a:endParaRPr lang="tr-T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2.  447.419,92=W/3600 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W=1.610.711.712 j</a:t>
            </a:r>
          </a:p>
          <a:p>
            <a:endParaRPr lang="tr-T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3.  1.610.711.712=F*5000 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F=322.142,3424 N</a:t>
            </a:r>
          </a:p>
          <a:p>
            <a:endParaRPr lang="tr-T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4.  a=5000/3600=1,38 m/s^2</a:t>
            </a:r>
          </a:p>
          <a:p>
            <a:endParaRPr lang="tr-T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4.  322.142,3424=m*1,38 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m=233.436,48 Kg</a:t>
            </a:r>
            <a:endParaRPr lang="tr-TR" dirty="0">
              <a:solidFill>
                <a:schemeClr val="bg2">
                  <a:lumMod val="25000"/>
                </a:schemeClr>
              </a:solidFill>
            </a:endParaRPr>
          </a:p>
          <a:p>
            <a:endParaRPr lang="tr-TR" dirty="0"/>
          </a:p>
          <a:p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5.  I=322.142,3424*1 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I=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322.142,3424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N/s</a:t>
            </a:r>
            <a:endParaRPr lang="tr-TR" dirty="0">
              <a:solidFill>
                <a:schemeClr val="bg2">
                  <a:lumMod val="25000"/>
                </a:schemeClr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6136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64</TotalTime>
  <Words>191</Words>
  <Application>Microsoft Office PowerPoint</Application>
  <PresentationFormat>Geniş ekran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Tahta Yazı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topçu</dc:creator>
  <cp:lastModifiedBy>cengizhan topçu</cp:lastModifiedBy>
  <cp:revision>8</cp:revision>
  <dcterms:created xsi:type="dcterms:W3CDTF">2019-06-09T17:48:48Z</dcterms:created>
  <dcterms:modified xsi:type="dcterms:W3CDTF">2019-06-09T18:53:40Z</dcterms:modified>
</cp:coreProperties>
</file>