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B896F-3411-49DF-866C-1FD7CA1D5127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1252538"/>
            <a:ext cx="23431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8976" y="4822827"/>
            <a:ext cx="5511800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69EF-3307-4E2B-AC1C-38A64E5334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997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42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0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5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09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84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39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42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34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0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978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019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5889-42A7-4B45-81E8-28B46A113C97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244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6" y="531830"/>
            <a:ext cx="6709388" cy="682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4B9C2EA-BA82-441F-A58C-E633022BEB2D}"/>
              </a:ext>
            </a:extLst>
          </p:cNvPr>
          <p:cNvSpPr txBox="1"/>
          <p:nvPr/>
        </p:nvSpPr>
        <p:spPr>
          <a:xfrm>
            <a:off x="1930138" y="-7486"/>
            <a:ext cx="3341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/>
              <a:t>BİYOMEKANİK FORMÜL KAĞIDI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C9192CC-27ED-46FA-92B3-AFB31F53081B}"/>
              </a:ext>
            </a:extLst>
          </p:cNvPr>
          <p:cNvSpPr txBox="1"/>
          <p:nvPr/>
        </p:nvSpPr>
        <p:spPr>
          <a:xfrm>
            <a:off x="-3812" y="259721"/>
            <a:ext cx="170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400" u="sng" dirty="0"/>
              <a:t>1.Biyomekanik Nedir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74306" y="557230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1.1 Biyomekanik: Tanım ve Perspektif</a:t>
            </a:r>
          </a:p>
        </p:txBody>
      </p:sp>
    </p:spTree>
    <p:extLst>
      <p:ext uri="{BB962C8B-B14F-4D97-AF65-F5344CB8AC3E}">
        <p14:creationId xmlns:p14="http://schemas.microsoft.com/office/powerpoint/2010/main" val="316808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6" y="327110"/>
            <a:ext cx="6709388" cy="682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C9192CC-27ED-46FA-92B3-AFB31F53081B}"/>
              </a:ext>
            </a:extLst>
          </p:cNvPr>
          <p:cNvSpPr txBox="1"/>
          <p:nvPr/>
        </p:nvSpPr>
        <p:spPr>
          <a:xfrm>
            <a:off x="-3812" y="71755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effectLst/>
                <a:latin typeface="Calibri" panose="020F0502020204030204" pitchFamily="34" charset="0"/>
              </a:rPr>
              <a:t>2.İnsan Hareketini Analiz Etmek İçin Kinematik Kavramlar</a:t>
            </a:r>
            <a:endParaRPr lang="nn-NO" sz="1400" u="sng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74306" y="352510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2.1 Hareket Formları</a:t>
            </a:r>
          </a:p>
        </p:txBody>
      </p:sp>
    </p:spTree>
    <p:extLst>
      <p:ext uri="{BB962C8B-B14F-4D97-AF65-F5344CB8AC3E}">
        <p14:creationId xmlns:p14="http://schemas.microsoft.com/office/powerpoint/2010/main" val="28410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87B00C91-53E3-448B-9E57-855543AA6A44}"/>
              </a:ext>
            </a:extLst>
          </p:cNvPr>
          <p:cNvSpPr/>
          <p:nvPr/>
        </p:nvSpPr>
        <p:spPr>
          <a:xfrm>
            <a:off x="74306" y="242885"/>
            <a:ext cx="6709388" cy="682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4142E3A-49C7-4125-A225-9C8ED6C7976C}"/>
              </a:ext>
            </a:extLst>
          </p:cNvPr>
          <p:cNvSpPr txBox="1"/>
          <p:nvPr/>
        </p:nvSpPr>
        <p:spPr>
          <a:xfrm>
            <a:off x="-3812" y="-1928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3.İnsan Hareketini Analiz Etmek İçin Kinetik Kavramlar</a:t>
            </a:r>
            <a:endParaRPr lang="nn-NO" sz="1400" u="sng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CD99B74-7196-4FEA-B61C-923BADB13336}"/>
              </a:ext>
            </a:extLst>
          </p:cNvPr>
          <p:cNvSpPr txBox="1"/>
          <p:nvPr/>
        </p:nvSpPr>
        <p:spPr>
          <a:xfrm>
            <a:off x="74306" y="268285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3.1 Kinetiğe İlişkin Temel Kavramlar</a:t>
            </a:r>
          </a:p>
        </p:txBody>
      </p:sp>
    </p:spTree>
    <p:extLst>
      <p:ext uri="{BB962C8B-B14F-4D97-AF65-F5344CB8AC3E}">
        <p14:creationId xmlns:p14="http://schemas.microsoft.com/office/powerpoint/2010/main" val="305609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>
            <a:extLst>
              <a:ext uri="{FF2B5EF4-FFF2-40B4-BE49-F238E27FC236}">
                <a16:creationId xmlns:a16="http://schemas.microsoft.com/office/drawing/2014/main" id="{F6008376-670A-42E7-93C1-9D5285E5D07D}"/>
              </a:ext>
            </a:extLst>
          </p:cNvPr>
          <p:cNvSpPr/>
          <p:nvPr/>
        </p:nvSpPr>
        <p:spPr>
          <a:xfrm>
            <a:off x="76212" y="267840"/>
            <a:ext cx="6709388" cy="682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66BBE55-EC09-496F-A002-73FBFD504434}"/>
              </a:ext>
            </a:extLst>
          </p:cNvPr>
          <p:cNvSpPr txBox="1"/>
          <p:nvPr/>
        </p:nvSpPr>
        <p:spPr>
          <a:xfrm>
            <a:off x="-1906" y="23027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2.Kuvvet Vektörü</a:t>
            </a:r>
            <a:endParaRPr lang="nn-NO" sz="1400" u="sng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76E10530-6ACD-473C-91ED-30A80374F958}"/>
              </a:ext>
            </a:extLst>
          </p:cNvPr>
          <p:cNvSpPr txBox="1"/>
          <p:nvPr/>
        </p:nvSpPr>
        <p:spPr>
          <a:xfrm>
            <a:off x="60659" y="298716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2.1 Kuvvetin Tanımı</a:t>
            </a:r>
          </a:p>
        </p:txBody>
      </p:sp>
    </p:spTree>
    <p:extLst>
      <p:ext uri="{BB962C8B-B14F-4D97-AF65-F5344CB8AC3E}">
        <p14:creationId xmlns:p14="http://schemas.microsoft.com/office/powerpoint/2010/main" val="119982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>
            <a:extLst>
              <a:ext uri="{FF2B5EF4-FFF2-40B4-BE49-F238E27FC236}">
                <a16:creationId xmlns:a16="http://schemas.microsoft.com/office/drawing/2014/main" id="{60B8226C-E2F9-414E-ACFE-B33E87BB2CF3}"/>
              </a:ext>
            </a:extLst>
          </p:cNvPr>
          <p:cNvSpPr/>
          <p:nvPr/>
        </p:nvSpPr>
        <p:spPr>
          <a:xfrm>
            <a:off x="78118" y="251846"/>
            <a:ext cx="6709388" cy="682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0E842F9-7A8B-4BA4-951B-BB30E0B18AB0}"/>
              </a:ext>
            </a:extLst>
          </p:cNvPr>
          <p:cNvSpPr txBox="1"/>
          <p:nvPr/>
        </p:nvSpPr>
        <p:spPr>
          <a:xfrm>
            <a:off x="0" y="7033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.Moment ve Tork Vektörleri</a:t>
            </a:r>
            <a:endParaRPr lang="nn-NO" sz="1400" u="sng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AB59FDF-69DF-42E7-941B-8AA571507A21}"/>
              </a:ext>
            </a:extLst>
          </p:cNvPr>
          <p:cNvSpPr txBox="1"/>
          <p:nvPr/>
        </p:nvSpPr>
        <p:spPr>
          <a:xfrm>
            <a:off x="97779" y="267387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3.1 Moment ve Tork Vektörlerinin Tanımı</a:t>
            </a:r>
          </a:p>
        </p:txBody>
      </p:sp>
    </p:spTree>
    <p:extLst>
      <p:ext uri="{BB962C8B-B14F-4D97-AF65-F5344CB8AC3E}">
        <p14:creationId xmlns:p14="http://schemas.microsoft.com/office/powerpoint/2010/main" val="28605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>
            <a:extLst>
              <a:ext uri="{FF2B5EF4-FFF2-40B4-BE49-F238E27FC236}">
                <a16:creationId xmlns:a16="http://schemas.microsoft.com/office/drawing/2014/main" id="{ADA30FB1-88AD-4336-AC1C-6AA16B30F11F}"/>
              </a:ext>
            </a:extLst>
          </p:cNvPr>
          <p:cNvSpPr/>
          <p:nvPr/>
        </p:nvSpPr>
        <p:spPr>
          <a:xfrm>
            <a:off x="78118" y="253365"/>
            <a:ext cx="6709388" cy="682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D86BE239-08AC-405B-B934-9A5B6FC095E1}"/>
              </a:ext>
            </a:extLst>
          </p:cNvPr>
          <p:cNvSpPr txBox="1"/>
          <p:nvPr/>
        </p:nvSpPr>
        <p:spPr>
          <a:xfrm>
            <a:off x="0" y="8552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.Statik: Dengedeki Sistemler</a:t>
            </a:r>
            <a:endParaRPr lang="nn-NO" sz="1400" u="sng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3B6CAC1-18DF-45F1-A4A7-27C16B6957BD}"/>
              </a:ext>
            </a:extLst>
          </p:cNvPr>
          <p:cNvSpPr txBox="1"/>
          <p:nvPr/>
        </p:nvSpPr>
        <p:spPr>
          <a:xfrm>
            <a:off x="97779" y="283256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4.1 Genel Bakış</a:t>
            </a:r>
          </a:p>
        </p:txBody>
      </p:sp>
    </p:spTree>
    <p:extLst>
      <p:ext uri="{BB962C8B-B14F-4D97-AF65-F5344CB8AC3E}">
        <p14:creationId xmlns:p14="http://schemas.microsoft.com/office/powerpoint/2010/main" val="142931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ikdörtgen 21">
            <a:extLst>
              <a:ext uri="{FF2B5EF4-FFF2-40B4-BE49-F238E27FC236}">
                <a16:creationId xmlns:a16="http://schemas.microsoft.com/office/drawing/2014/main" id="{98854E58-EEF6-4763-9891-5B44C324C3E6}"/>
              </a:ext>
            </a:extLst>
          </p:cNvPr>
          <p:cNvSpPr/>
          <p:nvPr/>
        </p:nvSpPr>
        <p:spPr>
          <a:xfrm>
            <a:off x="78118" y="243764"/>
            <a:ext cx="6709388" cy="682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FEF69953-E516-4EAF-BF53-EF574FE24CA1}"/>
              </a:ext>
            </a:extLst>
          </p:cNvPr>
          <p:cNvSpPr txBox="1"/>
          <p:nvPr/>
        </p:nvSpPr>
        <p:spPr>
          <a:xfrm>
            <a:off x="0" y="-1049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.Statiğin Biyomekanik Uygulamaları</a:t>
            </a:r>
            <a:endParaRPr lang="nn-NO" sz="1400" u="sng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F8FF3AB9-101B-421C-A0EC-5EACDB9B4B1E}"/>
              </a:ext>
            </a:extLst>
          </p:cNvPr>
          <p:cNvSpPr txBox="1"/>
          <p:nvPr/>
        </p:nvSpPr>
        <p:spPr>
          <a:xfrm>
            <a:off x="78118" y="269164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/>
              <a:t>5</a:t>
            </a:r>
            <a:r>
              <a:rPr lang="tr-TR" sz="1000" dirty="0">
                <a:effectLst/>
              </a:rPr>
              <a:t>.1 Eklemler</a:t>
            </a:r>
          </a:p>
        </p:txBody>
      </p:sp>
    </p:spTree>
    <p:extLst>
      <p:ext uri="{BB962C8B-B14F-4D97-AF65-F5344CB8AC3E}">
        <p14:creationId xmlns:p14="http://schemas.microsoft.com/office/powerpoint/2010/main" val="339775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3527</TotalTime>
  <Words>74</Words>
  <Application>Microsoft Office PowerPoint</Application>
  <PresentationFormat>A4 Kağıt (210x297 mm)</PresentationFormat>
  <Paragraphs>15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;cengizhanTOP�U</cp:lastModifiedBy>
  <cp:revision>116</cp:revision>
  <cp:lastPrinted>2021-04-15T12:21:19Z</cp:lastPrinted>
  <dcterms:created xsi:type="dcterms:W3CDTF">2020-11-10T13:02:26Z</dcterms:created>
  <dcterms:modified xsi:type="dcterms:W3CDTF">2022-03-31T20:35:13Z</dcterms:modified>
</cp:coreProperties>
</file>