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6858000" cy="9906000" type="A4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9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24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5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09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75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8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2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4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0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0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3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7D56-9EB5-48B7-98AD-1A868A934377}" type="datetimeFigureOut">
              <a:rPr lang="tr-TR" smtClean="0"/>
              <a:t>22.03.2022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134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7190F3-0E21-4D9F-A139-AB6CCC7BEE06}"/>
              </a:ext>
            </a:extLst>
          </p:cNvPr>
          <p:cNvSpPr txBox="1"/>
          <p:nvPr/>
        </p:nvSpPr>
        <p:spPr>
          <a:xfrm>
            <a:off x="174308" y="418602"/>
            <a:ext cx="542127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2.2 Konum, Yönelim ve Koordinat Sistemlerinin Tanımlanması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C30320-60EF-46C4-B83D-9A5802382EF3}"/>
              </a:ext>
            </a:extLst>
          </p:cNvPr>
          <p:cNvSpPr txBox="1"/>
          <p:nvPr/>
        </p:nvSpPr>
        <p:spPr>
          <a:xfrm>
            <a:off x="1117718" y="27296"/>
            <a:ext cx="485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>
                <a:solidFill>
                  <a:srgbClr val="000000"/>
                </a:solidFill>
                <a:effectLst/>
              </a:rPr>
              <a:t>2.Genel Tanımlamalar ve Dönüşümler Örnek Problemler</a:t>
            </a:r>
            <a:endParaRPr lang="tr-TR" sz="1600" u="sng" dirty="0"/>
          </a:p>
        </p:txBody>
      </p:sp>
    </p:spTree>
    <p:extLst>
      <p:ext uri="{BB962C8B-B14F-4D97-AF65-F5344CB8AC3E}">
        <p14:creationId xmlns:p14="http://schemas.microsoft.com/office/powerpoint/2010/main" val="86289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7190F3-0E21-4D9F-A139-AB6CCC7BEE06}"/>
              </a:ext>
            </a:extLst>
          </p:cNvPr>
          <p:cNvSpPr txBox="1"/>
          <p:nvPr/>
        </p:nvSpPr>
        <p:spPr>
          <a:xfrm>
            <a:off x="174308" y="418602"/>
            <a:ext cx="218675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>
                <a:effectLst/>
                <a:latin typeface="BankGothic Md BT" panose="020B0807020203060204" pitchFamily="34" charset="0"/>
              </a:rPr>
              <a:t>2.3 Genel Dönüşümler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17A1864-B348-41A6-AD11-A880ACFFF7FD}"/>
              </a:ext>
            </a:extLst>
          </p:cNvPr>
          <p:cNvSpPr txBox="1"/>
          <p:nvPr/>
        </p:nvSpPr>
        <p:spPr>
          <a:xfrm>
            <a:off x="3533932" y="434090"/>
            <a:ext cx="132467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2.4 İşlemler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7190F3-0E21-4D9F-A139-AB6CCC7BEE06}"/>
              </a:ext>
            </a:extLst>
          </p:cNvPr>
          <p:cNvSpPr txBox="1"/>
          <p:nvPr/>
        </p:nvSpPr>
        <p:spPr>
          <a:xfrm>
            <a:off x="174308" y="418602"/>
            <a:ext cx="29373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2.5 Dönüşüm Matrislerinin ileri Yönlü Çarpılması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17A1864-B348-41A6-AD11-A880ACFFF7FD}"/>
              </a:ext>
            </a:extLst>
          </p:cNvPr>
          <p:cNvSpPr txBox="1"/>
          <p:nvPr/>
        </p:nvSpPr>
        <p:spPr>
          <a:xfrm>
            <a:off x="3533932" y="434090"/>
            <a:ext cx="31497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2.6 Dönüşüm Matrislerinin Önden Çarpılması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5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7190F3-0E21-4D9F-A139-AB6CCC7BEE06}"/>
              </a:ext>
            </a:extLst>
          </p:cNvPr>
          <p:cNvSpPr txBox="1"/>
          <p:nvPr/>
        </p:nvSpPr>
        <p:spPr>
          <a:xfrm>
            <a:off x="174308" y="418602"/>
            <a:ext cx="22663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2.7 Dönüşüm Matrisinin Özellikleri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17A1864-B348-41A6-AD11-A880ACFFF7FD}"/>
              </a:ext>
            </a:extLst>
          </p:cNvPr>
          <p:cNvSpPr txBox="1"/>
          <p:nvPr/>
        </p:nvSpPr>
        <p:spPr>
          <a:xfrm>
            <a:off x="3533932" y="434090"/>
            <a:ext cx="22663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2.8 Ardışık Dönüşümler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3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7190F3-0E21-4D9F-A139-AB6CCC7BEE06}"/>
              </a:ext>
            </a:extLst>
          </p:cNvPr>
          <p:cNvSpPr txBox="1"/>
          <p:nvPr/>
        </p:nvSpPr>
        <p:spPr>
          <a:xfrm>
            <a:off x="174308" y="418602"/>
            <a:ext cx="288279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2.9 Özel Yönelim Tanımlamaları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17A1864-B348-41A6-AD11-A880ACFFF7FD}"/>
              </a:ext>
            </a:extLst>
          </p:cNvPr>
          <p:cNvSpPr txBox="1"/>
          <p:nvPr/>
        </p:nvSpPr>
        <p:spPr>
          <a:xfrm>
            <a:off x="3533932" y="434090"/>
            <a:ext cx="22663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2.10 ZYX </a:t>
            </a:r>
            <a:r>
              <a:rPr lang="tr-TR" sz="1200" b="1" dirty="0" err="1">
                <a:effectLst/>
                <a:latin typeface="BankGothic Md BT" panose="020B0807020203060204" pitchFamily="34" charset="0"/>
              </a:rPr>
              <a:t>Euler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 Açı Seti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7190F3-0E21-4D9F-A139-AB6CCC7BEE06}"/>
              </a:ext>
            </a:extLst>
          </p:cNvPr>
          <p:cNvSpPr txBox="1"/>
          <p:nvPr/>
        </p:nvSpPr>
        <p:spPr>
          <a:xfrm>
            <a:off x="174309" y="418602"/>
            <a:ext cx="267807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2.11 Eşdeğer Açı-Eksen Seti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9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7190F3-0E21-4D9F-A139-AB6CCC7BEE06}"/>
              </a:ext>
            </a:extLst>
          </p:cNvPr>
          <p:cNvSpPr txBox="1"/>
          <p:nvPr/>
        </p:nvSpPr>
        <p:spPr>
          <a:xfrm>
            <a:off x="174309" y="418602"/>
            <a:ext cx="266442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BankGothic Md BT" panose="020B0807020203060204" pitchFamily="34" charset="0"/>
              </a:rPr>
              <a:t>2.12 </a:t>
            </a:r>
            <a:r>
              <a:rPr lang="tr-TR" sz="1200" b="1" dirty="0" err="1">
                <a:effectLst/>
                <a:latin typeface="BankGothic Md BT" panose="020B0807020203060204" pitchFamily="34" charset="0"/>
              </a:rPr>
              <a:t>Vektörsel</a:t>
            </a:r>
            <a:r>
              <a:rPr lang="tr-TR" sz="1200" b="1" dirty="0">
                <a:effectLst/>
                <a:latin typeface="BankGothic Md BT" panose="020B0807020203060204" pitchFamily="34" charset="0"/>
              </a:rPr>
              <a:t> Büyüklükler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55</Words>
  <Application>Microsoft Office PowerPoint</Application>
  <PresentationFormat>A4 Kağıt (210x297 mm)</PresentationFormat>
  <Paragraphs>12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BankGothic Md BT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21</cp:revision>
  <cp:lastPrinted>2020-11-16T18:54:38Z</cp:lastPrinted>
  <dcterms:created xsi:type="dcterms:W3CDTF">2020-11-04T17:57:21Z</dcterms:created>
  <dcterms:modified xsi:type="dcterms:W3CDTF">2022-03-21T21:25:11Z</dcterms:modified>
</cp:coreProperties>
</file>