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2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5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0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7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8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0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3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7D56-9EB5-48B7-98AD-1A868A934377}" type="datetimeFigureOut">
              <a:rPr lang="tr-TR" smtClean="0"/>
              <a:t>5.04.2022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34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585852" y="13648"/>
            <a:ext cx="368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6.Yörünge Planlaması Örnek Problemler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FC36BD0-FAF4-4E9C-BD4D-22837400B0D2}"/>
              </a:ext>
            </a:extLst>
          </p:cNvPr>
          <p:cNvSpPr txBox="1"/>
          <p:nvPr/>
        </p:nvSpPr>
        <p:spPr>
          <a:xfrm>
            <a:off x="174307" y="418602"/>
            <a:ext cx="38108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i-FI" sz="1200" b="1" dirty="0">
                <a:effectLst/>
                <a:latin typeface="BankGothic Md BT" panose="020B0807020203060204" pitchFamily="34" charset="0"/>
              </a:rPr>
              <a:t> 6.1 Eklem Uzayında Yörünge Planlaması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FC36BD0-FAF4-4E9C-BD4D-22837400B0D2}"/>
              </a:ext>
            </a:extLst>
          </p:cNvPr>
          <p:cNvSpPr txBox="1"/>
          <p:nvPr/>
        </p:nvSpPr>
        <p:spPr>
          <a:xfrm>
            <a:off x="174307" y="418603"/>
            <a:ext cx="43431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i-FI" sz="1200" b="1" dirty="0">
                <a:effectLst/>
                <a:latin typeface="BankGothic Md BT" panose="020B0807020203060204" pitchFamily="34" charset="0"/>
              </a:rPr>
              <a:t>6.2 Kartezyen Uzayda Yörünge Planlaması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17</Words>
  <Application>Microsoft Office PowerPoint</Application>
  <PresentationFormat>A4 Kağıt (210x297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BankGothic Md BT</vt:lpstr>
      <vt:lpstr>Calibri</vt:lpstr>
      <vt:lpstr>Calibri Light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;cengizhanTOP�U</cp:lastModifiedBy>
  <cp:revision>25</cp:revision>
  <cp:lastPrinted>2021-04-12T15:08:40Z</cp:lastPrinted>
  <dcterms:created xsi:type="dcterms:W3CDTF">2020-11-04T17:57:21Z</dcterms:created>
  <dcterms:modified xsi:type="dcterms:W3CDTF">2022-04-05T17:38:14Z</dcterms:modified>
</cp:coreProperties>
</file>