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421-A9D3-4E74-8301-6DE779268FD5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650D-364C-4606-8D42-6A7C06FAB2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2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421-A9D3-4E74-8301-6DE779268FD5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650D-364C-4606-8D42-6A7C06FAB2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565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421-A9D3-4E74-8301-6DE779268FD5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650D-364C-4606-8D42-6A7C06FAB2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529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421-A9D3-4E74-8301-6DE779268FD5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650D-364C-4606-8D42-6A7C06FAB2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162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421-A9D3-4E74-8301-6DE779268FD5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650D-364C-4606-8D42-6A7C06FAB2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890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421-A9D3-4E74-8301-6DE779268FD5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650D-364C-4606-8D42-6A7C06FAB2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980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421-A9D3-4E74-8301-6DE779268FD5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650D-364C-4606-8D42-6A7C06FAB2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856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421-A9D3-4E74-8301-6DE779268FD5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650D-364C-4606-8D42-6A7C06FAB2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738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421-A9D3-4E74-8301-6DE779268FD5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650D-364C-4606-8D42-6A7C06FAB2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706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421-A9D3-4E74-8301-6DE779268FD5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650D-364C-4606-8D42-6A7C06FAB2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783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421-A9D3-4E74-8301-6DE779268FD5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650D-364C-4606-8D42-6A7C06FAB2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14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6B421-A9D3-4E74-8301-6DE779268FD5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0650D-364C-4606-8D42-6A7C06FAB2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517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19874" y="1524605"/>
            <a:ext cx="9697172" cy="68574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A4 Kağıt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Teması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Topcu</dc:creator>
  <cp:lastModifiedBy>Cengizhan Topcu</cp:lastModifiedBy>
  <cp:revision>1</cp:revision>
  <dcterms:created xsi:type="dcterms:W3CDTF">2020-07-27T09:30:33Z</dcterms:created>
  <dcterms:modified xsi:type="dcterms:W3CDTF">2020-07-27T09:31:56Z</dcterms:modified>
</cp:coreProperties>
</file>