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</p:sldIdLst>
  <p:sldSz cx="6858000" cy="9906000" type="A4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675006-19D2-4FE3-A5D4-1643EE46F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04FE12C-A8E1-4C58-99BE-193D781BB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9EBC84-ADEA-436B-AE11-1D900453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37F8-28E1-49D4-B476-815261C6EC0F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5411E8-CA39-44EF-B862-0895EEBE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2FA1BF-8CFD-4581-BA1E-1B54BCD4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F8F-5A85-4EBC-849A-D94733FD2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83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EB7BE5-3D8F-4C9F-8FFB-497D9092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FEC3561-3BEE-419F-9F4D-DB2EACFEA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A5C11E-5B6F-4C12-910A-76F05874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37F8-28E1-49D4-B476-815261C6EC0F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1CE076-AA9C-48C4-82E8-8092DFD4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684BC9-55F8-443E-9F9F-2C7CBB31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F8F-5A85-4EBC-849A-D94733FD2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90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B03C52F-7502-4430-AACF-9EFB3035C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6AD7EB8-F8C5-4A92-AFA7-7C05F1ED0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2C5F91-B9F4-4B9D-8450-1D7436D7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37F8-28E1-49D4-B476-815261C6EC0F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F4F217-3DF0-4B94-B34A-88360551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7EF608B-87F1-463F-9B46-AAC6B51D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F8F-5A85-4EBC-849A-D94733FD2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69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2D54AD-D1A8-4247-920E-19E219D6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4AF340-DE84-4A64-A6AF-F3DAB19A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5FA82F-EE66-4DDB-ACED-DDBD8157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37F8-28E1-49D4-B476-815261C6EC0F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4FD25A-3E24-4D62-B9CE-99ACB3B3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884D13B-D92E-49E9-A213-E98ABEF8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F8F-5A85-4EBC-849A-D94733FD2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004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C7AEDC-CF42-4233-B35C-28F50849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F76A7DC-131E-451E-9DB6-113567C88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22EE1C-8317-41F2-93AE-22B477A2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37F8-28E1-49D4-B476-815261C6EC0F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227196-A73D-4D71-B573-98028A13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72E9E4-C72C-47BB-B4A9-B2605DEF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F8F-5A85-4EBC-849A-D94733FD2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900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B75845-5665-410A-95A4-A19C8AE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931057-5AC1-4882-B581-3505DAA9E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9C13BFB-C211-4260-959C-C153349A1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93826D7-8F89-4955-9BA8-340EA53A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37F8-28E1-49D4-B476-815261C6EC0F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4EAF1B6-4A84-4FA9-9490-D4C9ABB2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B88E77B-E2F4-4B94-80D4-25E262ED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F8F-5A85-4EBC-849A-D94733FD2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993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9C57D7-B0AD-4109-841B-A95C7259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E8D9988-68D6-4367-9638-6428AC2F5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5C3BD07-46B3-4A17-BF6D-456CCA153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8B2E1AB-ABEB-4CA2-8A21-FCD26000A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6CCD48D-A6AD-4C26-B36E-50EF9EAED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28B86B3-6191-4B5A-8374-F6111FBF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37F8-28E1-49D4-B476-815261C6EC0F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E89D995-C360-419B-9C1C-9C946865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0F93113-4608-425E-94E7-9CE81A62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F8F-5A85-4EBC-849A-D94733FD2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38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81BBB2-9657-4068-8526-66B95A83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9C8DD3C-E832-49BE-96FE-FDFE55A0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37F8-28E1-49D4-B476-815261C6EC0F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D549908-0C52-4A1E-AD98-8E8C9964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D30A24C-5196-4401-A702-27288A74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F8F-5A85-4EBC-849A-D94733FD2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249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EFD7379-57C8-45D2-B6BF-6B4E97C0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37F8-28E1-49D4-B476-815261C6EC0F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11B85D9-8818-44C2-92AA-72B9D84E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D8B2353-D0E0-45A3-A06F-0DABCE16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F8F-5A85-4EBC-849A-D94733FD2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616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A3DCAC-1229-469C-B570-3225F1D1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1A43B0-4F72-4B9B-8F07-1A50922D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B832F1B-832E-4299-8A91-EBC02C3CF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AD90FA-CB4A-40BE-A229-E8E75B1B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37F8-28E1-49D4-B476-815261C6EC0F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EABC5A0-087C-4558-BAC1-1E09FB01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38173F6-8DA3-4F36-9446-CFA2E0F6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F8F-5A85-4EBC-849A-D94733FD2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4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1DDDBE-7993-4722-B763-F2DDD821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DCF74F-0DE3-4C43-AC88-F35306093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07EA95F-E0F9-4B0E-B7E8-17F5A58AE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B2DE07-51C4-400F-A5D1-4CEDE19B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37F8-28E1-49D4-B476-815261C6EC0F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7AE4C34-D3BA-4046-9155-432CAAEA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EFEE69A-C0A5-47C2-B326-40EDC451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F8F-5A85-4EBC-849A-D94733FD2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574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68A65BC-CF6B-4A37-8C9D-54D7AC3D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CE74424-9C86-4148-B3A7-BE60414C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DE710E-5E53-4655-ADC6-6D852F9C1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637F8-28E1-49D4-B476-815261C6EC0F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06B44DF-FB65-493A-8FAA-791F4B97B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77E273-B218-4537-9EE0-07FB3416D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2F8F-5A85-4EBC-849A-D94733FD2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970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A4 Kağıt (210x297 mm)</PresentationFormat>
  <Paragraphs>0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Cengizhan Topcu</cp:lastModifiedBy>
  <cp:revision>1</cp:revision>
  <dcterms:created xsi:type="dcterms:W3CDTF">2020-07-27T09:40:42Z</dcterms:created>
  <dcterms:modified xsi:type="dcterms:W3CDTF">2020-07-27T09:41:56Z</dcterms:modified>
</cp:coreProperties>
</file>