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903BF4-574C-4416-9054-01C624FD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426DA9-67D1-4432-B91D-2AF6F638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10574A-6E07-4A20-9A0A-F4E1765B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6F69E1-C36D-49BE-A1F4-1523D97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484E6C-07D9-4DA4-A912-1A5CB28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277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C82D92-9F98-4B4E-A0B8-CCC68A4F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E35650-902B-482B-85CD-FCA66E6B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C76002-0D4A-4C66-BFA2-94A37136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6465F0-F9FD-4D8C-83E5-2185209D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91EDBA-FAD4-453E-AEF2-FA6BF445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76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CA9A393-17B4-4BE1-B675-08B6DCDF1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53E1FD-0069-4DF2-AEEC-7F836598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C58EB5-6952-4778-AAE9-B24EE114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8C1762-5C76-4FD9-BE11-C52EC592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754281-2391-4E02-9659-DD081AF4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92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3A77C2-8076-4DC1-A219-288E1D69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0F0EE3-D212-4E2B-8272-10C3471D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36F6EB-7658-4DEC-926D-75840A2D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397783-5B99-42E0-B882-605944AF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B2F505-68B9-4E68-9AD7-A9DB97DF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3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4BF0C8-AD7C-42FE-AFD6-048B7A58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27DF63-574D-4197-846C-94C137D0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0ACC4F-DAFB-44E8-B691-E55A7269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31CCA5-413A-49F6-BE7C-5CEE6903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A85E72-4FA7-4359-AA01-A8BD557C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9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927A6B-F7B4-4C0D-9940-3443FCAE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5324E8-1BF1-4927-AE0F-D830E2EB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59603C-0F79-456D-8FEB-F670F4606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41C569-5D56-4DE3-87C9-A2615AA5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4A15B8-66F4-4EBE-AC02-82C57093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25660F-A648-41EB-8C77-E0B16B95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1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9E16B4-AAB5-4B70-96E7-A54C7871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426055-DB1E-477A-83DB-DBA338AB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C478E8-C946-446E-9A8D-87D9F077B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5D530D-DC47-41BB-832D-DB3020FD2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7667494-A84E-4F8F-B9EA-F039968BF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0F4F695-9C8C-4662-9A30-FE51B488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B6E38C3-27A9-4D19-8ED0-8F83501A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A08EB71-9E81-40AE-9DD2-B3E8117E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48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E6ED41-D0C1-4650-94AC-0E07EEB2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E751DBC-E79F-4524-8766-78585E15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6F892D3-A717-4B7B-917F-92907F19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D7D0572-60F9-4E18-93BF-FA46A85F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55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8C6C8FA-D7AC-4B29-BA54-A05DCDE4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E1BD2DA-E772-4309-9A94-1B294653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91CE6D-BFF6-42FC-B673-DCC41AC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8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946927-75D7-444E-A745-D788BCD4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D01010-1A9B-4A7A-A8F8-5E713ACD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999B77-08FC-47BB-B7CC-EBB514D8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150483-981D-4228-A2DF-48CB0292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FAD8E7-DB88-4554-8AC4-F71BEB0B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0291AB-7574-4CD9-A76B-73A9FC9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8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BE16A5-4C51-4013-88B1-78F71C15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324CF9-5D36-40EA-8E7D-47E9F3A7F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FB5C0B3-20B0-4FED-BEDA-48FEAE10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91FE080-D5B0-48D4-8B6B-1D167F25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FAA81B-BFC5-4416-80F4-18C206E9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91D073-35DD-45DD-91DD-19FCBB3B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5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C91FB70-FC06-4F56-9639-DE52D29D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6C848E-AF63-40D6-892F-0B6E6A19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2EF762-8FFC-40D5-94A9-7DEC55DB9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1D4D-2C74-413D-A840-CB865D826AEA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9BAB75-88C7-46C9-A102-929043D1A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884495-759B-4281-8EA5-AB10C37D7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BF38-7C3E-4082-B754-3FDEBBDD8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02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A4 Kağıt (210x297 mm)</PresentationFormat>
  <Paragraphs>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1</cp:revision>
  <dcterms:created xsi:type="dcterms:W3CDTF">2020-07-27T09:32:11Z</dcterms:created>
  <dcterms:modified xsi:type="dcterms:W3CDTF">2020-07-27T09:33:18Z</dcterms:modified>
</cp:coreProperties>
</file>