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02EDE0-F642-4C04-8711-81E1D316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F5D3DAA-6B17-42FC-AF37-776EFE37F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7D4A-00A0-421F-B7BE-822973BE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64102D-F274-4B4F-9DF6-BD428CE8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02BFE5-C296-47B6-9026-665DB72C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2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137BE1-521D-4ABE-9B13-154FA744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63CD77-261F-41B3-99C4-E8D846440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69CEA7-97EC-406F-B0EF-58D42864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6E22C9-ADC3-4AC5-8967-68C72B4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3B7CEF-0D91-4189-8ECC-2C372A99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87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FCB18AD-A179-4806-8E6F-B72790A3A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6481E24-B9A4-4798-B1F4-89725EC1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87E751-D32D-43F4-BDF2-D119A36F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0A4DCE-0803-4891-B3C6-3252F2CD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C6CB48-3B64-4F31-B924-10BB3EB1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18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343E00-4B0A-4F40-95CB-829C16CC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3A84EF-293A-4DA9-B850-C7D97236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0BD722-14BD-4208-B23D-77FD179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9F68EB-B69A-4F2F-8636-F19394F1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47EA24-6CCF-4A8C-A3A8-F0073592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3C0C3E-8F6A-4C8D-9BCD-18321822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37C5477-044E-4FB4-9E9E-330C965B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F0203C-FAE6-4ABF-9818-0234B202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08A40C-A85F-4392-9A59-8098D044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814ABC-D72B-450B-B9C3-A0349A85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71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760E17-C771-48B4-91EC-C16D6DF8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467CAC-8E8F-4584-AF79-BB1C3DB2C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CC0F4E-2173-4689-BBBB-6B856F7F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679D32A-8405-4CE3-9131-40FCF491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78A06B6-E0CB-4693-B98F-8717073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55654D1-BAAB-4156-80D8-71D1D5FB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52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B13EF9-2B8B-44B3-A40B-DB014BD9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9CC548-262D-47C9-B834-EB978E5B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CD8E6CA-7EA5-43EB-A858-55272D2D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FD0B481-AAD5-4539-8CE8-0DE62D451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E53CA98-96EB-4B43-BEBD-033744549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BF23E3F-518D-4806-A2BE-CB7BE337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884402F-3929-4497-8F16-2970B272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77876DE-F610-4F70-B85B-8A7A1942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844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94175C-C1A4-4017-81AE-ADA9E8BB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2097F20-18FC-4C85-8A0F-F9BBEB6F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77FE995-D7EC-4C8F-950B-AA433514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5B43D9C-364F-4AE5-B3D1-7A9CF827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13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9056851-7741-4F14-98AC-EBBB89EC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3500754-9FD2-497F-88D5-91FCAA45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7C8AC06-D304-4F61-93A2-61C1D055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902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806B8E-140A-4F2D-8D10-3CBA0A4C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A5F915-FE9E-4CED-B139-AE71BC1C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4BA6109-450F-423C-AA2F-C6C0E5F6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DECE8C-EFB7-46B3-8171-2B2AECAB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CD317ED-B1D3-4B87-9694-7853A9FD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D19686-757F-4643-ADB3-B7E7FE6E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05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635D1-9EC1-4842-A870-500D9000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5E4B312-F10C-4986-9B4A-7B95466BD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9E1D3A-1890-446C-8BEA-3D6B4099E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8D063A7-6BF9-44D9-BCD2-3BD08F70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798774-D6A9-49A2-9405-CC1C810A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5A2A9F-D270-49D5-8896-095FA049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795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778419A-D80D-45B4-A6A5-481A8ACB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565B2B-E934-4291-AF16-56167F3C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088034-AAC9-4554-9CC9-416DF14A7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B973-25FF-4DD4-A7DC-BE16CC46F50D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3BF899-DC3B-4C79-9D43-430794BA1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45F674-A3FE-4CD9-B6E3-339BFE04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9147-F787-4FFF-A5ED-27BD0FFA4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7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Kağıt (210x297 mm)</PresentationFormat>
  <Paragraphs>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1</cp:revision>
  <dcterms:created xsi:type="dcterms:W3CDTF">2020-07-27T09:33:30Z</dcterms:created>
  <dcterms:modified xsi:type="dcterms:W3CDTF">2020-07-27T09:34:19Z</dcterms:modified>
</cp:coreProperties>
</file>