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8120063" cy="10826750" type="B4ISO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5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0EF3F1-C660-4E90-849A-105C6B0F2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008" y="1771879"/>
            <a:ext cx="6090047" cy="3769313"/>
          </a:xfrm>
        </p:spPr>
        <p:txBody>
          <a:bodyPr anchor="b"/>
          <a:lstStyle>
            <a:lvl1pPr algn="ctr">
              <a:defRPr sz="3996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E8FB19B-CBA9-4B52-86BB-AF56D1E6F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1598"/>
            </a:lvl1pPr>
            <a:lvl2pPr marL="304495" indent="0" algn="ctr">
              <a:buNone/>
              <a:defRPr sz="1332"/>
            </a:lvl2pPr>
            <a:lvl3pPr marL="608990" indent="0" algn="ctr">
              <a:buNone/>
              <a:defRPr sz="1199"/>
            </a:lvl3pPr>
            <a:lvl4pPr marL="913486" indent="0" algn="ctr">
              <a:buNone/>
              <a:defRPr sz="1066"/>
            </a:lvl4pPr>
            <a:lvl5pPr marL="1217981" indent="0" algn="ctr">
              <a:buNone/>
              <a:defRPr sz="1066"/>
            </a:lvl5pPr>
            <a:lvl6pPr marL="1522476" indent="0" algn="ctr">
              <a:buNone/>
              <a:defRPr sz="1066"/>
            </a:lvl6pPr>
            <a:lvl7pPr marL="1826971" indent="0" algn="ctr">
              <a:buNone/>
              <a:defRPr sz="1066"/>
            </a:lvl7pPr>
            <a:lvl8pPr marL="2131466" indent="0" algn="ctr">
              <a:buNone/>
              <a:defRPr sz="1066"/>
            </a:lvl8pPr>
            <a:lvl9pPr marL="2435962" indent="0" algn="ctr">
              <a:buNone/>
              <a:defRPr sz="1066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319C42-3840-46C9-AC8B-41F3F700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8051-D0FB-46AE-9746-07C0F8D04C7E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B14414-D148-4D7E-9DC5-82C565F6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558682-946C-4F8E-AFAF-B93DF351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D2E5-F915-436D-B7B3-5FA645070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76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2387B8-88CC-45AF-9327-B95AD129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22FAF-684E-4825-902E-FD4D20428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449CB4-331C-4FDC-95E7-0B1347EE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8051-D0FB-46AE-9746-07C0F8D04C7E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BBAF2E-BDB3-495D-9884-F39E1886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8FF702-DC3E-46EA-B150-505A63CF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D2E5-F915-436D-B7B3-5FA645070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35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23DDBA0-34E4-4CA1-8613-07792B5D7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5AFEAA2-66D1-4958-A084-41B542CB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8254" y="576424"/>
            <a:ext cx="5151165" cy="917517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E86BF5-7EE6-4BEA-B267-ED579B92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8051-D0FB-46AE-9746-07C0F8D04C7E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BC8B9D-4251-4710-AE12-612122A5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1088F8-FA8B-41F5-A20A-3C544259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D2E5-F915-436D-B7B3-5FA645070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30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D40468-EF2C-4DD7-9259-AC62BF15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561644-A7E8-46A2-8886-32773F79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44508C-1236-4F49-B004-1F79C371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8051-D0FB-46AE-9746-07C0F8D04C7E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656777-BD34-46BA-85E5-677B4286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3AD89F-82E5-484B-BB43-8C662862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D2E5-F915-436D-B7B3-5FA645070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48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450379-2925-4A25-ABF3-E2148ED8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25" y="2699171"/>
            <a:ext cx="7003554" cy="4503626"/>
          </a:xfrm>
        </p:spPr>
        <p:txBody>
          <a:bodyPr anchor="b"/>
          <a:lstStyle>
            <a:lvl1pPr>
              <a:defRPr sz="3996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F0B915-4845-4A22-B4B2-7A0424294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25" y="7245403"/>
            <a:ext cx="7003554" cy="2368351"/>
          </a:xfrm>
        </p:spPr>
        <p:txBody>
          <a:bodyPr/>
          <a:lstStyle>
            <a:lvl1pPr marL="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1pPr>
            <a:lvl2pPr marL="304495" indent="0">
              <a:buNone/>
              <a:defRPr sz="1332">
                <a:solidFill>
                  <a:schemeClr val="tx1">
                    <a:tint val="75000"/>
                  </a:schemeClr>
                </a:solidFill>
              </a:defRPr>
            </a:lvl2pPr>
            <a:lvl3pPr marL="608990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3pPr>
            <a:lvl4pPr marL="913486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4pPr>
            <a:lvl5pPr marL="1217981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5pPr>
            <a:lvl6pPr marL="1522476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6pPr>
            <a:lvl7pPr marL="1826971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7pPr>
            <a:lvl8pPr marL="2131466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8pPr>
            <a:lvl9pPr marL="2435962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75EE3C-5690-4CA0-8270-D51F9F29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8051-D0FB-46AE-9746-07C0F8D04C7E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57A0F4-C45E-40FF-B392-F6AFFA8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18867F-9D80-4334-8DC7-1B718A9A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D2E5-F915-436D-B7B3-5FA645070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377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624045-6732-46E9-B466-C38BA93D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331E58-9249-41C4-A3AE-86145C656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54E50A-65F5-4B87-BF18-09375FD4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385A787-A537-44F8-AB08-B7A6A56E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8051-D0FB-46AE-9746-07C0F8D04C7E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977CD2-B9D9-45A7-BBF0-A11CED13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FDEB55A-2F03-40B4-B3EB-07E1520D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D2E5-F915-436D-B7B3-5FA645070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06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BBC6B6-55A7-4E4A-8FB0-46B89122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12" y="576425"/>
            <a:ext cx="7003554" cy="209267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7904AE-02A1-4A94-93B2-19D33F3D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12" y="2654058"/>
            <a:ext cx="3435167" cy="1300713"/>
          </a:xfrm>
        </p:spPr>
        <p:txBody>
          <a:bodyPr anchor="b"/>
          <a:lstStyle>
            <a:lvl1pPr marL="0" indent="0">
              <a:buNone/>
              <a:defRPr sz="1598" b="1"/>
            </a:lvl1pPr>
            <a:lvl2pPr marL="304495" indent="0">
              <a:buNone/>
              <a:defRPr sz="1332" b="1"/>
            </a:lvl2pPr>
            <a:lvl3pPr marL="608990" indent="0">
              <a:buNone/>
              <a:defRPr sz="1199" b="1"/>
            </a:lvl3pPr>
            <a:lvl4pPr marL="913486" indent="0">
              <a:buNone/>
              <a:defRPr sz="1066" b="1"/>
            </a:lvl4pPr>
            <a:lvl5pPr marL="1217981" indent="0">
              <a:buNone/>
              <a:defRPr sz="1066" b="1"/>
            </a:lvl5pPr>
            <a:lvl6pPr marL="1522476" indent="0">
              <a:buNone/>
              <a:defRPr sz="1066" b="1"/>
            </a:lvl6pPr>
            <a:lvl7pPr marL="1826971" indent="0">
              <a:buNone/>
              <a:defRPr sz="1066" b="1"/>
            </a:lvl7pPr>
            <a:lvl8pPr marL="2131466" indent="0">
              <a:buNone/>
              <a:defRPr sz="1066" b="1"/>
            </a:lvl8pPr>
            <a:lvl9pPr marL="2435962" indent="0">
              <a:buNone/>
              <a:defRPr sz="1066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FCFC7D8-FF1A-436F-9AFA-EB98EEFB4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12" y="3954771"/>
            <a:ext cx="3435167" cy="58168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0A34AAE-F7B3-481D-8C47-C508F5881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0782" y="2654058"/>
            <a:ext cx="3452084" cy="1300713"/>
          </a:xfrm>
        </p:spPr>
        <p:txBody>
          <a:bodyPr anchor="b"/>
          <a:lstStyle>
            <a:lvl1pPr marL="0" indent="0">
              <a:buNone/>
              <a:defRPr sz="1598" b="1"/>
            </a:lvl1pPr>
            <a:lvl2pPr marL="304495" indent="0">
              <a:buNone/>
              <a:defRPr sz="1332" b="1"/>
            </a:lvl2pPr>
            <a:lvl3pPr marL="608990" indent="0">
              <a:buNone/>
              <a:defRPr sz="1199" b="1"/>
            </a:lvl3pPr>
            <a:lvl4pPr marL="913486" indent="0">
              <a:buNone/>
              <a:defRPr sz="1066" b="1"/>
            </a:lvl4pPr>
            <a:lvl5pPr marL="1217981" indent="0">
              <a:buNone/>
              <a:defRPr sz="1066" b="1"/>
            </a:lvl5pPr>
            <a:lvl6pPr marL="1522476" indent="0">
              <a:buNone/>
              <a:defRPr sz="1066" b="1"/>
            </a:lvl6pPr>
            <a:lvl7pPr marL="1826971" indent="0">
              <a:buNone/>
              <a:defRPr sz="1066" b="1"/>
            </a:lvl7pPr>
            <a:lvl8pPr marL="2131466" indent="0">
              <a:buNone/>
              <a:defRPr sz="1066" b="1"/>
            </a:lvl8pPr>
            <a:lvl9pPr marL="2435962" indent="0">
              <a:buNone/>
              <a:defRPr sz="1066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C5B93F9-1366-4D8D-87CB-DE62BC3B4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10782" y="3954771"/>
            <a:ext cx="3452084" cy="58168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5D127DF-6812-45F7-B99A-289803FC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8051-D0FB-46AE-9746-07C0F8D04C7E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5E9B16C-EFE9-4D6F-AE8B-E03BE379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BC6A3E1-7AAE-4FF5-91E5-40924991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D2E5-F915-436D-B7B3-5FA645070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49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B9FF58-BFB6-48A8-94BD-0B497921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BBCCD05-E9A3-4D88-A792-239D0F8C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8051-D0FB-46AE-9746-07C0F8D04C7E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4E42C1-BA08-49CA-BB2D-A13B2D60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E870C54-295E-465E-990E-BFFAFFD6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D2E5-F915-436D-B7B3-5FA645070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08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587A362-B483-4217-842D-7497A276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8051-D0FB-46AE-9746-07C0F8D04C7E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9978FF4-31F8-416B-9B4F-9451A269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9BD10C2-A189-479F-B4D5-5BA3C87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D2E5-F915-436D-B7B3-5FA645070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2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AB920-2D7A-4AAF-9027-B743C567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13" y="721783"/>
            <a:ext cx="2618931" cy="2526242"/>
          </a:xfrm>
        </p:spPr>
        <p:txBody>
          <a:bodyPr anchor="b"/>
          <a:lstStyle>
            <a:lvl1pPr>
              <a:defRPr sz="2131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FA0A77-2C32-4904-9EE0-C74C8AFD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084" y="1558852"/>
            <a:ext cx="4110782" cy="7694010"/>
          </a:xfrm>
        </p:spPr>
        <p:txBody>
          <a:bodyPr/>
          <a:lstStyle>
            <a:lvl1pPr>
              <a:defRPr sz="2131"/>
            </a:lvl1pPr>
            <a:lvl2pPr>
              <a:defRPr sz="1865"/>
            </a:lvl2pPr>
            <a:lvl3pPr>
              <a:defRPr sz="1598"/>
            </a:lvl3pPr>
            <a:lvl4pPr>
              <a:defRPr sz="1332"/>
            </a:lvl4pPr>
            <a:lvl5pPr>
              <a:defRPr sz="1332"/>
            </a:lvl5pPr>
            <a:lvl6pPr>
              <a:defRPr sz="1332"/>
            </a:lvl6pPr>
            <a:lvl7pPr>
              <a:defRPr sz="1332"/>
            </a:lvl7pPr>
            <a:lvl8pPr>
              <a:defRPr sz="1332"/>
            </a:lvl8pPr>
            <a:lvl9pPr>
              <a:defRPr sz="1332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0A7BB6C-3986-4DB3-83FC-F6CC906E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313" y="3248025"/>
            <a:ext cx="2618931" cy="6017368"/>
          </a:xfrm>
        </p:spPr>
        <p:txBody>
          <a:bodyPr/>
          <a:lstStyle>
            <a:lvl1pPr marL="0" indent="0">
              <a:buNone/>
              <a:defRPr sz="1066"/>
            </a:lvl1pPr>
            <a:lvl2pPr marL="304495" indent="0">
              <a:buNone/>
              <a:defRPr sz="932"/>
            </a:lvl2pPr>
            <a:lvl3pPr marL="608990" indent="0">
              <a:buNone/>
              <a:defRPr sz="799"/>
            </a:lvl3pPr>
            <a:lvl4pPr marL="913486" indent="0">
              <a:buNone/>
              <a:defRPr sz="666"/>
            </a:lvl4pPr>
            <a:lvl5pPr marL="1217981" indent="0">
              <a:buNone/>
              <a:defRPr sz="666"/>
            </a:lvl5pPr>
            <a:lvl6pPr marL="1522476" indent="0">
              <a:buNone/>
              <a:defRPr sz="666"/>
            </a:lvl6pPr>
            <a:lvl7pPr marL="1826971" indent="0">
              <a:buNone/>
              <a:defRPr sz="666"/>
            </a:lvl7pPr>
            <a:lvl8pPr marL="2131466" indent="0">
              <a:buNone/>
              <a:defRPr sz="666"/>
            </a:lvl8pPr>
            <a:lvl9pPr marL="2435962" indent="0">
              <a:buNone/>
              <a:defRPr sz="666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1B94036-D25E-471E-8BA9-164186E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8051-D0FB-46AE-9746-07C0F8D04C7E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11BC3F7-ECA1-40B8-BC30-B0885EF7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881105-FA31-4D9B-8DCE-495B3A4D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D2E5-F915-436D-B7B3-5FA645070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15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E0042F-2D0C-4CA0-A4E9-0121E406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13" y="721783"/>
            <a:ext cx="2618931" cy="2526242"/>
          </a:xfrm>
        </p:spPr>
        <p:txBody>
          <a:bodyPr anchor="b"/>
          <a:lstStyle>
            <a:lvl1pPr>
              <a:defRPr sz="2131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FCBE8F0-705C-433B-B586-DB38A3FCB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52084" y="1558852"/>
            <a:ext cx="4110782" cy="7694010"/>
          </a:xfrm>
        </p:spPr>
        <p:txBody>
          <a:bodyPr/>
          <a:lstStyle>
            <a:lvl1pPr marL="0" indent="0">
              <a:buNone/>
              <a:defRPr sz="2131"/>
            </a:lvl1pPr>
            <a:lvl2pPr marL="304495" indent="0">
              <a:buNone/>
              <a:defRPr sz="1865"/>
            </a:lvl2pPr>
            <a:lvl3pPr marL="608990" indent="0">
              <a:buNone/>
              <a:defRPr sz="1598"/>
            </a:lvl3pPr>
            <a:lvl4pPr marL="913486" indent="0">
              <a:buNone/>
              <a:defRPr sz="1332"/>
            </a:lvl4pPr>
            <a:lvl5pPr marL="1217981" indent="0">
              <a:buNone/>
              <a:defRPr sz="1332"/>
            </a:lvl5pPr>
            <a:lvl6pPr marL="1522476" indent="0">
              <a:buNone/>
              <a:defRPr sz="1332"/>
            </a:lvl6pPr>
            <a:lvl7pPr marL="1826971" indent="0">
              <a:buNone/>
              <a:defRPr sz="1332"/>
            </a:lvl7pPr>
            <a:lvl8pPr marL="2131466" indent="0">
              <a:buNone/>
              <a:defRPr sz="1332"/>
            </a:lvl8pPr>
            <a:lvl9pPr marL="2435962" indent="0">
              <a:buNone/>
              <a:defRPr sz="1332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036283B-0D97-41AB-B4F3-D57C8974A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313" y="3248025"/>
            <a:ext cx="2618931" cy="6017368"/>
          </a:xfrm>
        </p:spPr>
        <p:txBody>
          <a:bodyPr/>
          <a:lstStyle>
            <a:lvl1pPr marL="0" indent="0">
              <a:buNone/>
              <a:defRPr sz="1066"/>
            </a:lvl1pPr>
            <a:lvl2pPr marL="304495" indent="0">
              <a:buNone/>
              <a:defRPr sz="932"/>
            </a:lvl2pPr>
            <a:lvl3pPr marL="608990" indent="0">
              <a:buNone/>
              <a:defRPr sz="799"/>
            </a:lvl3pPr>
            <a:lvl4pPr marL="913486" indent="0">
              <a:buNone/>
              <a:defRPr sz="666"/>
            </a:lvl4pPr>
            <a:lvl5pPr marL="1217981" indent="0">
              <a:buNone/>
              <a:defRPr sz="666"/>
            </a:lvl5pPr>
            <a:lvl6pPr marL="1522476" indent="0">
              <a:buNone/>
              <a:defRPr sz="666"/>
            </a:lvl6pPr>
            <a:lvl7pPr marL="1826971" indent="0">
              <a:buNone/>
              <a:defRPr sz="666"/>
            </a:lvl7pPr>
            <a:lvl8pPr marL="2131466" indent="0">
              <a:buNone/>
              <a:defRPr sz="666"/>
            </a:lvl8pPr>
            <a:lvl9pPr marL="2435962" indent="0">
              <a:buNone/>
              <a:defRPr sz="666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082212-B58C-47A0-9D3E-29A6D252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8051-D0FB-46AE-9746-07C0F8D04C7E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77F01A8-9F51-4245-B790-60BB4BAA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34CEF5A-F5D5-4F02-A381-438B4C8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D2E5-F915-436D-B7B3-5FA645070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101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D6309C3-5081-436A-B11F-7342E7EB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55" y="576425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40CBEE-9411-4EEC-B180-FA32F2B0D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3D50E4-AB73-4711-92E1-8D33CC4A3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8254" y="10034794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8051-D0FB-46AE-9746-07C0F8D04C7E}" type="datetimeFigureOut">
              <a:rPr lang="tr-TR" smtClean="0"/>
              <a:t>16.08.2020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387468-7CA2-4C6B-96AD-58A595715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9771" y="10034794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6E9E70-6FE9-419E-99FD-9FC28D848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4795" y="10034794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D2E5-F915-436D-B7B3-5FA645070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995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08990" rtl="0" eaLnBrk="1" latinLnBrk="0" hangingPunct="1">
        <a:lnSpc>
          <a:spcPct val="90000"/>
        </a:lnSpc>
        <a:spcBef>
          <a:spcPct val="0"/>
        </a:spcBef>
        <a:buNone/>
        <a:defRPr sz="2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248" indent="-152248" algn="l" defTabSz="608990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indent="-152248" algn="l" defTabSz="60899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761238" indent="-152248" algn="l" defTabSz="60899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3pPr>
      <a:lvl4pPr marL="1065733" indent="-152248" algn="l" defTabSz="60899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199" kern="1200">
          <a:solidFill>
            <a:schemeClr val="tx1"/>
          </a:solidFill>
          <a:latin typeface="+mn-lt"/>
          <a:ea typeface="+mn-ea"/>
          <a:cs typeface="+mn-cs"/>
        </a:defRPr>
      </a:lvl4pPr>
      <a:lvl5pPr marL="1370228" indent="-152248" algn="l" defTabSz="60899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199" kern="1200">
          <a:solidFill>
            <a:schemeClr val="tx1"/>
          </a:solidFill>
          <a:latin typeface="+mn-lt"/>
          <a:ea typeface="+mn-ea"/>
          <a:cs typeface="+mn-cs"/>
        </a:defRPr>
      </a:lvl5pPr>
      <a:lvl6pPr marL="1674724" indent="-152248" algn="l" defTabSz="60899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199" kern="1200">
          <a:solidFill>
            <a:schemeClr val="tx1"/>
          </a:solidFill>
          <a:latin typeface="+mn-lt"/>
          <a:ea typeface="+mn-ea"/>
          <a:cs typeface="+mn-cs"/>
        </a:defRPr>
      </a:lvl6pPr>
      <a:lvl7pPr marL="1979219" indent="-152248" algn="l" defTabSz="60899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199" kern="1200">
          <a:solidFill>
            <a:schemeClr val="tx1"/>
          </a:solidFill>
          <a:latin typeface="+mn-lt"/>
          <a:ea typeface="+mn-ea"/>
          <a:cs typeface="+mn-cs"/>
        </a:defRPr>
      </a:lvl7pPr>
      <a:lvl8pPr marL="2283714" indent="-152248" algn="l" defTabSz="60899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199" kern="1200">
          <a:solidFill>
            <a:schemeClr val="tx1"/>
          </a:solidFill>
          <a:latin typeface="+mn-lt"/>
          <a:ea typeface="+mn-ea"/>
          <a:cs typeface="+mn-cs"/>
        </a:defRPr>
      </a:lvl8pPr>
      <a:lvl9pPr marL="2588209" indent="-152248" algn="l" defTabSz="60899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08990" rtl="0" eaLnBrk="1" latinLnBrk="0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1pPr>
      <a:lvl2pPr marL="304495" algn="l" defTabSz="608990" rtl="0" eaLnBrk="1" latinLnBrk="0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2pPr>
      <a:lvl3pPr marL="608990" algn="l" defTabSz="608990" rtl="0" eaLnBrk="1" latinLnBrk="0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3pPr>
      <a:lvl4pPr marL="913486" algn="l" defTabSz="608990" rtl="0" eaLnBrk="1" latinLnBrk="0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4pPr>
      <a:lvl5pPr marL="1217981" algn="l" defTabSz="608990" rtl="0" eaLnBrk="1" latinLnBrk="0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5pPr>
      <a:lvl6pPr marL="1522476" algn="l" defTabSz="608990" rtl="0" eaLnBrk="1" latinLnBrk="0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6pPr>
      <a:lvl7pPr marL="1826971" algn="l" defTabSz="608990" rtl="0" eaLnBrk="1" latinLnBrk="0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7pPr>
      <a:lvl8pPr marL="2131466" algn="l" defTabSz="608990" rtl="0" eaLnBrk="1" latinLnBrk="0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8pPr>
      <a:lvl9pPr marL="2435962" algn="l" defTabSz="608990" rtl="0" eaLnBrk="1" latinLnBrk="0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4019" y="1585372"/>
            <a:ext cx="10827458" cy="7656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B4 (ISO) Kağıt (250x353 mm)</PresentationFormat>
  <Paragraphs>0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6</cp:revision>
  <dcterms:created xsi:type="dcterms:W3CDTF">2020-07-27T09:34:25Z</dcterms:created>
  <dcterms:modified xsi:type="dcterms:W3CDTF">2020-08-16T17:15:00Z</dcterms:modified>
</cp:coreProperties>
</file>