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7T10:51:30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6471 3057 0,'76'0'0,"-152"0"0,178-25 0,-77 25 0,26 0 0,-25 0 0,-1 0 15,1 0-15,25 0 0,-26 0 0,1 0 0,-1 0 0,26 0 0,-25 0 0,-1 0 0,1 0 16,24 0-16,-50-51 0,26 51 0,-1 0 0,1 0 0,25 0 0,-26 0 0,1 0 0,-1 0 0,26 0 0,-25 0 15,-1 0-15,1 0 0,25-26 0,-26 26 0,1 0 0,-1 0 0,26 0 0,-25 0 0,-1 0 0,0 0 16,26 0-16,-25 0 0,-1-25 0,1 25 0,25 0 0,-26 0 0,1 0 0,-1 0 0,-25-25 0,51 25 0,-25 0 16,-1 0-16,1 0 0,25 0 0,-26 0 0,1 0 0,585-102 31,-101 25 0,-485 77-31,383-25 31,25 25 1,0-26 15,-229 1-32,51-26 1,-1 51-1,-75-26 1,50 26 0,-51 0-1,1 0 1,-52 0 0,0 0-1,-50 0 1,25 0-1,25-25 1,1 25 0,-52 0 15</inkml:trace>
  <inkml:trace contextRef="#ctx0" brushRef="#br0" timeOffset="3530.83">7108 6701 0,'0'0'0,"127"0"16,179 0-1,0 0 1,-26-26-1,-25 26 1,-26-25 0,26-1 15,-26 26-15,0-25-1,-50-26 1,-52 51-1,1-26 1,-52 1 0,-50 0-1,-1-26 17,-25 25-17,0 1 1,0-77-1,0-51 1,0-51 0,0 179-1,0-128 1,-51 25 0,51 1-1,0 25 1,0 0-1,0 26 1,0-26 0,0 0-1,0 0 1,-25 76 0,25-25-1,-26 51 32,1 0-31,-26 0-16,-26 0 31,-101 0-15,152 0-16,-203 77 15,204-77-15,-230 25 16,-102 26-1,77 0 1,0-25 0,25-26-1,0 25 1,230-25-16,-205 0 16,-50 26-1,51-26 1,-26 51-1,51-51 1,26 0 15,25 0-31,51 0 32,77 0-17,-26 0 48,51 25-63,0 1 15,0 76 1,0 76 0,0 26-1,0-51 1,25-1-1,1-24 1,-1-1 0,-25 1-1,51-1 17,-51-25-17,0-77-15,25 77 16,-25-25-1,26-26 1,-26-26 15,25-25-15,26 0 0,-25 0-16,101 0 15,128 0 1,102 0-1,-332 0-15,383 0 16,50 0 0,-432 0-1,356-25 1,-356 25-16,203-51 16,-204 51-16,128-51 15</inkml:trace>
  <inkml:trace contextRef="#ctx0" brushRef="#br0" timeOffset="6892.76">10242 17071 0,'-26'0'0,"26"50"16,0 78-1,0-52 1,26 1 0,-26-52-16,0 1 15,0-52 63,0-25-62,0-25 0,0-52-1,0 27 1,0 24 0,0 103 109,25-26-125,-25 25 0,26-25 31,25 0-16,-26 0 17,-25 26 140,-25-26-157,-1 50-15,-25 1 16,-51 51 15,26-51-15,50-51-1,52 0 220,-1 0-220,26 0 1,51 0-16,-25 0 31,-52 0-31,1 0 0,50 0 31,-51 0-15,-50 0 109,0 0-125,-77-76 31,-51-1-31,25 1 16,26 51 15,77-1-15,50 26 78,1 0-94,-1 0 15,1 0-15,76 0 16,0 0-1,0 0 17,-51-51-17,-26 51 1,-25-25 0,51 25-1,-51 25 79,0 1-94,0-1 0,-25-25 0,-1 127 16,1 77-1,-26-204-15,51 77 16,0-26-1,0-26 17,0-50 15,0-1-32</inkml:trace>
  <inkml:trace contextRef="#ctx0" brushRef="#br0" timeOffset="8736.09">11133 22523 0,'0'25'16,"0"26"-1,0-25 1,0 25-1,0 25 1,0 26 0,0-51-1,0 26 1,0-52 0,0-50 46,0-1-46,0 1-16,0-52 15,0-76 1,-25 0 0,25 77-1,0 25 1,0 26-1,25 25 95,-25 25-110,26-25 15,-26 51-15,76-26 16,-50 1 0,-1-1 15,1 26-15,25-25-1,-26-26 1,-50 0 62,-1 0-62,1 0-16,-103 25 15,1 1 1,0-26-1,50 51 1,103-51 78,-1 0-94,1 0 15,101-51 1,-76 51-16,25-77 16,26 26-1,-76 51-15,25-76 16,-26 25 0,-25-25-1,0 101 32,0 1-47,-25 101 31,25-102-31,-26 103 16,26-26 0,0-77-16,0 52 15,-25-77 1,25 25-1,-26-25 48,26-51-47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9T06:47:48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5707 21376 0,'25'0'31,"26"0"1,-25 0-17,-1 0-15,1 0 16,-26-25-16,50 25 0,129 0 31,76-51 0,-154 51-15,1-26 15,-76 26-31,25 0 16,25 0-1,-50 0 1,-1 0 15</inkml:trace>
  <inkml:trace contextRef="#ctx0" brushRef="#br0" timeOffset="1510.79">5885 21351 0,'-25'25'32,"25"26"-32,0-25 15,0 25 1,-26-51-16,26 127 15,0-25 1,0 51 0,-51 25-1,51-25 1,0-25 15,0-27-15,0-24-1,0-26 1,0-26 0,0 1 140,0-1-125,0 26-15,0-25 15,26-26-31,-1 0 219,-25 25-204,26-25 1,24 0 0,-24 0-1,-1 0-15,1 0 16,25 0 0,-26 0-1,1 0 1,-1 0 15,26 0-15,-25 0 15,-1 0-31</inkml:trace>
  <inkml:trace contextRef="#ctx0" brushRef="#br0" timeOffset="7605.5">7719 21045 0,'26'0'15,"-1"0"16,26 0-31,-25 0 16,-1 0 0,52 0-1,-52 0-15,26-25 16,26 25 15,24 0-15,-50 0-1,-25 0 1,25 0 0,-26 0 15,-25 25 94,0 1-125,26-1 0,-26 52 16,0-1-1,0 26 16,0-77-31,0 77 16,0-25 0,0-1-1,0 1 1,0-26 0,0 25-1,0 26 1,0-26-1,0 26 1,0-25 0,0-26-1,0 25 1,0-50 15,0 25-15,0-1 46,0-24-15,0-1-31,0 1 15,0 25 16,0-26-16,-51-25 79,51 26-110,-26-26 15,-25 0 1,0 0-1,26 0-15,-26 0 16,-25 0 0,25 0-1,-26 0 1,26 0 0,0 0-1,26 0 16,-1 0-15</inkml:trace>
  <inkml:trace contextRef="#ctx0" brushRef="#br0" timeOffset="21621.85">7745 21911 0</inkml:trace>
  <inkml:trace contextRef="#ctx0" brushRef="#br0" timeOffset="23466.77">7949 21682 0,'0'26'79,"0"-1"-64,0 1-15,0 25 16,0-26-1,0 77 17,25-51-1,-25-102 219,0 25-234,0 1-16,0-1 15,26 26 1,-26-50-1,25 50 17,-25-26-17,51 26 1,-51-25 0,26 25-1,-1-26 1,1 26 15,-26-51 0,0 77 110,0-1-125,0 1-1,0 25 1,0-26-16,0 0 15,0 52 1,0-52 0,0 1-1,0-1 17,0 26 14,0-25-14</inkml:trace>
  <inkml:trace contextRef="#ctx0" brushRef="#br0" timeOffset="24794.56">7006 22319 0,'0'-25'78,"0"-1"-62,0 1-16,76-52 16,-50-25-1,-1 102 1,26-51-16,0-51 31,-25 51-15,25-25-1,-26 25 1,1-25 0,-1 25-1,-25 0 1,51 25-1,-51 1 17,0-1-1</inkml:trace>
  <inkml:trace contextRef="#ctx0" brushRef="#br0" timeOffset="25934.74">7439 21478 0,'0'26'16,"0"25"0,-25 0-1,-1 51 1,1 0-1,25-52 1,-51-24 0,51 50-1,0-50 1,0-1 0,0 26-1,0-25 1,0 25 15,-26-51-31,26 51 31,0-77 79,26 26-95,-26-25-15,0-1 0,51-50 16,-26-26 0,26 51-1,-25-25 1,-26 50-1,25 1 17,-25-1-17,0-25 1,26 26 0,-26-1-1,0 77 157,0-25-172,0-1 16,0 52-1,51-27 1,-51 27 0,0-26-1,0-26 1,25 26-1,-25-25 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9T06:48:17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 20204 0,'51'0'63,"-26"0"-48,1 0 1,-1 0-16,52 0 16,-26-25-1,25 25 1,-25-26 0,0 26 15</inkml:trace>
  <inkml:trace contextRef="#ctx0" brushRef="#br0" timeOffset="486.96">3133 20077 0,'26'0'16,"-1"0"-16,52 0 16,50 0 15,-101 0-31,203 0 15,51 0 1,51 0 0,77 0-1,-26 0 1,-356 0-16,330-26 31,-75 1-15,-52 25-1,-102-25 1,-76 25 0,0 0-1</inkml:trace>
  <inkml:trace contextRef="#ctx0" brushRef="#br0" timeOffset="1233.33">3668 21427 0,'26'0'16,"25"0"0,76-25-1,77-77 1,-153 102-16,255-102 15,76 0 1,-25 51 15,-332 51-31,255-25 0,26-26 32,-128 25-17,-25 26 1,-51-25-1,-25 25 1</inkml:trace>
  <inkml:trace contextRef="#ctx0" brushRef="#br0" timeOffset="2443.14">3949 24408 0,'0'-25'47,"51"25"-31,-26 0-16,77-51 15,-77 51-15,154-77 16,-128 77-16,127-101 16,26 50-1,-51 25 1,-102-25-1,0 51 1,-26 0 31,1 0-16,-26-25 32,25 25-48</inkml:trace>
  <inkml:trace contextRef="#ctx0" brushRef="#br0" timeOffset="3314.61">6955 24052 0,'0'0'0,"51"0"15,25 0 1,52 0 0,50 0-1,26 0 1,-179 0-16,230 0 16,-255-26-16,281 26 15,24-51 1,-25 26-1,26-52 1,0 52 0,-51-52 15,25 52-15,0-26-1,1-26 1,-52 52-1,-25-51 1,-77 76 0,0-26-1,-76 26 1,-25 0 0,25 0-1,-26-25 1,1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29T06:48:2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9197 19491 0,'26'0'16,"-1"0"-1,77-51 1,-102 26-16,153-1 16,-26 1-1,26-26 1,0 0 0,51 25-1,25-50 1,-25 50-1,25-50 1,26 25 0,-51 25-1,-26-25 17,-25 26-17,25 25 1,-25-26-1,-25 26 1,-103-25-16,102 25 16,-101 0-16,101-51 15,-25 51 1,-25 0 0,-26 0-1,-26-25 1,26 25 15,-25 0 16</inkml:trace>
  <inkml:trace contextRef="#ctx0" brushRef="#br0" timeOffset="829.93">9656 20332 0,'25'0'47,"26"0"-47,0 0 15,-25 0-15,279-51 16,154-77-1,101 26 1,-25 1 0,-178 50-1,-51-26 1,-102 52 0,-128 25 15,1-26-16,-52 26 1,1 0 31</inkml:trace>
  <inkml:trace contextRef="#ctx0" brushRef="#br0" timeOffset="1595.21">9656 21274 0,'25'0'31,"52"0"-31,-52 0 0,204-101 16,128-1 0,25 0-1,128 51 17,-485 25-32,408-25 15,26 0 1,-434 51-16,383-25 15,-51-26 1,-102 25 0,-52 26-1,-126-25 1,-26 25 0</inkml:trace>
  <inkml:trace contextRef="#ctx0" brushRef="#br0" timeOffset="2389.86">9732 22166 0,'26'0'16,"-1"0"-16,77 0 15,153-76 1,51-26 0,127 25-1,25-24 1,1 24 0,-26 26 15,-76 26-16,-103-26 1,-50 0 0,-127 51-1,25-26 1,-77 26 0,26 0-1</inkml:trace>
  <inkml:trace contextRef="#ctx0" brushRef="#br0" timeOffset="3580.88">4433 24103 0,'25'0'47,"26"0"-47,0-26 16,153-50-1,-153 76-15,306-102 16,76 25 0,-382 77-16,458-102 15,-50 0 1,-26 1-1,-153 50 1,-25 25 0,-102-25-1,-26 51 1,1-25 0,-1-1-1,-25 26 16,-51 0-15,25 0 0,-50 0-1,-1 0 1</inkml:trace>
  <inkml:trace contextRef="#ctx0" brushRef="#br0" timeOffset="4262.89">4433 25300 0,'0'0'0,"25"0"79,26 0-79,0-25 15,229-26 1,-203 0-16,356-26 15,-382 77-15,484-102 16,-510 102-16,510-102 16,51 51-1,-229 0 1,-102 26 0,-179 25 30,-25 0-30</inkml:trace>
  <inkml:trace contextRef="#ctx0" brushRef="#br0" timeOffset="5171.45">9019 24714 0,'25'0'47,"26"0"-31,0 0-16,26 0 0,228-76 16,103 50-1,76 1 1,-458 25-16,407-51 15,-408 51 1,332 0-16,76-26 31,-153 1-15,26-1 0,25-76-1,0 0 1,-178 51-1,-76 51 1</inkml:trace>
  <inkml:trace contextRef="#ctx0" brushRef="#br0" timeOffset="5813.25">9044 25835 0,'51'0'16,"-25"0"-1,101-25 1,-101 25-16,228-51 16,154-26-1,102 26 1,-434 51-16,535-102 15,-76 51 1,-152 0 0,-231 26-1,-126 25 17</inkml:trace>
  <inkml:trace contextRef="#ctx0" brushRef="#br0" timeOffset="6188.13">10242 25733 0,'25'0'31,"103"0"-15,-103 0-16,1 0 0,330 0 15,154 0 1,-26-51 0,-77 26-1,-203-1 1,-153 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ECF0D-1C5E-4AD8-BD71-2115E8A1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61255CC-8727-4B94-B8CC-9B3D23E9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4F2F14-B676-4D59-BB40-7B060BD8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FDF22-46D9-4167-9DDD-CE321FB3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5C259E-7A51-4CCF-BD6E-8E228E52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96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D94DDA-AAB7-4865-B485-FA191F26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5AFFE7-E2D4-4284-8E5A-39A7CB3D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2F68EE-4D2E-4611-A7AF-E38169E8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3B8A85-FD45-47BE-937E-13CBDEF9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A62618-8540-452F-9F21-39D7B792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0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D5EA2EC-F132-4284-8814-24433D8A5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6A9633B-8425-4B84-A0A5-27BDF44C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D588A5-737B-49AD-A062-82297BC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B085EC-3278-4469-A14B-42B2DDB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EF67D1-F660-491C-B68B-DB9C87CC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9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FF8F9-9685-4113-8402-657D3E99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0A7F5-9869-4B15-B835-C000CD4E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00A23C-D7EC-4807-873F-AE74D534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B279E9-6C34-42C0-8211-E60B4B3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392FFB-8F49-4FBC-BFDC-71EA7E79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47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1DD587-7326-47EC-96C8-B5ADFBAD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564244-3B62-421D-893F-B174B75E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B0EFA5-D227-44C8-95A7-51674657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4A3F02-0FB3-45D1-A0DC-3E5654E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9E0A37-BE34-45B9-B119-9B0F788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02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3586DD-723B-4FC8-B2A8-E35D55E4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0ACCC4-276B-402B-A489-083B3682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068DFD-1E4A-4282-99DA-8B5D1150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A94259-55B8-4DE9-A089-92A6555A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7CA402-ED68-43F9-8AB5-C567AEFA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62BDE0-FEC4-42F4-A29B-C0739755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0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7E56D-B8A2-4B55-AD81-84310F17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57C20F-49FA-4F2B-9F42-F3258BB5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F4FE1D-5580-4F36-AD1B-7E232EB5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EB7CB6-5C06-4CCF-BE4B-999409128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61E03E0-3202-4EBC-A39D-802DB500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9AF9820-2539-4D1B-A618-B062D149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1F40AED-226D-466A-8814-F5108C40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D6176A-AF0C-494A-9EEF-CB7DC066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00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F61F2A-FBC0-4D83-BBA1-811BF33A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506ABF8-A7A4-4419-AC43-1AAEF7A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243787-AA6D-40A5-86F6-86AB6A5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01A7E6-C78B-4FDE-B46E-A58368FF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7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6E713D4-C248-417D-B63A-E7F255BC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91C5884-CF1E-41D6-9B63-375C057C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F175FBD-C963-4838-9B05-D952B253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3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4CF54-1779-4436-9C21-13848353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358F4-4C3E-4AAB-AFFA-806CDC39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F8E398-77AF-43CE-BE61-1C1B3BFF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16E754-9216-4BD8-A997-751D7AB2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CD0049-CC04-4627-AD6A-2C2B6719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D5364C-1AE2-47CC-8260-F408011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7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A0B5B2-C348-4530-AF78-73D0ABC1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C875F4E-847A-4981-AC60-3F24A5343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A7DE5D-9973-47F6-A40D-162A42C1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117573-E7EB-4B65-98D8-541589C3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9BE47B-5392-424A-8F78-7668E0B3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7C6927-B32D-4C9F-BBB8-082955DD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1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8242DBB-AAB6-44FB-A490-8700FE1E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0097DB-BD6F-44EA-BE63-4B14023A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563C18-ECAF-4C16-8E2C-10249683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408E-DCDE-4B8F-9443-D090900B78D3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3885A5-16CE-4E8A-BA6A-9D3CA607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F3EA17-01C1-4B5F-A08F-74D0CB708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2472-0EA8-41F2-8001-14458A8A51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2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A702D6CA-7D60-437C-BBFC-BA87DBD49A7C}"/>
                  </a:ext>
                </a:extLst>
              </p14:cNvPr>
              <p14:cNvContentPartPr/>
              <p14:nvPr/>
            </p14:nvContentPartPr>
            <p14:xfrm>
              <a:off x="871200" y="7200360"/>
              <a:ext cx="3201480" cy="1586880"/>
            </p14:xfrm>
          </p:contentPart>
        </mc:Choice>
        <mc:Fallback xmlns=""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A702D6CA-7D60-437C-BBFC-BA87DBD49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840" y="7191000"/>
                <a:ext cx="3220200" cy="160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9A636B8F-7DFB-4110-B84C-680792855F49}"/>
                  </a:ext>
                </a:extLst>
              </p14:cNvPr>
              <p14:cNvContentPartPr/>
              <p14:nvPr/>
            </p14:nvContentPartPr>
            <p14:xfrm>
              <a:off x="1595880" y="6760080"/>
              <a:ext cx="3283920" cy="2540880"/>
            </p14:xfrm>
          </p:contentPart>
        </mc:Choice>
        <mc:Fallback xmlns=""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9A636B8F-7DFB-4110-B84C-680792855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520" y="6750720"/>
                <a:ext cx="3302640" cy="255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B64ACA67-672E-4518-B4F1-2C1945371B04}"/>
                  </a:ext>
                </a:extLst>
              </p14:cNvPr>
              <p14:cNvContentPartPr/>
              <p14:nvPr/>
            </p14:nvContentPartPr>
            <p14:xfrm>
              <a:off x="2072880" y="917280"/>
              <a:ext cx="2522520" cy="7365600"/>
            </p14:xfrm>
          </p:contentPart>
        </mc:Choice>
        <mc:Fallback xmlns=""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B64ACA67-672E-4518-B4F1-2C1945371B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3520" y="907920"/>
                <a:ext cx="2541240" cy="73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6C01DB5B-F124-4892-BEE5-1480507157EE}"/>
                  </a:ext>
                </a:extLst>
              </p14:cNvPr>
              <p14:cNvContentPartPr/>
              <p14:nvPr/>
            </p14:nvContentPartPr>
            <p14:xfrm>
              <a:off x="2054520" y="7567200"/>
              <a:ext cx="963360" cy="623880"/>
            </p14:xfrm>
          </p:contentPart>
        </mc:Choice>
        <mc:Fallback xmlns=""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6C01DB5B-F124-4892-BEE5-1480507157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5160" y="7557840"/>
                <a:ext cx="982080" cy="64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A4 Kağıt (210x297 mm)</PresentationFormat>
  <Paragraphs>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6</cp:revision>
  <dcterms:created xsi:type="dcterms:W3CDTF">2020-07-27T09:35:42Z</dcterms:created>
  <dcterms:modified xsi:type="dcterms:W3CDTF">2020-08-16T18:45:02Z</dcterms:modified>
</cp:coreProperties>
</file>