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7T12:17:09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8382 6064 0,'0'25'0,"0"1"15,0 50 1,0-50-16,0-1 15,0 26 1,0-76 187,0-1-203,-51 26 16,-26-127-1,26 101 1,26-25 0,50 77 62,1-26-63,-26 25 1,25 1 0,1-26-16,25 51 15,0-26 1,-26 1 0,26-1 15,-25-25 109,-1 0-124,1 0-16,-26-25 16,51-26-1,-26 0 1,1 25 0,-1 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7T12:43:51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13401 3185 0,'25'0'16,"103"25"0,-103-25-16,1 0 0,-1 0 0,26 0 15,-25 0-15,-1 0 0,1 0 0,25 0 0,-26 0 0,1 0 0,-1 0 16,26 0-16,-26 0 0,1 0 0,-1 0 16,26 0-16,-25 0 0,-1 0 0,1 0 0,25 0 0,-26 0 0,1 0 0,-1 0 0,26 0 0,-25 0 15,25 0-15,0 0 0,611 0 31,-637 51-31,689-76 32,-281-77-1,-280 102 0,-102 0 0</inkml:trace>
  <inkml:trace contextRef="#ctx0" brushRef="#br0" timeOffset="5092.82">12229 3210 0,'51'0'109,"-26"0"-109,1 0 16,-1 0-16,77 0 31,-76 0 0,25 0-31,102-25 31,25-26 1,26 25-1,-102 1-15,-26-1-1,51 26 1,-25 0-1,26 0 17,-26 0-17,-77 0 1,52 0 0,-26 0-1,50 0 1,1 0-1,-51 0 1,-25 0 0,50 0-1,-25 0 1,26 0 0,25 0-1,-77 0 1,26 0-1,25 0 17,26 0-17,-25 0 1,25-51 0,0 51-1,-51 0 1,-1 0-1,27 0 1,101 26 0,-25-26-1,-25 0 1,-1 0 0,0 0-1,-25 0 1,-25 0 15,-1 0-15,-25 0-1,0-26 1,0 26 0,-26 0-1,26-25 1,-25 25-1,-1 0 1,1 0 15,-26-26 16,51 26-47,-26 0 47,1 0-16,-1 0-15,26 0 0,-51-25-16,26 25 31</inkml:trace>
  <inkml:trace contextRef="#ctx0" brushRef="#br0" timeOffset="5936.18">7898 892 0,'0'25'47,"0"26"-31,-77 0 0,26 26-1,51-52-15,-102 26 16,102 0-16,-127 0 15,76-26 1,0 26 0,51-76 77,26 25-77</inkml:trace>
  <inkml:trace contextRef="#ctx0" brushRef="#br0" timeOffset="6313.44">7490 1019 0,'26'0'16,"75"128"-1,-101-103-15,153 102 16,-153-76-1,128 77 1,-1-52 0,-25-25-1,-76-25 1,-26-52 62</inkml:trace>
  <inkml:trace contextRef="#ctx0" brushRef="#br0" timeOffset="6750.84">8407 1325 0,'51'0'31,"0"0"-15,77 0-1,-1 25 1,-102-25-16,103 26 16,76-26-1,-51 0 1,-52 0-1,1 0 1,-76-26 0</inkml:trace>
  <inkml:trace contextRef="#ctx0" brushRef="#br0" timeOffset="7407.13">9630 1299 0,'26'0'31,"-1"51"-15,26-51-16,0 51 16,76 51-1,-25 0 1,26-51 0,-26-25-1,-77 25 1,1-51-1,-1 0 1,-25-51 0,0 25-16,0-50 15,51-52 17,-25 1-17,-1-1 1,1 78-1,24-27 1,-24 52 0,-26-1 15</inkml:trace>
  <inkml:trace contextRef="#ctx0" brushRef="#br0" timeOffset="8016.31">10879 1427 0,'25'0'32,"26"0"-17,127 0 1,-25 0-1,-51-26 1,-25 26 0,-26 0-1</inkml:trace>
  <inkml:trace contextRef="#ctx0" brushRef="#br0" timeOffset="9189.12">12331 1325 0,'0'25'46,"25"-25"-46,26 51 16,0 26 0,-51-52-16,77 26 15,-1 26 1,1-52 0,-52-25-1,1 0 1,24 0-1,-24-51 1,-1 26 0,1-26-1,-26-51 1,0 25 0,0 1 15,-102-26-16,0 26 1,102 50-16,-51 1 16,-25 25-1,76-26 1,-26 26 0,26 77-1,0-26 1,0 25-1,0 0 1,26-25 0,-26-25-16,25-1 15,26 52 1,0-52 0,-25 1-1,75-26 16,-75 0-15,-1 0 0,1 0-1,25-51 1,-26 0 0,1 25-1,-1-25 1,-25 26-1,0 50 48,0 1-47,51 25-16,-25 51 15,-1-26 16,-25-50-15,26-26 0,25 0 31,-26 0-16,-25-26 0,26 26-31,-26-25 16</inkml:trace>
  <inkml:trace contextRef="#ctx0" brushRef="#br0" timeOffset="12514.3">7796 2242 0,'0'26'78,"25"-26"-78,-25 25 16,26-25 0,-1 26-1,-25 24 1,26-50 0,25 26-1,-26-1 1,1-25-1,-1 0 1,26 26 0,-25-26-1,-1 0 1,77 51 0,25-51-1,1 0 1,-1 0-1,0 0 17,1 0-17,-1-26 1,26 26 0,-127 0-16,101-25 15,0-1 1,1 26-1,-26-51 1,25 1 0,-25 24-1,25-25 1,-76 26 0,26-1-1,-52 26 1,-25-25 15,26 25-15,-26-51 109,-26 51-110,-25 0-15,26-26 16,-103 26 0,1-25-1,-26-1 1,128 26-1,-205 0 1,78 0 0,24 0-1,77 0 1,77 0 31,-1 0-47,1 0 15,50 26 1,-25-26 0,25 0-1,26 51 1,-25-51 0,25 0-1,-77 0-15,77 25 16,51-25 15,-51 0-15,0 26-1,-51-26 1,25 0 0,-50 25-1,-1-25 1,-25 51 93,0-25-93,-25-1-16,-26 1 15,51 24 1,-51-24 0,25-1-1,-25 52 1,0-52 0,-25 1-1,25 50 1,51-50 15</inkml:trace>
  <inkml:trace contextRef="#ctx0" brushRef="#br0" timeOffset="14280.98">10420 2217 0,'26'0'16,"24"0"0,-24 0 15,-1 0-15,-25 25-1,26-25 1,25 0-1,0 0 1,25 26 0,-50-26-16,101 0 15,26 25 1,-26-25 0,26 0-1,51 0 1,-51 0-1,51-51 1,-179 51-16,128-25 16,-127 25-16,101-26 15,0 1 1,1 25 15,-52-51-15,-25 0-1,26 51 1,-52-26 0,1 26-1,24-51 1,-75 51 109,0 0-125,-1 0 16,-25 0-1,26 0 1,-1 0-1,1 0 1,25 26 156,25-26-172,26 0 16,-25 0-16,75 0 31,-50 0-16,-25 0-15,25 0 16,-26 0 0,-25 25 46,0 1-46,0 25-1,0-26-15,-25-25 0,25 26 16,-26-1 0,1 26 15,-1-25-15,-75 25-1</inkml:trace>
  <inkml:trace contextRef="#ctx0" brushRef="#br0" timeOffset="14874.78">9910 3057 0,'0'26'15,"0"25"-15,77 127 16,-26-25 0,25-26 15,-25-50-16,-51-52 1</inkml:trace>
  <inkml:trace contextRef="#ctx0" brushRef="#br0" timeOffset="15249.5">9860 3465 0,'25'0'0,"0"0"16,1 0-1,50 0 1,-50 0-16,76 0 16,51 51-1,-26-51 1,-101 0-16,101 0 15,-25 0 1,-77 0 0,26 0-16</inkml:trace>
  <inkml:trace contextRef="#ctx0" brushRef="#br0" timeOffset="15608.96">10726 3491 0,'0'25'0,"25"-25"0,1 51 15,-26-26-15,102 77 16,-51-25 0,25-52-1,-76-50 48,0-1-48,-25-101 1,-1 25 0,1 51-1,25 26-15</inkml:trace>
  <inkml:trace contextRef="#ctx0" brushRef="#br0" timeOffset="15874.34">10853 3338 0,'26'0'94,"-26"-26"-94</inkml:trace>
  <inkml:trace contextRef="#ctx0" brushRef="#br0" timeOffset="16077.62">10904 3236 0,'26'0'78,"-1"0"-62,26 0-16,-51 25 16</inkml:trace>
  <inkml:trace contextRef="#ctx0" brushRef="#br0" timeOffset="17014.71">11261 3643 0,'-26'0'31,"26"-25"-16,-25-1 1,-1 1 0,26-51-1,0 25 1,26 0 0,25 51 15,-26 0-31,1 0 15,-1 25 1,26 1 0,-51-77 46,0 25-46,0 1-16,-25-1 15,25-25 1,0 77 15,0 25-15,51 127 0,-26-51-1,1-50 1,25-26-1,-26-26 1,1-25 0,-26-25-1,0-52 1,25-25 0,-25 1 15,51 101 16,-51 25-47,25-25 15,-25 25-15,51 26 16,26 26 0,-77-52-16,51 1 15,0 25 1,0-51-1,-26 0 1,26-26 0,-51-76-1,0 26 1,0-26 0,0 77-1</inkml:trace>
  <inkml:trace contextRef="#ctx0" brushRef="#br0" timeOffset="18092.58">12739 815 0,'0'-25'16,"-26"-1"-1,-25 26-15,-25-76 16,-26 25 0,76 51-1,-152-51 1,51 26-1,101 25-15,-101-26 16,-26 26 0,25 0-1,52 0 1,25 0 0,26 51-1,-26-51 1,25 25-1,52-25 95,-26-25-110,25 25 0,1 0 31,-26-25-15,25 25-1,-25 25 48,-25-25-48,25 25-15,-51 1 16,25 50 0,1-25-1,-1-51-15,26 26 16,0 25 15,0-26-15,0 1 15</inkml:trace>
  <inkml:trace contextRef="#ctx0" brushRef="#br0" timeOffset="18468.68">10853 433 0,'0'26'94</inkml:trace>
  <inkml:trace contextRef="#ctx0" brushRef="#br0" timeOffset="18796.9">10751 204 0</inkml:trace>
  <inkml:trace contextRef="#ctx0" brushRef="#br0" timeOffset="19546.53">11006 357 0,'0'25'15,"0"1"1,26 25 0,-1 0-1,0 25 1,26-51-1,-25 1-15,-26-77 79,0 26-79,0-1 15,0-50-15,0-1 16,0 26 15,0 26-15,0-1-1,25 26 48,-25 51-63,26-25 15,25 25 1,-26-51-16,1 76 16,-26-50-1,25-1 1,26-25 31,-51-25-32</inkml:trace>
  <inkml:trace contextRef="#ctx0" brushRef="#br0" timeOffset="19906">11414 178 0,'0'26'31,"25"-1"-15,-25 1-16,0-1 0,77 77 15,-52 0 16,1-76-15,-26-1 0,0-50 46,0-26-62,0 25 16</inkml:trace>
  <inkml:trace contextRef="#ctx0" brushRef="#br0" timeOffset="20233.93">11490 331 0</inkml:trace>
  <inkml:trace contextRef="#ctx0" brushRef="#br0" timeOffset="20452.75">11490 331 0,'26'0'31,"-1"0"-15,1 0-1,-26-25-15,25-1 31</inkml:trace>
  <inkml:trace contextRef="#ctx0" brushRef="#br0" timeOffset="21155.71">10955 688 0,'-102'-26'15,"204"52"-15,-229-77 0,101 51 0,-152-76 0,-26-26 32,0 76-17,77 26 1,101 0 0,1 26-1,-26 25 1,51 25-1,-26-25 1,26-26 0,0 26-1,-25-51 17,25-25 46,0-1-78,0 1 15,0-51 1,0 50 0,0 1-16,0-26 15</inkml:trace>
  <inkml:trace contextRef="#ctx0" brushRef="#br0" timeOffset="21467.96">9910 433 0,'0'26'31,"0"25"-31,0 50 16,0 1-1,0-76 1,0-1-16,0 1 31</inkml:trace>
  <inkml:trace contextRef="#ctx0" brushRef="#br0" timeOffset="22234.88">9452 510 0,'-26'0'15,"52"0"-15,-154 0 16,1 0 0,102 0-16,-128-51 15,-51 25 1,-25-25 15,25-25-15,0 50-1,179 26-15,-128 0 16,51 0 0,76 77-1,-25-26 1,51 0-1,0-77 79,26 26-78,-26-51-1,25 0 1,1 51-16,25-25 31,-51 50 32,0 1-63,0-1 15,0 1-15,0 50 16,0-50-16,25-1 31,-25 26-15,26-51 0,-26 25-1,76-25 1,-50 0-1,-1 0 1,1-25 0,24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7T12:48:55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3694 2166 0,'51'0'63,"-26"0"-47,1 0-16,-1 0 15,103 0 1,177-51 15,-279 51-31,254-51 31,-178 25 1,-127 26 171,-1 0-188,1 0-15,-52 0 16,1 0 0,-26 0-1,-26 0 1,1 0 15,102 0-31,-103 0 16,-50 0-1,-1 0 1,27 0 0,50 0-1,0 0 1,51 0-1,0 0 1,25 0 0,26 26 93,26-26-109,25 0 16,76 51-1,77-51 1,-26 0 0,26 0-1,-76 0 1,-52 0-1,-25 0 1</inkml:trace>
  <inkml:trace contextRef="#ctx0" brushRef="#br0" timeOffset="3842.72">15261 2955 0,'0'51'15,"0"-25"-15,0 127 16,0-128-1,0 205 1,0-78 0,0-24-1,0-77-15,-51 25 16,51-25-16,0 26 16,-26 25-1,26 25 1,0 0-1,-25 1 1,25-26 0,0 25-1,0-76 1,0 25 0,0-101 124,51 25-124,-51-26-16,0 1 15,25 25 32,1 0-31,-1 0-16,77 0 16,-76 0-16,152 0 15,-152 0 1,228 0-1,27 0 1,-256 0-16,306 0 16,-51 0-1,-254 0-15,203 0 16,-76 0 0,-102 0-1,-76 0 126,-1 0-126</inkml:trace>
  <inkml:trace contextRef="#ctx0" brushRef="#br0" timeOffset="10738.14">15159 4790 0</inkml:trace>
  <inkml:trace contextRef="#ctx0" brushRef="#br0" timeOffset="11394.24">14904 5300 0,'0'25'31,"0"0"-15,51-25-16,-25 77 15,-1-52 1,1-25 62,-26-25-62,0-1-1,0-25 1,50 51-16,-50-50 16,26 24-1</inkml:trace>
  <inkml:trace contextRef="#ctx0" brushRef="#br0" timeOffset="11815.81">15286 5427 0,'0'0'0,"51"0"0,-51 25 0,0 1 16,26-1-1</inkml:trace>
  <inkml:trace contextRef="#ctx0" brushRef="#br0" timeOffset="12081.58">15159 5045 0</inkml:trace>
  <inkml:trace contextRef="#ctx0" brushRef="#br0" timeOffset="13018.85">6012 2446 0,'26'0'16,"-1"0"-1,77 51 1,-102-26-16,128 1 16,50-1-1,77 26 1,76-25-1,51 25 17,51 0-17,51 0 1,-51-26 0,52 26-1,-129-25 1,-330-1-16,254 0 15,-51 26 1,-101-25 0,-52-26-1</inkml:trace>
  <inkml:trace contextRef="#ctx0" brushRef="#br0" timeOffset="15881.74">15210 4841 0,'25'0'63,"-25"-51"-63</inkml:trace>
  <inkml:trace contextRef="#ctx0" brushRef="#br0" timeOffset="16522.22">16229 4739 0,'-25'0'47,"25"51"-16</inkml:trace>
  <inkml:trace contextRef="#ctx0" brushRef="#br0" timeOffset="17209.54">16254 5223 0,'26'0'47,"-1"0"-16,26 0 31,-51 26-46,26-26 0,-26 76-1,0-25 1,0 25-1,0-50 1,0-1 47,0 26-48,25-51-15,-25 51 31,0 26-15,0-52 0,0 1-1,-51-26 1,26 0 0,-1 0-1,1-51 1,-51-77-1</inkml:trace>
  <inkml:trace contextRef="#ctx0" brushRef="#br0" timeOffset="21273.15">3133 4968 0,'0'0'0,"26"0"15,-1 0-15,154 0 32,-1 0-17,-153 0-15,307 77 16,101-52 0,51-25-1,-459 0-15,434 26 16,51-26-1,-26 0 1,-77-51 0,-25 25-1,-76 1 1,-51 25 0,-51 0-1,-51 0 1,-26 0-1,-25 0 1,-77 0 15,1 0-15</inkml:trace>
  <inkml:trace contextRef="#ctx0" brushRef="#br0" timeOffset="22319.6">7567 5631 0,'25'0'0,"-50"0"0,152 0 16,51 0-1,-152 0-15,203 0 16,51 0-1,26 0 1,-281 0-16,256 0 16,-1 0-1,51-26 1,26 26 0,25 0-1,-76 0 1,-26 0-1,-51 0 1,-25 0 15,-25 0-15,24-51 0,-24 26-1,-26-1 1,50 26-1,-24-25 1,25 25 0,-26-51-1,0 51 1,-25 0 0,-25 0-1,50 0 1,0 0-1,-50 0 1,-77 0 15,-26 0-15,26 0 0,-76 0 140</inkml:trace>
  <inkml:trace contextRef="#ctx0" brushRef="#br0" timeOffset="104690.21">4968 24638 0,'0'25'32,"0"1"-32,0-1 0,0 1 15,0 24-15,51-50 0,-51 26 0,0-1 0,0 1 0,0 25 16,0-26-16,25-25 0,-25 26 0,0-1 0,0 26 0,0-25 0,0-1 16,51 306 15,0-152 0,-51-77 0,0-77 1,26 1-1,-26 25-16,0-26 1,0 1 0,0-1-1,0 26 17,-26-51 46,26 25-63,0 1 17,-25-26-17,25 25 1,0 26-1,0-25 1,0-1 0,0 1-1,25 25 1,-25-26 15,26-25 0,-26 26-15,25-26 187,-25-51-203,26 51 16,25 0-1,-26 0 1,102 0 0,1 0-1,-1 0 1,1 0 0,-103 0-16,128 0 15,76-26 1,0 26-1,1-25 1,-26 25 0,25 0-1,-25 0 1,-77 0 0,-50 0-1</inkml:trace>
  <inkml:trace contextRef="#ctx0" brushRef="#br0" timeOffset="105471.28">7363 24485 0,'0'51'31,"0"0"-16,0-26-15,25 179 16,52 76 0,-52 0-1,52-76 1,-27-51 0,27-25-1,-77-52 1,25-25-1,1-26 17,-26 26-17,25-25 1</inkml:trace>
  <inkml:trace contextRef="#ctx0" brushRef="#br0" timeOffset="108283.12">5197 26141 0,'26'0'46,"25"0"-30,-26 0 31,0 0 0,1 0-16,25 0-15,-26 0-1,1 0 1,-1 0-16,52-26 16,-26-25-1,25 0 1,-25 26-1,51-51 1,-26 25 0,1-26-1,25 26 1,-26-25 0,-25 25-1,26 0 1,-26 0 15,-26 51-15,-25-26-16,51 26 15,0-51 1,-26 26 0,26-1-1,-25 1 1,25-26-1,0 26 1,0-1 0,25 1-1,-25-52 1,26 26 0,-1 0-1,-25 51-15,25-25 31,1-1-15,25 1 0,-51 25-1,25-51 1,-50 51 0,-1 0-1,1-26 1,25 26-1</inkml:trace>
  <inkml:trace contextRef="#ctx0" brushRef="#br0" timeOffset="112814.27">5936 25912 0,'25'0'16,"1"0"-1,25 0 1,-51 25 0,25 0-1,1 1 1,-26-1-1,0 26 1</inkml:trace>
  <inkml:trace contextRef="#ctx0" brushRef="#br0" timeOffset="113470.37">6191 25682 0,'0'26'0,"25"-1"16,1 77 0,25-51-1,-51 25 1,25-76 15,-25-25 47,0 0-62,26 25-16,-26-26 31,25 26 0,-25 51 1,51-51-32,-51 51 15,0-26 1,25 26-1,-25-76 64,0-1-64,0 1 1</inkml:trace>
  <inkml:trace contextRef="#ctx0" brushRef="#br0" timeOffset="114267.05">6445 25937 0,'26'0'32,"-26"25"-1,25-25-16,-25-25 32,0 0-31,0-1 0,0 1-1,0-52 1,0 52-1,0 76 64,0-26-79,0 1 15,51-26-15,-25 76 16,-26-51-1,25-25-15,1 0 32,25 0 30,-51-25-31,0 0-15,0-1 0,0-50-1,-26 25 1,26 25 0,-25-25-1,-1 26 1,-25-1-1,26 26 32,25 51-31,25-25 0,-25-1-16,0 1 15,0 25-15</inkml:trace>
  <inkml:trace contextRef="#ctx0" brushRef="#br0" timeOffset="120685.12">7643 24459 0,'51'0'16,"-26"0"15,1 0 16,-26 26 31,25-26-62,-25 51-1,51-51 1,-25 0 0,-26 25 15,25-25-15,1 0 15,25 0-16,-51 26 1,25-26-16,1 25 31,-26 26-15,0-25 0,0-1-1,-51-25 48,25 0-48</inkml:trace>
  <inkml:trace contextRef="#ctx0" brushRef="#br0" timeOffset="121513.05">8000 24714 0,'25'0'125,"26"0"-109,-25 0 0,-1 0-1,1 26 1,24 24-1,-24-24 1,-26-1 0,-26-25 31,1 0-32,0 0-15,-1 0 16,-25 0-1,26 0 1,25 26 109</inkml:trace>
  <inkml:trace contextRef="#ctx0" brushRef="#br0" timeOffset="121997.31">8331 24841 0,'0'26'15,"0"25"-15,25-26 16,-25 26-1,0 0 1,0-25 15,26-1-15,-26-76 78</inkml:trace>
  <inkml:trace contextRef="#ctx0" brushRef="#br0" timeOffset="122606.53">8407 24790 0,'51'0'0,"-102"0"0,102 51 16,-25-25-1,-1 25 1,1-26 0,25-25-1,-26 0 17,-25-25-17,0-1 1,0 1-1,0-52 1,0 27 0,-25 24-1,25-25 17,-26 51-17,1 0 1,25 26 15,-26-26-15,26 25-1,0 1 32</inkml:trace>
  <inkml:trace contextRef="#ctx0" brushRef="#br0" timeOffset="123278.06">8713 24689 0,'0'25'16,"-14191"-25"-1,28433 0 79,-14242 26-78,25-26-1,26 0 1,-51 50-16,0-24 15,26 25 1,-26 51 0,0-26 15,0-50-15,0-1-1,-26-25 1,1 0-1,-1-51 1,1 26 0,-26-26-1,51 0-15</inkml:trace>
  <inkml:trace contextRef="#ctx0" brushRef="#br0" timeOffset="123700.05">8738 24663 0,'26'0'16,"-26"-25"31,0-1-16,0 1 0,0-26-15,25 51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13B82-A64E-4827-8D6B-3C317C5A4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22B499-358F-4607-A576-88D1B94E8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932713-F99F-40DD-896F-F642C25D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03889D-2323-4A61-8356-B6EECC50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8182B6-11C0-468B-A318-1D872240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E1E249-B23E-404B-B8F1-A84C9386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5D4EF01-8372-4BFB-AEE0-5270562A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49C734-4669-49F7-B451-A9E6A330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5ECF19-B1EF-4DD9-940D-DEEA8DBC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4434DD-AC40-4E76-BE18-652F49C6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57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E7B1506-A0B8-4FCA-8E58-9844B743A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0C40135-1E36-4038-A263-597E130CC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FA8F06-B7C7-443F-B097-4992F739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4C57D7-0ECC-4AF1-A15B-A0B9A20B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ECF578-3A4B-44A0-8AAC-2F8B39ED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78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21A753-5E0E-45BB-AE7F-220D669D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F2D870-65B1-48FA-B805-0E377DE8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85D078-0C28-4224-B95B-E5A0FDFB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08841-310F-41BA-966C-392763DC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8A22D4-3BB0-40C1-807F-7C0965AD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0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6D47F-7EEE-45B1-ABEB-98AB86DD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C4D1E8-AD02-4D8B-8CF8-D201C79F8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CA7A3A-E283-491A-B12A-39C85FDD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EFE190-BBBE-46A9-854D-9BBD5F7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C18C2E-126C-49BD-B072-A5B96BB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34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6F7B93-A173-4235-9C09-B548CA35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DAB02A-0DCE-4D40-8B1F-A62C1B5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115625E-7318-4614-9742-D3645EE26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5B5EEA-522A-4522-987C-9258419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863F9C-869B-4CCA-9C89-B5A0D68C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C8FAD5-A526-4959-8780-DED22FC8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9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EDAA1-6FB3-4009-9E50-60A9BFC5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6C5363-8D19-4893-98F7-782D6D11D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D26D90-2EF0-4EF8-BCCF-4E4F57A5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8854C82-1C9C-4CA1-B173-5D4BD11D7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B26BFDC-2099-4511-80D3-770120FD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2607CBF-C2B0-44E5-9E9B-B53A98F4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E99DBB1-11D8-4DEF-A3D1-52E6BB3F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6E5CD15-FB43-4A99-AE96-5B759239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543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641A1-7CFA-4DA9-BEFF-FA28AC83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388F92C-600E-400E-B619-68F5AB8D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D1394DD-516E-4B03-9071-E445B591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447E42B-5610-48BF-B47C-44AB76C4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49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8D5AF46-C0C1-47CA-824D-4F49B58C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B81D5CC-52A8-42DB-9E54-AE4252E9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44EF5ED-4B37-48B0-B8D0-54B8F643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1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327FA3-18C1-4EC2-B04E-DCA032B5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6687DE-6C54-45B8-ACF0-30B0EF62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813992-E804-4CD9-BCC5-634DABB3E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019F2B-2140-4DE9-B420-2205FF76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B29C78E-813A-47D5-8A40-932B9E10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7C757D-DEAE-49F4-A98C-A3CCEA7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1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CECF4-15DA-483B-BB86-A022BF3D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7303A7-03E4-41D0-A590-F74FBB850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2B982E-45FA-4E26-B62D-6A4FF2F87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F365207-B662-44C2-ADEB-18F9D28B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FD4A85-5DA2-43D2-A77D-8896826D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02EAAC-7455-4233-BE6B-3208B082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50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D8827DB-C461-4BD8-8688-0B1FE027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F093A8-4340-4722-A87A-CF79CA99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9688F5-B084-415C-9D5E-4082279D5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0F37-693F-42AB-B7F4-2790207AB03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C358D0-6277-405B-BBB4-A1FC2CB8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B9E11C-B012-44B1-A7D9-076CCE98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39A0-8309-4DE2-AD53-FD13F10CE7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47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C9DA89D2-65A5-41DC-B4C6-8022D514BB53}"/>
                  </a:ext>
                </a:extLst>
              </p14:cNvPr>
              <p14:cNvContentPartPr/>
              <p14:nvPr/>
            </p14:nvContentPartPr>
            <p14:xfrm>
              <a:off x="2944080" y="2173680"/>
              <a:ext cx="174600" cy="92160"/>
            </p14:xfrm>
          </p:contentPart>
        </mc:Choice>
        <mc:Fallback xmlns=""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C9DA89D2-65A5-41DC-B4C6-8022D514BB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720" y="2164320"/>
                <a:ext cx="193320" cy="11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7C5A8AE1-C647-4350-A58D-7B788FD0E150}"/>
                  </a:ext>
                </a:extLst>
              </p14:cNvPr>
              <p14:cNvContentPartPr/>
              <p14:nvPr/>
            </p14:nvContentPartPr>
            <p14:xfrm>
              <a:off x="2678040" y="64080"/>
              <a:ext cx="3311640" cy="1302840"/>
            </p14:xfrm>
          </p:contentPart>
        </mc:Choice>
        <mc:Fallback xmlns=""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7C5A8AE1-C647-4350-A58D-7B788FD0E1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8680" y="54720"/>
                <a:ext cx="3330360" cy="132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B3BA2D38-B905-41A1-ADB0-9BBA13B8A9C1}"/>
                  </a:ext>
                </a:extLst>
              </p14:cNvPr>
              <p14:cNvContentPartPr/>
              <p14:nvPr/>
            </p14:nvContentPartPr>
            <p14:xfrm>
              <a:off x="-1972080" y="733680"/>
              <a:ext cx="8181720" cy="8714160"/>
            </p14:xfrm>
          </p:contentPart>
        </mc:Choice>
        <mc:Fallback xmlns=""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B3BA2D38-B905-41A1-ADB0-9BBA13B8A9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81440" y="724320"/>
                <a:ext cx="8200440" cy="873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A4 Kağıt (210x297 mm)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4</cp:revision>
  <dcterms:created xsi:type="dcterms:W3CDTF">2020-07-27T09:36:49Z</dcterms:created>
  <dcterms:modified xsi:type="dcterms:W3CDTF">2020-08-16T17:14:40Z</dcterms:modified>
</cp:coreProperties>
</file>