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</p:sldIdLst>
  <p:sldSz cx="6858000" cy="9906000" type="A4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9C3207-E563-4E6E-A960-4E68895C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02C3BD8-4AD6-4D1C-885B-4391A8C49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D03241-663F-4C09-8371-28BC918B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559C-FDF1-46E7-9231-D8D21388562C}" type="datetimeFigureOut">
              <a:rPr lang="tr-TR" smtClean="0"/>
              <a:t>9.08.2020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6F2BE8C-23FD-4756-AEF5-0F2C0BD0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20859C2-907A-4C37-8598-4AD7ACEA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6405-4303-447F-94DE-9F29BBF717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297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0ACA06-257C-4B71-A6A5-7E028B06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00A246F-1256-4666-A13C-BCE15B5B8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4510E1-BC74-465C-B349-C2003A82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559C-FDF1-46E7-9231-D8D21388562C}" type="datetimeFigureOut">
              <a:rPr lang="tr-TR" smtClean="0"/>
              <a:t>9.08.2020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9CC248-D79D-4B0D-BA6E-98FE5FD4B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F54DE3-99CD-43FB-97EA-7059B896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6405-4303-447F-94DE-9F29BBF717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823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BF61AE2-97A8-4FCB-BC4B-AF94F00B1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1E0C8AB-E126-4BFC-A50D-E97BD1E03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A328156-B70D-40AA-89E1-AB6504DB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559C-FDF1-46E7-9231-D8D21388562C}" type="datetimeFigureOut">
              <a:rPr lang="tr-TR" smtClean="0"/>
              <a:t>9.08.2020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25DA019-1751-4B0A-9B91-E8B5D5E7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81C3371-45A4-4678-B8F8-77B09456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6405-4303-447F-94DE-9F29BBF717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299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37D01F-F7EB-4BCD-A5BC-34A92054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BEF6FD-6EE2-4430-852D-7630B1C07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17A571A-526B-42B3-A23A-BB4E98D2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559C-FDF1-46E7-9231-D8D21388562C}" type="datetimeFigureOut">
              <a:rPr lang="tr-TR" smtClean="0"/>
              <a:t>9.08.2020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EEB1B24-3A67-40D1-A13A-79DEFA86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8366BC-FBDA-400A-A84B-161781DD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6405-4303-447F-94DE-9F29BBF717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22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8F0272-9A71-4912-A22F-687CA7E3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A9FE2E6-10D2-469C-AA3A-B981235AA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D76FB05-12AE-4952-B491-578B86EE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559C-FDF1-46E7-9231-D8D21388562C}" type="datetimeFigureOut">
              <a:rPr lang="tr-TR" smtClean="0"/>
              <a:t>9.08.2020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68D6F6-F8E0-4FF4-92B6-BB341518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4AD53C3-D97C-4D01-A823-C790CD9E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6405-4303-447F-94DE-9F29BBF717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574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0B4867-8C55-45FB-8B31-CBD07A38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472C94-F3BD-41B1-B991-81EC6CC06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B4F320B-6550-451B-A463-5ADF688BB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79A8992-C9DD-42CC-9B63-D6D872A7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559C-FDF1-46E7-9231-D8D21388562C}" type="datetimeFigureOut">
              <a:rPr lang="tr-TR" smtClean="0"/>
              <a:t>9.08.2020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263D121-06D7-49D2-8160-116617FB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01FB881-CCB4-471E-82BF-B6F98D2D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6405-4303-447F-94DE-9F29BBF717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77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B1578D-1F8A-4B22-A8D2-EEE3668C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CAD1B83-89DD-492C-B20D-DD8AF7C0F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FB1A5B6-E5C2-4D74-BBB3-1BAA568F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4E4B83E-8D64-4D40-A39A-48C758EE4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852E164-3A2D-4405-9B12-DFCB98209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A9EB03E-B9C4-48D1-9400-BBBDE4F8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559C-FDF1-46E7-9231-D8D21388562C}" type="datetimeFigureOut">
              <a:rPr lang="tr-TR" smtClean="0"/>
              <a:t>9.08.2020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447C9F0-AA98-4B3F-91B6-45D6DA4E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68EB40F-5CB5-47C7-8C5C-69713DFD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6405-4303-447F-94DE-9F29BBF717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68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5179F6-55F7-4688-85F9-FD94CE5B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7025E38-30BB-4126-8FF1-DE76A3AF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559C-FDF1-46E7-9231-D8D21388562C}" type="datetimeFigureOut">
              <a:rPr lang="tr-TR" smtClean="0"/>
              <a:t>9.08.2020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4E7B1A-589B-43BD-874A-4F8A044E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3AE1B6D-F01E-41D6-A584-A2A052DF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6405-4303-447F-94DE-9F29BBF717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89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EFF5A55-C170-4189-867D-A3F458F2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559C-FDF1-46E7-9231-D8D21388562C}" type="datetimeFigureOut">
              <a:rPr lang="tr-TR" smtClean="0"/>
              <a:t>9.08.2020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9ECB4D3-281B-4D13-8C9F-DB854915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92C8B6D-2E95-4422-813B-A6CA575F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6405-4303-447F-94DE-9F29BBF717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862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0B5980-B68A-4FAE-8A39-5494FB68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412507-FCB3-4727-A2BE-F87E7E35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913154B-DB6A-4558-A533-3E3A3F5E2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066541-520B-415F-A0B5-A4B3C2CC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559C-FDF1-46E7-9231-D8D21388562C}" type="datetimeFigureOut">
              <a:rPr lang="tr-TR" smtClean="0"/>
              <a:t>9.08.2020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B33B486-2787-44EB-835D-55DE9826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DADAFC7-B9FB-4EDC-A137-FBA04FDF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6405-4303-447F-94DE-9F29BBF717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557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32C1ED-6F09-4030-825E-B3A83622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A586A37-7623-4A1F-B176-5F65496B1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EDA907C-650C-443B-BD35-E6F63028E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3639959-9166-468A-AA15-6B5D3640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559C-FDF1-46E7-9231-D8D21388562C}" type="datetimeFigureOut">
              <a:rPr lang="tr-TR" smtClean="0"/>
              <a:t>9.08.2020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9350B23-7F21-4C89-9F33-438BB59D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3490F53-51C3-4226-90D1-41BDEB9A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6405-4303-447F-94DE-9F29BBF717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960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0FD2724-364B-4E0D-9A03-38C6DB53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B060989-DDF1-46A7-B412-E511C5D69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081DDC-D03C-4FF0-8C63-F92554FAB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559C-FDF1-46E7-9231-D8D21388562C}" type="datetimeFigureOut">
              <a:rPr lang="tr-TR" smtClean="0"/>
              <a:t>9.08.2020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3DCF2D5-3762-412F-9CAE-F04DA8FF2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7F78D9-51D9-497F-B284-1C22A01CB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6405-4303-447F-94DE-9F29BBF717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686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288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0</Words>
  <Application>Microsoft Office PowerPoint</Application>
  <PresentationFormat>A4 Kağıt (210x297 mm)</PresentationFormat>
  <Paragraphs>0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Topcu</dc:creator>
  <cp:lastModifiedBy>Cengizhan Topcu</cp:lastModifiedBy>
  <cp:revision>8</cp:revision>
  <dcterms:created xsi:type="dcterms:W3CDTF">2020-07-27T09:37:38Z</dcterms:created>
  <dcterms:modified xsi:type="dcterms:W3CDTF">2020-08-09T09:37:33Z</dcterms:modified>
</cp:coreProperties>
</file>