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4" r:id="rId5"/>
    <p:sldId id="325" r:id="rId6"/>
    <p:sldId id="326" r:id="rId7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0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C382C-3502-480B-B78E-59D28F259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3B0DCC-7180-4A6E-9F74-623B99C1E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EA0E2A-7EBB-4D7E-AD16-A0834601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7849FA-1AE6-4235-AFC8-D489F0BE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FE04BF-E87E-40C8-8AF6-5D460921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16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B35C2D-C85E-48A5-84E8-AE55BD12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30D810-D28F-4C70-A383-0E103B88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A5CC1B-36E6-4500-B897-D25775E0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891CFF-BDBC-4E5C-9BAC-F7709B8A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CA933D-0340-47BA-B5EC-DC47489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882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CA00B06-10A7-45B3-8A28-0387D61C6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DABE468-135A-4776-8EE7-1D8314D3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4540DF-ACD8-429C-ABFB-B3431318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E97313-E8B9-4557-9985-C0A0D8D5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A70928-5EB7-4D59-84E3-03504CC7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8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A0F2EC-230C-427F-9C63-A4F5D678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3A3857-2090-435E-809E-20158BE8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F44366-D6A3-437B-8E78-E4494C47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3A47DC-A7DB-4855-8CB6-CA36FB2B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CDE183-961A-47DD-A8EE-6A5B287E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26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58631A-75BF-4294-93D5-568D1B0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4F4C2E-2B6A-4BD3-BB8A-F84D8D6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384D6E-9D8F-4899-804B-4BE9BA86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A2A008-D701-4FC1-A3A1-984040ED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97C6A1-E5D7-4168-81F1-5E4C8B2D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13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8AE7B2-3D22-437E-9428-FBFA906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C0A4EA-4EE0-407F-9114-50C737049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98DAD5-A1A0-4D83-9C1B-4C87DF791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896DE2-F5BA-41CA-8525-E5F7C82F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A739B0-B159-4001-AE3C-96040B9D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B23546-67FB-4720-8B0A-8EA23FD8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339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595B88-DF8A-4EF8-B001-5C4834AB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0215E0-9304-49A5-88A3-58384A6D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F4C17B-ED26-4E92-8C5D-80FABB66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84870ED-8860-4FB9-95C6-06CD0F487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7BC5FFD-71AD-41F2-8BB4-2BFC4DEAC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15A7E2A-3CEF-4FC9-93CA-77D8C5D2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220026C-2989-44D8-A3B4-D69648B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AE627-68A6-4B00-A9FE-195DEC7F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88B532-6765-42E6-82E2-1C04C55E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AF35B04-D698-4C9A-94ED-5334581F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7EF6ADB-E914-4657-8795-D32C26EF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95D34B2-42E4-4A77-AA86-755BFAE5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2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B67EA4-DEB3-4308-A513-35C5A6FB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12F8A82-DE34-4867-9BE2-94731696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48FB47D-8D2E-4C44-950A-AF1ECBD0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12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29BCC-6058-4B8D-AAB0-2F11BD70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3D81D9-AF84-48C4-B034-6ED292F9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226BB7-610B-43C3-B00F-8E19AFF5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5A1958-D0AC-4539-B6D1-BAC3C20D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4D98D6-5B19-4C9D-AC1B-D78C10B6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199814-21A8-4BCF-8688-1246AEB9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4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F19AB5-33E1-4051-963A-27446D5A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A29893-CDC4-4BDB-BDA4-A995E2AF2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E9BB3E-8E00-432C-8793-1B15B76F4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EE7B3C-6AA5-4C48-8616-9CAE7BE1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4134AEC-BB65-4350-A637-4B35A815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C0F768-C389-4FC2-AE59-484C4D35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84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EF3A9CC-4B5D-436D-883B-1D69116A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3558E9-79F6-41B4-9055-B14B2DE2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978D1C-EC98-42E8-9E05-4DAC8EF7E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30CB-FCCD-42CD-AD77-41C69AB34D8F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A60E12-A8E9-4ACF-B833-D372C3E76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ABD502-A08A-48CB-8978-387E734A3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A1BE-7BF7-401E-89BA-138CCBFB6E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90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Office PowerPoint</Application>
  <PresentationFormat>A4 Kağıt (210x297 mm)</PresentationFormat>
  <Paragraphs>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7</cp:revision>
  <dcterms:created xsi:type="dcterms:W3CDTF">2020-07-27T09:38:41Z</dcterms:created>
  <dcterms:modified xsi:type="dcterms:W3CDTF">2020-08-09T15:17:12Z</dcterms:modified>
</cp:coreProperties>
</file>