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</p:sldIdLst>
  <p:sldSz cx="6858000" cy="9906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D4DE7-2BC7-4741-BEFF-1A5B3C0D6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C1D8EB-761F-494E-8906-4EC99FC9B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D6E6C7-CC52-43AC-8D4E-6CFD4EB8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C6AD2B-930F-4AE6-87C1-713E6E58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86DF2B-EAE1-4C8A-9652-C4948224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31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DB66A4-4561-435F-9E11-5DE00551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F48DFFD-C38C-4FAA-B7DC-2AFA204B6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878C1F-D4CE-4AB2-9B5C-D27F4A45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B98BEA-A990-47EF-BC81-6A7E95AB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87D998-A43D-43C4-9398-115986E7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053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E4B2207-4922-4985-A47D-0DEA55A21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4139CF2-C443-4378-8B17-AC32B46E6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6B0928-3EE2-41BF-925F-6B09D71D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276F47-E2DD-479A-B82A-A65ACA61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9D68D2-717C-4BE3-B657-862978F2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81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4E696B-A6D8-4641-9485-DA2798EF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91EDF4-D681-4ACC-9AD8-5F3A71EA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642F60-3F8C-472F-981B-B6BBCF72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329A4A-82EC-49E4-9D61-78D53B9F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08D9DE-0AB4-4702-8387-91E19367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7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A10F72-9742-4A10-BEE5-50201019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05BFDEE-5BDA-4C16-8713-9C2BCF0B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CCF5F8-8A67-4C63-9903-7A0358D5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96C27A-F2C3-4FFA-B794-3A496735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EEBBC4-98E7-4870-A0DE-056A7717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61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019CE1-B6A1-4A73-BE7A-AA5FEAAD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2C6A0F-8255-403A-98D2-C3DE4E35E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447F560-DA7F-4DD5-AC0D-A70006A9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F2E3E81-CD97-4E9D-BE2F-7540AA05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10AE0F-02CC-463D-92D2-53BE46FF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4BC0416-7BDD-4D2F-AF1E-D5AEF5DB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5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D3D9CF-E561-4EC4-9C65-9905243C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8486F7-352B-4C02-A193-EF501FF4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7C83145-1BA3-4B0E-A857-46A2153D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CD5CCE8-7F09-4737-A269-F2DF93E69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80E3BF9-F16E-4A65-B190-537ADC5B2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869B167-A838-462B-910E-30316A28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BEF2CCC-9E46-4321-862E-7FB89020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8A0B9B2-E1BC-4AF3-9DD7-885026B9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43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19FD35-784B-47D0-9E8C-B307A82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984869F-7318-41B3-ADBF-8C8703FA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8A2822-98FF-4E40-9F30-00ED296E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A6DABF1-2140-4D00-B706-A4546AC0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80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CC8D879-F81B-43C8-954D-B66981F0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FAC239-2293-4A9E-A04B-F9822D94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965D1E-BAAB-4592-A451-79F0BCFA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40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B60174-F6A6-4FF3-8751-4A5D241E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F137A-8976-4EC9-84EE-A3A36A934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39FFC9-EBDE-40AC-A649-B562323B0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E052E81-7862-4714-9879-AB9F58EB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E78D262-9844-4580-965B-5F0E6848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4781FBC-4395-429E-8938-CFA9E99F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86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9BB95B-6640-48A9-8425-E700316B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2AD109D-C2B2-43AD-BFDC-EAF585CF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8CC5BC9-3EEB-4B96-9D77-47C2DAAC3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4FEAFBD-88BE-4C82-A0E8-9CAEAF41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85058DA-4AB8-434B-8171-FB4BF997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93F7A7-F551-4014-8788-F74AF88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17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01A9901-3322-4BE5-A852-A4CDEEA4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901963-AA94-48C5-B248-9B999C0E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C0D78C-7C0A-432B-8EF4-9E8DA478E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1C13E-D325-4820-B87E-F1B23CCCF791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39E618-2231-477B-BAFE-0C0D0CD33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91FB8C-1ADD-4F9E-9279-5DC0915AA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D730D-F1BB-4C3E-8E07-7CFDA54E52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31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A4 Kağıt (210x297 mm)</PresentationFormat>
  <Paragraphs>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1</cp:revision>
  <dcterms:created xsi:type="dcterms:W3CDTF">2020-07-27T09:39:23Z</dcterms:created>
  <dcterms:modified xsi:type="dcterms:W3CDTF">2020-07-27T09:40:31Z</dcterms:modified>
</cp:coreProperties>
</file>