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28"/>
  </p:notesMasterIdLst>
  <p:sldIdLst>
    <p:sldId id="284" r:id="rId6"/>
    <p:sldId id="259" r:id="rId7"/>
    <p:sldId id="264" r:id="rId8"/>
    <p:sldId id="258" r:id="rId9"/>
    <p:sldId id="262" r:id="rId10"/>
    <p:sldId id="267" r:id="rId11"/>
    <p:sldId id="263" r:id="rId12"/>
    <p:sldId id="265" r:id="rId13"/>
    <p:sldId id="268" r:id="rId14"/>
    <p:sldId id="269" r:id="rId15"/>
    <p:sldId id="270" r:id="rId16"/>
    <p:sldId id="271" r:id="rId17"/>
    <p:sldId id="273" r:id="rId18"/>
    <p:sldId id="275" r:id="rId19"/>
    <p:sldId id="276" r:id="rId20"/>
    <p:sldId id="280" r:id="rId21"/>
    <p:sldId id="277" r:id="rId22"/>
    <p:sldId id="278" r:id="rId23"/>
    <p:sldId id="279" r:id="rId24"/>
    <p:sldId id="281" r:id="rId25"/>
    <p:sldId id="282" r:id="rId26"/>
    <p:sldId id="283" r:id="rId2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F84B03-5EC8-4603-8CF3-622B6EFC8E9A}" type="datetimeFigureOut">
              <a:rPr lang="tr-TR" smtClean="0"/>
              <a:t>13.06.2021</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FDF23C-1C85-40EA-81D0-770E7D61F084}" type="slidenum">
              <a:rPr lang="tr-TR" smtClean="0"/>
              <a:t>‹#›</a:t>
            </a:fld>
            <a:endParaRPr lang="tr-TR"/>
          </a:p>
        </p:txBody>
      </p:sp>
    </p:spTree>
    <p:extLst>
      <p:ext uri="{BB962C8B-B14F-4D97-AF65-F5344CB8AC3E}">
        <p14:creationId xmlns:p14="http://schemas.microsoft.com/office/powerpoint/2010/main" val="4070600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1 Slayt Görüntüsü Yer Tutucusu">
            <a:extLst>
              <a:ext uri="{FF2B5EF4-FFF2-40B4-BE49-F238E27FC236}">
                <a16:creationId xmlns:a16="http://schemas.microsoft.com/office/drawing/2014/main" id="{A87EEE13-4596-4259-A237-D5B8CC5BC1E8}"/>
              </a:ext>
            </a:extLst>
          </p:cNvPr>
          <p:cNvSpPr>
            <a:spLocks noGrp="1" noRot="1" noChangeAspect="1" noTextEdit="1"/>
          </p:cNvSpPr>
          <p:nvPr>
            <p:ph type="sldImg"/>
          </p:nvPr>
        </p:nvSpPr>
        <p:spPr>
          <a:ln/>
        </p:spPr>
      </p:sp>
      <p:sp>
        <p:nvSpPr>
          <p:cNvPr id="79875" name="2 Not Yer Tutucusu">
            <a:extLst>
              <a:ext uri="{FF2B5EF4-FFF2-40B4-BE49-F238E27FC236}">
                <a16:creationId xmlns:a16="http://schemas.microsoft.com/office/drawing/2014/main" id="{76C08701-9ACB-40DF-81A4-F4B523DCD7E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79876" name="3 Slayt Numarası Yer Tutucusu">
            <a:extLst>
              <a:ext uri="{FF2B5EF4-FFF2-40B4-BE49-F238E27FC236}">
                <a16:creationId xmlns:a16="http://schemas.microsoft.com/office/drawing/2014/main" id="{92F26279-F6A9-47D6-B8B8-F98F05976D7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2DD05CC-AB42-481E-A31B-5940831DC592}" type="slidenum">
              <a:rPr kumimoji="0" lang="tr-TR" altLang="tr-T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tr-TR" altLang="tr-TR"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1 Slayt Görüntüsü Yer Tutucusu">
            <a:extLst>
              <a:ext uri="{FF2B5EF4-FFF2-40B4-BE49-F238E27FC236}">
                <a16:creationId xmlns:a16="http://schemas.microsoft.com/office/drawing/2014/main" id="{D5158484-FF63-4D85-8059-36677BF52CE3}"/>
              </a:ext>
            </a:extLst>
          </p:cNvPr>
          <p:cNvSpPr>
            <a:spLocks noGrp="1" noRot="1" noChangeAspect="1" noTextEdit="1"/>
          </p:cNvSpPr>
          <p:nvPr>
            <p:ph type="sldImg"/>
          </p:nvPr>
        </p:nvSpPr>
        <p:spPr>
          <a:ln/>
        </p:spPr>
      </p:sp>
      <p:sp>
        <p:nvSpPr>
          <p:cNvPr id="89091" name="2 Not Yer Tutucusu">
            <a:extLst>
              <a:ext uri="{FF2B5EF4-FFF2-40B4-BE49-F238E27FC236}">
                <a16:creationId xmlns:a16="http://schemas.microsoft.com/office/drawing/2014/main" id="{356DF88B-7148-4564-ABF5-BDBDA305F18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89092" name="3 Slayt Numarası Yer Tutucusu">
            <a:extLst>
              <a:ext uri="{FF2B5EF4-FFF2-40B4-BE49-F238E27FC236}">
                <a16:creationId xmlns:a16="http://schemas.microsoft.com/office/drawing/2014/main" id="{F5F66CC4-FECF-49FE-9A59-8D172FC085B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7B5AC8-6DE2-4F74-BED3-EA2143F3E3E4}" type="slidenum">
              <a:rPr kumimoji="0" lang="tr-TR" altLang="tr-T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tr-TR" altLang="tr-TR"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1 Slayt Görüntüsü Yer Tutucusu">
            <a:extLst>
              <a:ext uri="{FF2B5EF4-FFF2-40B4-BE49-F238E27FC236}">
                <a16:creationId xmlns:a16="http://schemas.microsoft.com/office/drawing/2014/main" id="{16C25300-F1D8-43F8-A75E-F196C181B315}"/>
              </a:ext>
            </a:extLst>
          </p:cNvPr>
          <p:cNvSpPr>
            <a:spLocks noGrp="1" noRot="1" noChangeAspect="1" noTextEdit="1"/>
          </p:cNvSpPr>
          <p:nvPr>
            <p:ph type="sldImg"/>
          </p:nvPr>
        </p:nvSpPr>
        <p:spPr>
          <a:ln/>
        </p:spPr>
      </p:sp>
      <p:sp>
        <p:nvSpPr>
          <p:cNvPr id="91139" name="2 Not Yer Tutucusu">
            <a:extLst>
              <a:ext uri="{FF2B5EF4-FFF2-40B4-BE49-F238E27FC236}">
                <a16:creationId xmlns:a16="http://schemas.microsoft.com/office/drawing/2014/main" id="{9E66FFF2-239E-4DDB-8647-7E860FBA007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91140" name="3 Slayt Numarası Yer Tutucusu">
            <a:extLst>
              <a:ext uri="{FF2B5EF4-FFF2-40B4-BE49-F238E27FC236}">
                <a16:creationId xmlns:a16="http://schemas.microsoft.com/office/drawing/2014/main" id="{1CA9B8BD-C692-48C5-8A43-D683B0C3E0C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1D1CE97-B8D0-437F-8BCC-6ED5CDB47CCB}" type="slidenum">
              <a:rPr kumimoji="0" lang="tr-TR" altLang="tr-T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tr-TR" altLang="tr-TR"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1 Slayt Görüntüsü Yer Tutucusu">
            <a:extLst>
              <a:ext uri="{FF2B5EF4-FFF2-40B4-BE49-F238E27FC236}">
                <a16:creationId xmlns:a16="http://schemas.microsoft.com/office/drawing/2014/main" id="{D64124AA-DAB1-4A1B-B8B8-1DB94D442F87}"/>
              </a:ext>
            </a:extLst>
          </p:cNvPr>
          <p:cNvSpPr>
            <a:spLocks noGrp="1" noRot="1" noChangeAspect="1" noTextEdit="1"/>
          </p:cNvSpPr>
          <p:nvPr>
            <p:ph type="sldImg"/>
          </p:nvPr>
        </p:nvSpPr>
        <p:spPr>
          <a:ln/>
        </p:spPr>
      </p:sp>
      <p:sp>
        <p:nvSpPr>
          <p:cNvPr id="92163" name="2 Not Yer Tutucusu">
            <a:extLst>
              <a:ext uri="{FF2B5EF4-FFF2-40B4-BE49-F238E27FC236}">
                <a16:creationId xmlns:a16="http://schemas.microsoft.com/office/drawing/2014/main" id="{424FA577-37B3-4FD5-B616-49B806E19F5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92164" name="3 Slayt Numarası Yer Tutucusu">
            <a:extLst>
              <a:ext uri="{FF2B5EF4-FFF2-40B4-BE49-F238E27FC236}">
                <a16:creationId xmlns:a16="http://schemas.microsoft.com/office/drawing/2014/main" id="{813134FC-E0C9-4D75-906A-C90FB21BE7E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3EE8B69-65C2-456C-8FFE-E3C62E35750C}" type="slidenum">
              <a:rPr kumimoji="0" lang="tr-TR" altLang="tr-T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tr-TR" altLang="tr-TR"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1 Slayt Görüntüsü Yer Tutucusu">
            <a:extLst>
              <a:ext uri="{FF2B5EF4-FFF2-40B4-BE49-F238E27FC236}">
                <a16:creationId xmlns:a16="http://schemas.microsoft.com/office/drawing/2014/main" id="{F3F832F9-2ED7-40BC-A7C6-304EADBC416F}"/>
              </a:ext>
            </a:extLst>
          </p:cNvPr>
          <p:cNvSpPr>
            <a:spLocks noGrp="1" noRot="1" noChangeAspect="1" noTextEdit="1"/>
          </p:cNvSpPr>
          <p:nvPr>
            <p:ph type="sldImg"/>
          </p:nvPr>
        </p:nvSpPr>
        <p:spPr>
          <a:ln/>
        </p:spPr>
      </p:sp>
      <p:sp>
        <p:nvSpPr>
          <p:cNvPr id="94211" name="2 Not Yer Tutucusu">
            <a:extLst>
              <a:ext uri="{FF2B5EF4-FFF2-40B4-BE49-F238E27FC236}">
                <a16:creationId xmlns:a16="http://schemas.microsoft.com/office/drawing/2014/main" id="{AB39DFC4-7CB4-4D2D-8322-5C499B341BF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94212" name="3 Slayt Numarası Yer Tutucusu">
            <a:extLst>
              <a:ext uri="{FF2B5EF4-FFF2-40B4-BE49-F238E27FC236}">
                <a16:creationId xmlns:a16="http://schemas.microsoft.com/office/drawing/2014/main" id="{80A5A743-EECF-47AF-8101-40CEC318631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9E48DE9-CA2C-455F-B414-E1F5C01142D8}" type="slidenum">
              <a:rPr kumimoji="0" lang="tr-TR" altLang="tr-T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tr-TR" altLang="tr-TR"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1 Slayt Görüntüsü Yer Tutucusu">
            <a:extLst>
              <a:ext uri="{FF2B5EF4-FFF2-40B4-BE49-F238E27FC236}">
                <a16:creationId xmlns:a16="http://schemas.microsoft.com/office/drawing/2014/main" id="{E09F7367-C4B7-4E96-8082-8BB7DF5E1D2D}"/>
              </a:ext>
            </a:extLst>
          </p:cNvPr>
          <p:cNvSpPr>
            <a:spLocks noGrp="1" noRot="1" noChangeAspect="1" noTextEdit="1"/>
          </p:cNvSpPr>
          <p:nvPr>
            <p:ph type="sldImg"/>
          </p:nvPr>
        </p:nvSpPr>
        <p:spPr>
          <a:ln/>
        </p:spPr>
      </p:sp>
      <p:sp>
        <p:nvSpPr>
          <p:cNvPr id="95235" name="2 Not Yer Tutucusu">
            <a:extLst>
              <a:ext uri="{FF2B5EF4-FFF2-40B4-BE49-F238E27FC236}">
                <a16:creationId xmlns:a16="http://schemas.microsoft.com/office/drawing/2014/main" id="{71E4C5C0-B610-48C4-AA42-FE607C23E8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95236" name="3 Slayt Numarası Yer Tutucusu">
            <a:extLst>
              <a:ext uri="{FF2B5EF4-FFF2-40B4-BE49-F238E27FC236}">
                <a16:creationId xmlns:a16="http://schemas.microsoft.com/office/drawing/2014/main" id="{EFD1C7BF-A30D-41ED-A36D-946DC0EE461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F0321E8-49E7-4CE8-A718-D7F7B4B992DD}" type="slidenum">
              <a:rPr kumimoji="0" lang="tr-TR" altLang="tr-T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tr-TR" altLang="tr-TR"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1 Slayt Görüntüsü Yer Tutucusu">
            <a:extLst>
              <a:ext uri="{FF2B5EF4-FFF2-40B4-BE49-F238E27FC236}">
                <a16:creationId xmlns:a16="http://schemas.microsoft.com/office/drawing/2014/main" id="{0C7CD9CA-AF02-4D07-BE86-D2B038995989}"/>
              </a:ext>
            </a:extLst>
          </p:cNvPr>
          <p:cNvSpPr>
            <a:spLocks noGrp="1" noRot="1" noChangeAspect="1" noTextEdit="1"/>
          </p:cNvSpPr>
          <p:nvPr>
            <p:ph type="sldImg"/>
          </p:nvPr>
        </p:nvSpPr>
        <p:spPr>
          <a:ln/>
        </p:spPr>
      </p:sp>
      <p:sp>
        <p:nvSpPr>
          <p:cNvPr id="96259" name="2 Not Yer Tutucusu">
            <a:extLst>
              <a:ext uri="{FF2B5EF4-FFF2-40B4-BE49-F238E27FC236}">
                <a16:creationId xmlns:a16="http://schemas.microsoft.com/office/drawing/2014/main" id="{2893D839-9705-4B3C-B737-B869FA1A008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96260" name="3 Slayt Numarası Yer Tutucusu">
            <a:extLst>
              <a:ext uri="{FF2B5EF4-FFF2-40B4-BE49-F238E27FC236}">
                <a16:creationId xmlns:a16="http://schemas.microsoft.com/office/drawing/2014/main" id="{C8C898BE-A905-4A4F-8B5A-C7C9A813D75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5FFCD84-2CEE-45B2-838D-A2C785F57192}" type="slidenum">
              <a:rPr kumimoji="0" lang="tr-TR" altLang="tr-T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tr-TR" altLang="tr-TR"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1 Slayt Görüntüsü Yer Tutucusu">
            <a:extLst>
              <a:ext uri="{FF2B5EF4-FFF2-40B4-BE49-F238E27FC236}">
                <a16:creationId xmlns:a16="http://schemas.microsoft.com/office/drawing/2014/main" id="{09E3DA7F-2836-4930-9AD1-5E4FC0C1C488}"/>
              </a:ext>
            </a:extLst>
          </p:cNvPr>
          <p:cNvSpPr>
            <a:spLocks noGrp="1" noRot="1" noChangeAspect="1" noTextEdit="1"/>
          </p:cNvSpPr>
          <p:nvPr>
            <p:ph type="sldImg"/>
          </p:nvPr>
        </p:nvSpPr>
        <p:spPr>
          <a:ln/>
        </p:spPr>
      </p:sp>
      <p:sp>
        <p:nvSpPr>
          <p:cNvPr id="97283" name="2 Not Yer Tutucusu">
            <a:extLst>
              <a:ext uri="{FF2B5EF4-FFF2-40B4-BE49-F238E27FC236}">
                <a16:creationId xmlns:a16="http://schemas.microsoft.com/office/drawing/2014/main" id="{41A62A84-391A-4E01-8D50-E426FFD9469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97284" name="3 Slayt Numarası Yer Tutucusu">
            <a:extLst>
              <a:ext uri="{FF2B5EF4-FFF2-40B4-BE49-F238E27FC236}">
                <a16:creationId xmlns:a16="http://schemas.microsoft.com/office/drawing/2014/main" id="{40FC7ABB-F609-4112-8702-828997CD323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D47DA07-CAB9-4A10-8CE2-D2EED1D61D85}" type="slidenum">
              <a:rPr kumimoji="0" lang="tr-TR" altLang="tr-T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tr-TR" altLang="tr-TR"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1 Slayt Görüntüsü Yer Tutucusu">
            <a:extLst>
              <a:ext uri="{FF2B5EF4-FFF2-40B4-BE49-F238E27FC236}">
                <a16:creationId xmlns:a16="http://schemas.microsoft.com/office/drawing/2014/main" id="{C6F2AD7E-09F5-42E5-9053-A87A934122C9}"/>
              </a:ext>
            </a:extLst>
          </p:cNvPr>
          <p:cNvSpPr>
            <a:spLocks noGrp="1" noRot="1" noChangeAspect="1" noTextEdit="1"/>
          </p:cNvSpPr>
          <p:nvPr>
            <p:ph type="sldImg"/>
          </p:nvPr>
        </p:nvSpPr>
        <p:spPr>
          <a:ln/>
        </p:spPr>
      </p:sp>
      <p:sp>
        <p:nvSpPr>
          <p:cNvPr id="98307" name="2 Not Yer Tutucusu">
            <a:extLst>
              <a:ext uri="{FF2B5EF4-FFF2-40B4-BE49-F238E27FC236}">
                <a16:creationId xmlns:a16="http://schemas.microsoft.com/office/drawing/2014/main" id="{4B040D16-74C7-416D-A133-2845B3F9B17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98308" name="3 Slayt Numarası Yer Tutucusu">
            <a:extLst>
              <a:ext uri="{FF2B5EF4-FFF2-40B4-BE49-F238E27FC236}">
                <a16:creationId xmlns:a16="http://schemas.microsoft.com/office/drawing/2014/main" id="{C3B06115-78D6-4F8F-B66D-1B5BE67B325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61C0118-86D8-43FA-A80F-A83A0ACCE5A4}" type="slidenum">
              <a:rPr kumimoji="0" lang="tr-TR" altLang="tr-T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tr-TR" altLang="tr-TR"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1 Slayt Görüntüsü Yer Tutucusu">
            <a:extLst>
              <a:ext uri="{FF2B5EF4-FFF2-40B4-BE49-F238E27FC236}">
                <a16:creationId xmlns:a16="http://schemas.microsoft.com/office/drawing/2014/main" id="{38A25499-A33C-4911-8CE6-56E8FC22D4D8}"/>
              </a:ext>
            </a:extLst>
          </p:cNvPr>
          <p:cNvSpPr>
            <a:spLocks noGrp="1" noRot="1" noChangeAspect="1" noTextEdit="1"/>
          </p:cNvSpPr>
          <p:nvPr>
            <p:ph type="sldImg"/>
          </p:nvPr>
        </p:nvSpPr>
        <p:spPr>
          <a:ln/>
        </p:spPr>
      </p:sp>
      <p:sp>
        <p:nvSpPr>
          <p:cNvPr id="99331" name="2 Not Yer Tutucusu">
            <a:extLst>
              <a:ext uri="{FF2B5EF4-FFF2-40B4-BE49-F238E27FC236}">
                <a16:creationId xmlns:a16="http://schemas.microsoft.com/office/drawing/2014/main" id="{1E582307-8A1B-4444-9326-5B0D35A38F6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99332" name="3 Slayt Numarası Yer Tutucusu">
            <a:extLst>
              <a:ext uri="{FF2B5EF4-FFF2-40B4-BE49-F238E27FC236}">
                <a16:creationId xmlns:a16="http://schemas.microsoft.com/office/drawing/2014/main" id="{C3618C79-74CD-4DDB-998C-1AE772D5E50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52E4F78-2536-42E3-B9EE-A78163944B04}" type="slidenum">
              <a:rPr kumimoji="0" lang="tr-TR" altLang="tr-T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tr-TR" altLang="tr-TR"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1 Slayt Görüntüsü Yer Tutucusu">
            <a:extLst>
              <a:ext uri="{FF2B5EF4-FFF2-40B4-BE49-F238E27FC236}">
                <a16:creationId xmlns:a16="http://schemas.microsoft.com/office/drawing/2014/main" id="{10EF2955-110B-41F8-AAF8-AEC7496DC87B}"/>
              </a:ext>
            </a:extLst>
          </p:cNvPr>
          <p:cNvSpPr>
            <a:spLocks noGrp="1" noRot="1" noChangeAspect="1" noTextEdit="1"/>
          </p:cNvSpPr>
          <p:nvPr>
            <p:ph type="sldImg"/>
          </p:nvPr>
        </p:nvSpPr>
        <p:spPr>
          <a:ln/>
        </p:spPr>
      </p:sp>
      <p:sp>
        <p:nvSpPr>
          <p:cNvPr id="100355" name="2 Not Yer Tutucusu">
            <a:extLst>
              <a:ext uri="{FF2B5EF4-FFF2-40B4-BE49-F238E27FC236}">
                <a16:creationId xmlns:a16="http://schemas.microsoft.com/office/drawing/2014/main" id="{70B3F5E0-ED92-4C35-987B-4ED52D662DE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100356" name="3 Slayt Numarası Yer Tutucusu">
            <a:extLst>
              <a:ext uri="{FF2B5EF4-FFF2-40B4-BE49-F238E27FC236}">
                <a16:creationId xmlns:a16="http://schemas.microsoft.com/office/drawing/2014/main" id="{D9E8C22A-DFE6-4346-BEF0-C558EA25494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B9A04A4-EB15-47D2-BEB5-2089121665B5}" type="slidenum">
              <a:rPr kumimoji="0" lang="tr-TR" altLang="tr-T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tr-TR" altLang="tr-TR"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1 Slayt Görüntüsü Yer Tutucusu">
            <a:extLst>
              <a:ext uri="{FF2B5EF4-FFF2-40B4-BE49-F238E27FC236}">
                <a16:creationId xmlns:a16="http://schemas.microsoft.com/office/drawing/2014/main" id="{BB142A9C-D4EC-4151-813A-4EADAB137718}"/>
              </a:ext>
            </a:extLst>
          </p:cNvPr>
          <p:cNvSpPr>
            <a:spLocks noGrp="1" noRot="1" noChangeAspect="1" noTextEdit="1"/>
          </p:cNvSpPr>
          <p:nvPr>
            <p:ph type="sldImg"/>
          </p:nvPr>
        </p:nvSpPr>
        <p:spPr>
          <a:ln/>
        </p:spPr>
      </p:sp>
      <p:sp>
        <p:nvSpPr>
          <p:cNvPr id="80899" name="2 Not Yer Tutucusu">
            <a:extLst>
              <a:ext uri="{FF2B5EF4-FFF2-40B4-BE49-F238E27FC236}">
                <a16:creationId xmlns:a16="http://schemas.microsoft.com/office/drawing/2014/main" id="{11BBE6B3-10AA-4C5A-A423-AE142538CC8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80900" name="3 Slayt Numarası Yer Tutucusu">
            <a:extLst>
              <a:ext uri="{FF2B5EF4-FFF2-40B4-BE49-F238E27FC236}">
                <a16:creationId xmlns:a16="http://schemas.microsoft.com/office/drawing/2014/main" id="{92CB49E4-D203-469C-8637-6C715653312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A0DED22-76F4-455B-9BBC-FE2D5D1A8260}" type="slidenum">
              <a:rPr kumimoji="0" lang="tr-TR" altLang="tr-T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tr-TR" altLang="tr-TR"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1 Slayt Görüntüsü Yer Tutucusu">
            <a:extLst>
              <a:ext uri="{FF2B5EF4-FFF2-40B4-BE49-F238E27FC236}">
                <a16:creationId xmlns:a16="http://schemas.microsoft.com/office/drawing/2014/main" id="{7152B198-9869-4EF9-9E7B-2ED30B47AA76}"/>
              </a:ext>
            </a:extLst>
          </p:cNvPr>
          <p:cNvSpPr>
            <a:spLocks noGrp="1" noRot="1" noChangeAspect="1" noTextEdit="1"/>
          </p:cNvSpPr>
          <p:nvPr>
            <p:ph type="sldImg"/>
          </p:nvPr>
        </p:nvSpPr>
        <p:spPr>
          <a:ln/>
        </p:spPr>
      </p:sp>
      <p:sp>
        <p:nvSpPr>
          <p:cNvPr id="101379" name="2 Not Yer Tutucusu">
            <a:extLst>
              <a:ext uri="{FF2B5EF4-FFF2-40B4-BE49-F238E27FC236}">
                <a16:creationId xmlns:a16="http://schemas.microsoft.com/office/drawing/2014/main" id="{6088F599-F5A8-41BF-B23D-7DD23C5AC16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101380" name="3 Slayt Numarası Yer Tutucusu">
            <a:extLst>
              <a:ext uri="{FF2B5EF4-FFF2-40B4-BE49-F238E27FC236}">
                <a16:creationId xmlns:a16="http://schemas.microsoft.com/office/drawing/2014/main" id="{FA70200D-E443-4D13-B8EC-B4B53F69AF7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95F8550-5517-417B-8760-877D33DA5FBB}" type="slidenum">
              <a:rPr kumimoji="0" lang="tr-TR" altLang="tr-T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tr-TR" altLang="tr-TR"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1 Slayt Görüntüsü Yer Tutucusu">
            <a:extLst>
              <a:ext uri="{FF2B5EF4-FFF2-40B4-BE49-F238E27FC236}">
                <a16:creationId xmlns:a16="http://schemas.microsoft.com/office/drawing/2014/main" id="{1A68E82E-485A-4F78-8C3D-0AC2A891172D}"/>
              </a:ext>
            </a:extLst>
          </p:cNvPr>
          <p:cNvSpPr>
            <a:spLocks noGrp="1" noRot="1" noChangeAspect="1" noTextEdit="1"/>
          </p:cNvSpPr>
          <p:nvPr>
            <p:ph type="sldImg"/>
          </p:nvPr>
        </p:nvSpPr>
        <p:spPr>
          <a:ln/>
        </p:spPr>
      </p:sp>
      <p:sp>
        <p:nvSpPr>
          <p:cNvPr id="81923" name="2 Not Yer Tutucusu">
            <a:extLst>
              <a:ext uri="{FF2B5EF4-FFF2-40B4-BE49-F238E27FC236}">
                <a16:creationId xmlns:a16="http://schemas.microsoft.com/office/drawing/2014/main" id="{12F9D3EF-A8E9-4EEE-BAA6-513FBA3A0DD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81924" name="3 Slayt Numarası Yer Tutucusu">
            <a:extLst>
              <a:ext uri="{FF2B5EF4-FFF2-40B4-BE49-F238E27FC236}">
                <a16:creationId xmlns:a16="http://schemas.microsoft.com/office/drawing/2014/main" id="{CAC697DA-14D4-4B84-B7B6-33CCD8985DD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12424C3-235F-4B58-94A8-CCBDD5FDF4EA}" type="slidenum">
              <a:rPr kumimoji="0" lang="tr-TR" altLang="tr-T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tr-TR" altLang="tr-TR"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10FB25A4-D5FD-4077-A53B-34C0DABFFF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BC3DF90-F543-4D5C-AB38-EC668E1D1923}" type="slidenum">
              <a:rPr kumimoji="0" lang="tr-TR" altLang="tr-T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tr-TR" altLang="tr-TR"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2947" name="Rectangle 2">
            <a:extLst>
              <a:ext uri="{FF2B5EF4-FFF2-40B4-BE49-F238E27FC236}">
                <a16:creationId xmlns:a16="http://schemas.microsoft.com/office/drawing/2014/main" id="{0BBE2E5B-67A0-44FA-B3D8-B8C233D165A5}"/>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A96D9650-174F-4AE7-B616-0E67FFFF37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1 Slayt Görüntüsü Yer Tutucusu">
            <a:extLst>
              <a:ext uri="{FF2B5EF4-FFF2-40B4-BE49-F238E27FC236}">
                <a16:creationId xmlns:a16="http://schemas.microsoft.com/office/drawing/2014/main" id="{ADEE06C3-4982-4260-85B0-8C68B2EE9385}"/>
              </a:ext>
            </a:extLst>
          </p:cNvPr>
          <p:cNvSpPr>
            <a:spLocks noGrp="1" noRot="1" noChangeAspect="1" noTextEdit="1"/>
          </p:cNvSpPr>
          <p:nvPr>
            <p:ph type="sldImg"/>
          </p:nvPr>
        </p:nvSpPr>
        <p:spPr>
          <a:ln/>
        </p:spPr>
      </p:sp>
      <p:sp>
        <p:nvSpPr>
          <p:cNvPr id="83971" name="2 Not Yer Tutucusu">
            <a:extLst>
              <a:ext uri="{FF2B5EF4-FFF2-40B4-BE49-F238E27FC236}">
                <a16:creationId xmlns:a16="http://schemas.microsoft.com/office/drawing/2014/main" id="{C202259E-C73D-4244-B8E7-AA3DE663632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83972" name="3 Slayt Numarası Yer Tutucusu">
            <a:extLst>
              <a:ext uri="{FF2B5EF4-FFF2-40B4-BE49-F238E27FC236}">
                <a16:creationId xmlns:a16="http://schemas.microsoft.com/office/drawing/2014/main" id="{33BA95CB-0B49-4C51-8046-B756B92D775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FC4281F-B1F8-4E57-B991-A81374AC3932}" type="slidenum">
              <a:rPr kumimoji="0" lang="tr-TR" altLang="tr-T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tr-TR" altLang="tr-TR"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1 Slayt Görüntüsü Yer Tutucusu">
            <a:extLst>
              <a:ext uri="{FF2B5EF4-FFF2-40B4-BE49-F238E27FC236}">
                <a16:creationId xmlns:a16="http://schemas.microsoft.com/office/drawing/2014/main" id="{2A04B7BC-124C-4AEF-B9D2-42B85BB01FE6}"/>
              </a:ext>
            </a:extLst>
          </p:cNvPr>
          <p:cNvSpPr>
            <a:spLocks noGrp="1" noRot="1" noChangeAspect="1" noTextEdit="1"/>
          </p:cNvSpPr>
          <p:nvPr>
            <p:ph type="sldImg"/>
          </p:nvPr>
        </p:nvSpPr>
        <p:spPr>
          <a:ln/>
        </p:spPr>
      </p:sp>
      <p:sp>
        <p:nvSpPr>
          <p:cNvPr id="84995" name="2 Not Yer Tutucusu">
            <a:extLst>
              <a:ext uri="{FF2B5EF4-FFF2-40B4-BE49-F238E27FC236}">
                <a16:creationId xmlns:a16="http://schemas.microsoft.com/office/drawing/2014/main" id="{E856A774-474B-4B0F-B5AB-39C613A63DD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84996" name="3 Slayt Numarası Yer Tutucusu">
            <a:extLst>
              <a:ext uri="{FF2B5EF4-FFF2-40B4-BE49-F238E27FC236}">
                <a16:creationId xmlns:a16="http://schemas.microsoft.com/office/drawing/2014/main" id="{449C7E55-7041-4EBD-95DF-47191221646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3F9279F-9E9C-4905-9B48-AF1C4101A779}" type="slidenum">
              <a:rPr kumimoji="0" lang="tr-TR" altLang="tr-T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tr-TR" altLang="tr-TR"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1 Slayt Görüntüsü Yer Tutucusu">
            <a:extLst>
              <a:ext uri="{FF2B5EF4-FFF2-40B4-BE49-F238E27FC236}">
                <a16:creationId xmlns:a16="http://schemas.microsoft.com/office/drawing/2014/main" id="{79EE85E5-3406-41C6-BBD8-9E7A0407CC26}"/>
              </a:ext>
            </a:extLst>
          </p:cNvPr>
          <p:cNvSpPr>
            <a:spLocks noGrp="1" noRot="1" noChangeAspect="1" noTextEdit="1"/>
          </p:cNvSpPr>
          <p:nvPr>
            <p:ph type="sldImg"/>
          </p:nvPr>
        </p:nvSpPr>
        <p:spPr>
          <a:ln/>
        </p:spPr>
      </p:sp>
      <p:sp>
        <p:nvSpPr>
          <p:cNvPr id="86019" name="2 Not Yer Tutucusu">
            <a:extLst>
              <a:ext uri="{FF2B5EF4-FFF2-40B4-BE49-F238E27FC236}">
                <a16:creationId xmlns:a16="http://schemas.microsoft.com/office/drawing/2014/main" id="{9A694F86-27A4-4E7D-845E-76378F5E06B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86020" name="3 Slayt Numarası Yer Tutucusu">
            <a:extLst>
              <a:ext uri="{FF2B5EF4-FFF2-40B4-BE49-F238E27FC236}">
                <a16:creationId xmlns:a16="http://schemas.microsoft.com/office/drawing/2014/main" id="{CC8918FC-75E5-405E-9E7A-23A3615636F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C5BBDB6-1CA4-4C45-BB65-1E79BFFA1142}" type="slidenum">
              <a:rPr kumimoji="0" lang="tr-TR" altLang="tr-T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tr-TR" altLang="tr-TR"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1 Slayt Görüntüsü Yer Tutucusu">
            <a:extLst>
              <a:ext uri="{FF2B5EF4-FFF2-40B4-BE49-F238E27FC236}">
                <a16:creationId xmlns:a16="http://schemas.microsoft.com/office/drawing/2014/main" id="{01712C58-25D8-4185-BE99-CD8B8FDF8D60}"/>
              </a:ext>
            </a:extLst>
          </p:cNvPr>
          <p:cNvSpPr>
            <a:spLocks noGrp="1" noRot="1" noChangeAspect="1" noTextEdit="1"/>
          </p:cNvSpPr>
          <p:nvPr>
            <p:ph type="sldImg"/>
          </p:nvPr>
        </p:nvSpPr>
        <p:spPr>
          <a:ln/>
        </p:spPr>
      </p:sp>
      <p:sp>
        <p:nvSpPr>
          <p:cNvPr id="87043" name="2 Not Yer Tutucusu">
            <a:extLst>
              <a:ext uri="{FF2B5EF4-FFF2-40B4-BE49-F238E27FC236}">
                <a16:creationId xmlns:a16="http://schemas.microsoft.com/office/drawing/2014/main" id="{F7BEEB14-436A-4BB9-90D6-252CD2630EB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87044" name="3 Slayt Numarası Yer Tutucusu">
            <a:extLst>
              <a:ext uri="{FF2B5EF4-FFF2-40B4-BE49-F238E27FC236}">
                <a16:creationId xmlns:a16="http://schemas.microsoft.com/office/drawing/2014/main" id="{E844604B-65C1-4F26-B859-AA53296FEBE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4B8B650-2BC7-4335-BD38-1814018AF126}" type="slidenum">
              <a:rPr kumimoji="0" lang="tr-TR" altLang="tr-T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tr-TR" altLang="tr-TR"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1 Slayt Görüntüsü Yer Tutucusu">
            <a:extLst>
              <a:ext uri="{FF2B5EF4-FFF2-40B4-BE49-F238E27FC236}">
                <a16:creationId xmlns:a16="http://schemas.microsoft.com/office/drawing/2014/main" id="{9DABC736-B6BC-43AA-B5CB-F2F64EC12EBE}"/>
              </a:ext>
            </a:extLst>
          </p:cNvPr>
          <p:cNvSpPr>
            <a:spLocks noGrp="1" noRot="1" noChangeAspect="1" noTextEdit="1"/>
          </p:cNvSpPr>
          <p:nvPr>
            <p:ph type="sldImg"/>
          </p:nvPr>
        </p:nvSpPr>
        <p:spPr>
          <a:ln/>
        </p:spPr>
      </p:sp>
      <p:sp>
        <p:nvSpPr>
          <p:cNvPr id="88067" name="2 Not Yer Tutucusu">
            <a:extLst>
              <a:ext uri="{FF2B5EF4-FFF2-40B4-BE49-F238E27FC236}">
                <a16:creationId xmlns:a16="http://schemas.microsoft.com/office/drawing/2014/main" id="{E9EB09C1-9166-4C2B-9B6F-88484A5A35C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88068" name="3 Slayt Numarası Yer Tutucusu">
            <a:extLst>
              <a:ext uri="{FF2B5EF4-FFF2-40B4-BE49-F238E27FC236}">
                <a16:creationId xmlns:a16="http://schemas.microsoft.com/office/drawing/2014/main" id="{783F1179-7273-4C07-8B45-5EAAC1CD52C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7F2E01F-036D-4E8B-A43E-83919FBDB3D1}" type="slidenum">
              <a:rPr kumimoji="0" lang="tr-TR" altLang="tr-T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tr-TR" altLang="tr-TR"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D6A9C9-16AF-425E-A377-147E81A806CD}"/>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681B30F5-7440-4B9C-A18A-299ABDF52F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81ED55E5-1467-488B-80FE-9D216531907C}"/>
              </a:ext>
            </a:extLst>
          </p:cNvPr>
          <p:cNvSpPr>
            <a:spLocks noGrp="1"/>
          </p:cNvSpPr>
          <p:nvPr>
            <p:ph type="dt" sz="half" idx="10"/>
          </p:nvPr>
        </p:nvSpPr>
        <p:spPr/>
        <p:txBody>
          <a:bodyPr/>
          <a:lstStyle/>
          <a:p>
            <a:fld id="{CBE0814A-4FCA-4F53-9B6E-08945BC20EFD}" type="datetimeFigureOut">
              <a:rPr lang="tr-TR" smtClean="0"/>
              <a:t>13.06.2021</a:t>
            </a:fld>
            <a:endParaRPr lang="tr-TR"/>
          </a:p>
        </p:txBody>
      </p:sp>
      <p:sp>
        <p:nvSpPr>
          <p:cNvPr id="5" name="Alt Bilgi Yer Tutucusu 4">
            <a:extLst>
              <a:ext uri="{FF2B5EF4-FFF2-40B4-BE49-F238E27FC236}">
                <a16:creationId xmlns:a16="http://schemas.microsoft.com/office/drawing/2014/main" id="{479CF543-15A8-4AA3-BD6E-B4355D0D516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A83923E-0C73-4FC2-AB27-C4B1370806AD}"/>
              </a:ext>
            </a:extLst>
          </p:cNvPr>
          <p:cNvSpPr>
            <a:spLocks noGrp="1"/>
          </p:cNvSpPr>
          <p:nvPr>
            <p:ph type="sldNum" sz="quarter" idx="12"/>
          </p:nvPr>
        </p:nvSpPr>
        <p:spPr/>
        <p:txBody>
          <a:bodyPr/>
          <a:lstStyle/>
          <a:p>
            <a:fld id="{B5269E66-6E6C-4168-9B8E-FE55996A8D47}" type="slidenum">
              <a:rPr lang="tr-TR" smtClean="0"/>
              <a:t>‹#›</a:t>
            </a:fld>
            <a:endParaRPr lang="tr-TR"/>
          </a:p>
        </p:txBody>
      </p:sp>
    </p:spTree>
    <p:extLst>
      <p:ext uri="{BB962C8B-B14F-4D97-AF65-F5344CB8AC3E}">
        <p14:creationId xmlns:p14="http://schemas.microsoft.com/office/powerpoint/2010/main" val="280966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FF470C-A8E8-48F5-A6D1-EA4194A6EC6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A656989-51B3-4C95-8237-195CD296CDB9}"/>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6F3847D-5429-4DE0-951D-F268ECC50DF7}"/>
              </a:ext>
            </a:extLst>
          </p:cNvPr>
          <p:cNvSpPr>
            <a:spLocks noGrp="1"/>
          </p:cNvSpPr>
          <p:nvPr>
            <p:ph type="dt" sz="half" idx="10"/>
          </p:nvPr>
        </p:nvSpPr>
        <p:spPr/>
        <p:txBody>
          <a:bodyPr/>
          <a:lstStyle/>
          <a:p>
            <a:fld id="{CBE0814A-4FCA-4F53-9B6E-08945BC20EFD}" type="datetimeFigureOut">
              <a:rPr lang="tr-TR" smtClean="0"/>
              <a:t>13.06.2021</a:t>
            </a:fld>
            <a:endParaRPr lang="tr-TR"/>
          </a:p>
        </p:txBody>
      </p:sp>
      <p:sp>
        <p:nvSpPr>
          <p:cNvPr id="5" name="Alt Bilgi Yer Tutucusu 4">
            <a:extLst>
              <a:ext uri="{FF2B5EF4-FFF2-40B4-BE49-F238E27FC236}">
                <a16:creationId xmlns:a16="http://schemas.microsoft.com/office/drawing/2014/main" id="{14335ADA-5B64-4856-9454-0000525DFB2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23E14CD-59DB-4AA8-8449-70C4A7E14DBD}"/>
              </a:ext>
            </a:extLst>
          </p:cNvPr>
          <p:cNvSpPr>
            <a:spLocks noGrp="1"/>
          </p:cNvSpPr>
          <p:nvPr>
            <p:ph type="sldNum" sz="quarter" idx="12"/>
          </p:nvPr>
        </p:nvSpPr>
        <p:spPr/>
        <p:txBody>
          <a:bodyPr/>
          <a:lstStyle/>
          <a:p>
            <a:fld id="{B5269E66-6E6C-4168-9B8E-FE55996A8D47}" type="slidenum">
              <a:rPr lang="tr-TR" smtClean="0"/>
              <a:t>‹#›</a:t>
            </a:fld>
            <a:endParaRPr lang="tr-TR"/>
          </a:p>
        </p:txBody>
      </p:sp>
    </p:spTree>
    <p:extLst>
      <p:ext uri="{BB962C8B-B14F-4D97-AF65-F5344CB8AC3E}">
        <p14:creationId xmlns:p14="http://schemas.microsoft.com/office/powerpoint/2010/main" val="178765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4D3C3566-1835-4887-B8F0-DF7CDBB48EFD}"/>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E1B114A0-A448-4B93-A75B-0C412468120B}"/>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BD1307E-234A-4744-9A05-7D8229095B75}"/>
              </a:ext>
            </a:extLst>
          </p:cNvPr>
          <p:cNvSpPr>
            <a:spLocks noGrp="1"/>
          </p:cNvSpPr>
          <p:nvPr>
            <p:ph type="dt" sz="half" idx="10"/>
          </p:nvPr>
        </p:nvSpPr>
        <p:spPr/>
        <p:txBody>
          <a:bodyPr/>
          <a:lstStyle/>
          <a:p>
            <a:fld id="{CBE0814A-4FCA-4F53-9B6E-08945BC20EFD}" type="datetimeFigureOut">
              <a:rPr lang="tr-TR" smtClean="0"/>
              <a:t>13.06.2021</a:t>
            </a:fld>
            <a:endParaRPr lang="tr-TR"/>
          </a:p>
        </p:txBody>
      </p:sp>
      <p:sp>
        <p:nvSpPr>
          <p:cNvPr id="5" name="Alt Bilgi Yer Tutucusu 4">
            <a:extLst>
              <a:ext uri="{FF2B5EF4-FFF2-40B4-BE49-F238E27FC236}">
                <a16:creationId xmlns:a16="http://schemas.microsoft.com/office/drawing/2014/main" id="{10628F66-452D-4946-A9C0-EE61BFE7881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59689C4-A278-4691-BFCB-609E084FCDCB}"/>
              </a:ext>
            </a:extLst>
          </p:cNvPr>
          <p:cNvSpPr>
            <a:spLocks noGrp="1"/>
          </p:cNvSpPr>
          <p:nvPr>
            <p:ph type="sldNum" sz="quarter" idx="12"/>
          </p:nvPr>
        </p:nvSpPr>
        <p:spPr/>
        <p:txBody>
          <a:bodyPr/>
          <a:lstStyle/>
          <a:p>
            <a:fld id="{B5269E66-6E6C-4168-9B8E-FE55996A8D47}" type="slidenum">
              <a:rPr lang="tr-TR" smtClean="0"/>
              <a:t>‹#›</a:t>
            </a:fld>
            <a:endParaRPr lang="tr-TR"/>
          </a:p>
        </p:txBody>
      </p:sp>
    </p:spTree>
    <p:extLst>
      <p:ext uri="{BB962C8B-B14F-4D97-AF65-F5344CB8AC3E}">
        <p14:creationId xmlns:p14="http://schemas.microsoft.com/office/powerpoint/2010/main" val="329283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4" name="Line 7">
            <a:extLst>
              <a:ext uri="{FF2B5EF4-FFF2-40B4-BE49-F238E27FC236}">
                <a16:creationId xmlns:a16="http://schemas.microsoft.com/office/drawing/2014/main" id="{4D8C1811-EFF2-4C3D-9E43-10905F336DAB}"/>
              </a:ext>
            </a:extLst>
          </p:cNvPr>
          <p:cNvSpPr>
            <a:spLocks noChangeShapeType="1"/>
          </p:cNvSpPr>
          <p:nvPr/>
        </p:nvSpPr>
        <p:spPr bwMode="auto">
          <a:xfrm>
            <a:off x="2540000" y="1219200"/>
            <a:ext cx="0" cy="2057400"/>
          </a:xfrm>
          <a:prstGeom prst="line">
            <a:avLst/>
          </a:prstGeom>
          <a:noFill/>
          <a:ln w="34925">
            <a:solidFill>
              <a:schemeClr val="tx2"/>
            </a:solidFill>
            <a:round/>
            <a:headEnd/>
            <a:tailEnd/>
          </a:ln>
          <a:extLst>
            <a:ext uri="{909E8E84-426E-40DD-AFC4-6F175D3DCCD1}">
              <a14:hiddenFill xmlns:a14="http://schemas.microsoft.com/office/drawing/2010/main">
                <a:noFill/>
              </a14:hiddenFill>
            </a:ext>
          </a:extLst>
        </p:spPr>
        <p:txBody>
          <a:bodyPr/>
          <a:lstStyle/>
          <a:p>
            <a:endParaRPr lang="tr-TR" sz="1800"/>
          </a:p>
        </p:txBody>
      </p:sp>
      <p:sp>
        <p:nvSpPr>
          <p:cNvPr id="5" name="Oval 8">
            <a:extLst>
              <a:ext uri="{FF2B5EF4-FFF2-40B4-BE49-F238E27FC236}">
                <a16:creationId xmlns:a16="http://schemas.microsoft.com/office/drawing/2014/main" id="{1EA11D56-B75E-4740-8F8E-7026AF70138C}"/>
              </a:ext>
            </a:extLst>
          </p:cNvPr>
          <p:cNvSpPr>
            <a:spLocks noChangeArrowheads="1"/>
          </p:cNvSpPr>
          <p:nvPr/>
        </p:nvSpPr>
        <p:spPr bwMode="auto">
          <a:xfrm>
            <a:off x="218018" y="2103438"/>
            <a:ext cx="463549" cy="347662"/>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endParaRPr lang="tr-TR" altLang="tr-TR" sz="2400">
              <a:latin typeface="Times New Roman" panose="02020603050405020304" pitchFamily="18" charset="0"/>
            </a:endParaRPr>
          </a:p>
        </p:txBody>
      </p:sp>
      <p:sp>
        <p:nvSpPr>
          <p:cNvPr id="6" name="Oval 9">
            <a:extLst>
              <a:ext uri="{FF2B5EF4-FFF2-40B4-BE49-F238E27FC236}">
                <a16:creationId xmlns:a16="http://schemas.microsoft.com/office/drawing/2014/main" id="{A405C91E-36C8-46BF-A80D-221AFD35FFCD}"/>
              </a:ext>
            </a:extLst>
          </p:cNvPr>
          <p:cNvSpPr>
            <a:spLocks noChangeArrowheads="1"/>
          </p:cNvSpPr>
          <p:nvPr/>
        </p:nvSpPr>
        <p:spPr bwMode="auto">
          <a:xfrm>
            <a:off x="986367" y="2105026"/>
            <a:ext cx="465667" cy="34766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endParaRPr lang="tr-TR" altLang="tr-TR" sz="2400">
              <a:latin typeface="Times New Roman" panose="02020603050405020304" pitchFamily="18" charset="0"/>
            </a:endParaRPr>
          </a:p>
        </p:txBody>
      </p:sp>
      <p:sp>
        <p:nvSpPr>
          <p:cNvPr id="7" name="Oval 10">
            <a:extLst>
              <a:ext uri="{FF2B5EF4-FFF2-40B4-BE49-F238E27FC236}">
                <a16:creationId xmlns:a16="http://schemas.microsoft.com/office/drawing/2014/main" id="{30034ECB-35BC-4893-BCF4-861A06520A34}"/>
              </a:ext>
            </a:extLst>
          </p:cNvPr>
          <p:cNvSpPr>
            <a:spLocks noChangeArrowheads="1"/>
          </p:cNvSpPr>
          <p:nvPr/>
        </p:nvSpPr>
        <p:spPr bwMode="auto">
          <a:xfrm>
            <a:off x="1756834" y="2105026"/>
            <a:ext cx="463551" cy="34766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endParaRPr lang="tr-TR" altLang="tr-TR" sz="2400">
              <a:latin typeface="Times New Roman" panose="02020603050405020304" pitchFamily="18" charset="0"/>
            </a:endParaRPr>
          </a:p>
        </p:txBody>
      </p:sp>
      <p:sp>
        <p:nvSpPr>
          <p:cNvPr id="115714" name="Rectangle 2"/>
          <p:cNvSpPr>
            <a:spLocks noGrp="1" noChangeArrowheads="1"/>
          </p:cNvSpPr>
          <p:nvPr>
            <p:ph type="ctrTitle"/>
          </p:nvPr>
        </p:nvSpPr>
        <p:spPr>
          <a:xfrm>
            <a:off x="2844800" y="1371600"/>
            <a:ext cx="8636000" cy="1752600"/>
          </a:xfrm>
        </p:spPr>
        <p:txBody>
          <a:bodyPr/>
          <a:lstStyle>
            <a:lvl1pPr>
              <a:defRPr sz="5400"/>
            </a:lvl1pPr>
          </a:lstStyle>
          <a:p>
            <a:r>
              <a:rPr lang="tr-TR"/>
              <a:t>Asıl başlık stili için tıklatın</a:t>
            </a:r>
          </a:p>
        </p:txBody>
      </p:sp>
      <p:sp>
        <p:nvSpPr>
          <p:cNvPr id="115715" name="Rectangle 3"/>
          <p:cNvSpPr>
            <a:spLocks noGrp="1" noChangeArrowheads="1"/>
          </p:cNvSpPr>
          <p:nvPr>
            <p:ph type="subTitle" idx="1"/>
          </p:nvPr>
        </p:nvSpPr>
        <p:spPr>
          <a:xfrm>
            <a:off x="2844800" y="3733800"/>
            <a:ext cx="8636000" cy="1981200"/>
          </a:xfrm>
        </p:spPr>
        <p:txBody>
          <a:bodyPr/>
          <a:lstStyle>
            <a:lvl1pPr marL="0" indent="0">
              <a:buFont typeface="Wingdings" pitchFamily="2" charset="2"/>
              <a:buNone/>
              <a:defRPr/>
            </a:lvl1pPr>
          </a:lstStyle>
          <a:p>
            <a:r>
              <a:rPr lang="tr-TR"/>
              <a:t>Asıl alt başlık stilini düzenlemek için tıklatın</a:t>
            </a:r>
          </a:p>
        </p:txBody>
      </p:sp>
      <p:sp>
        <p:nvSpPr>
          <p:cNvPr id="8" name="Rectangle 4">
            <a:extLst>
              <a:ext uri="{FF2B5EF4-FFF2-40B4-BE49-F238E27FC236}">
                <a16:creationId xmlns:a16="http://schemas.microsoft.com/office/drawing/2014/main" id="{704A9AC8-5063-49C4-9F95-4E23AD815A91}"/>
              </a:ext>
            </a:extLst>
          </p:cNvPr>
          <p:cNvSpPr>
            <a:spLocks noGrp="1" noChangeArrowheads="1"/>
          </p:cNvSpPr>
          <p:nvPr>
            <p:ph type="dt" sz="half" idx="10"/>
          </p:nvPr>
        </p:nvSpPr>
        <p:spPr>
          <a:xfrm>
            <a:off x="9448800" y="6248400"/>
            <a:ext cx="2032000" cy="457200"/>
          </a:xfrm>
        </p:spPr>
        <p:txBody>
          <a:bodyPr/>
          <a:lstStyle>
            <a:lvl1pPr>
              <a:defRPr/>
            </a:lvl1pPr>
          </a:lstStyle>
          <a:p>
            <a:pPr>
              <a:defRPr/>
            </a:pPr>
            <a:endParaRPr lang="tr-TR"/>
          </a:p>
        </p:txBody>
      </p:sp>
      <p:sp>
        <p:nvSpPr>
          <p:cNvPr id="9" name="Rectangle 5">
            <a:extLst>
              <a:ext uri="{FF2B5EF4-FFF2-40B4-BE49-F238E27FC236}">
                <a16:creationId xmlns:a16="http://schemas.microsoft.com/office/drawing/2014/main" id="{5412ADFF-CE02-418D-B7ED-F8BDA80DC24E}"/>
              </a:ext>
            </a:extLst>
          </p:cNvPr>
          <p:cNvSpPr>
            <a:spLocks noGrp="1" noChangeArrowheads="1"/>
          </p:cNvSpPr>
          <p:nvPr>
            <p:ph type="ftr" sz="quarter" idx="11"/>
          </p:nvPr>
        </p:nvSpPr>
        <p:spPr>
          <a:xfrm>
            <a:off x="5080000" y="6248400"/>
            <a:ext cx="3860800" cy="457200"/>
          </a:xfrm>
        </p:spPr>
        <p:txBody>
          <a:bodyPr/>
          <a:lstStyle>
            <a:lvl1pPr>
              <a:defRPr/>
            </a:lvl1pPr>
          </a:lstStyle>
          <a:p>
            <a:pPr>
              <a:defRPr/>
            </a:pPr>
            <a:endParaRPr lang="tr-TR"/>
          </a:p>
        </p:txBody>
      </p:sp>
      <p:sp>
        <p:nvSpPr>
          <p:cNvPr id="10" name="Rectangle 6">
            <a:extLst>
              <a:ext uri="{FF2B5EF4-FFF2-40B4-BE49-F238E27FC236}">
                <a16:creationId xmlns:a16="http://schemas.microsoft.com/office/drawing/2014/main" id="{58DA91F6-9070-4135-8EE4-9AE6551428F5}"/>
              </a:ext>
            </a:extLst>
          </p:cNvPr>
          <p:cNvSpPr>
            <a:spLocks noGrp="1" noChangeArrowheads="1"/>
          </p:cNvSpPr>
          <p:nvPr>
            <p:ph type="sldNum" sz="quarter" idx="12"/>
          </p:nvPr>
        </p:nvSpPr>
        <p:spPr>
          <a:xfrm>
            <a:off x="2946400" y="6248400"/>
            <a:ext cx="1625600" cy="457200"/>
          </a:xfrm>
        </p:spPr>
        <p:txBody>
          <a:bodyPr/>
          <a:lstStyle>
            <a:lvl1pPr>
              <a:defRPr/>
            </a:lvl1pPr>
          </a:lstStyle>
          <a:p>
            <a:fld id="{6CBD5304-A819-4CAB-BFFF-F12A8BF4B052}" type="slidenum">
              <a:rPr lang="tr-TR" altLang="tr-TR"/>
              <a:pPr/>
              <a:t>‹#›</a:t>
            </a:fld>
            <a:endParaRPr lang="tr-TR" altLang="tr-TR"/>
          </a:p>
        </p:txBody>
      </p:sp>
    </p:spTree>
    <p:extLst>
      <p:ext uri="{BB962C8B-B14F-4D97-AF65-F5344CB8AC3E}">
        <p14:creationId xmlns:p14="http://schemas.microsoft.com/office/powerpoint/2010/main" val="355958102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a:extLst>
              <a:ext uri="{FF2B5EF4-FFF2-40B4-BE49-F238E27FC236}">
                <a16:creationId xmlns:a16="http://schemas.microsoft.com/office/drawing/2014/main" id="{53441CAB-E412-4455-A2CD-28CD4D36EE7F}"/>
              </a:ext>
            </a:extLst>
          </p:cNvPr>
          <p:cNvSpPr>
            <a:spLocks noGrp="1" noChangeArrowheads="1"/>
          </p:cNvSpPr>
          <p:nvPr>
            <p:ph type="dt" sz="half" idx="10"/>
          </p:nvPr>
        </p:nvSpPr>
        <p:spPr>
          <a:ln/>
        </p:spPr>
        <p:txBody>
          <a:bodyPr/>
          <a:lstStyle>
            <a:lvl1pPr>
              <a:defRPr/>
            </a:lvl1pPr>
          </a:lstStyle>
          <a:p>
            <a:pPr>
              <a:defRPr/>
            </a:pPr>
            <a:endParaRPr lang="tr-TR"/>
          </a:p>
        </p:txBody>
      </p:sp>
      <p:sp>
        <p:nvSpPr>
          <p:cNvPr id="5" name="Rectangle 5">
            <a:extLst>
              <a:ext uri="{FF2B5EF4-FFF2-40B4-BE49-F238E27FC236}">
                <a16:creationId xmlns:a16="http://schemas.microsoft.com/office/drawing/2014/main" id="{3266B61E-461D-4901-A264-5C18652ACD7F}"/>
              </a:ext>
            </a:extLst>
          </p:cNvPr>
          <p:cNvSpPr>
            <a:spLocks noGrp="1" noChangeArrowheads="1"/>
          </p:cNvSpPr>
          <p:nvPr>
            <p:ph type="ftr" sz="quarter" idx="11"/>
          </p:nvPr>
        </p:nvSpPr>
        <p:spPr>
          <a:ln/>
        </p:spPr>
        <p:txBody>
          <a:bodyPr/>
          <a:lstStyle>
            <a:lvl1pPr>
              <a:defRPr/>
            </a:lvl1pPr>
          </a:lstStyle>
          <a:p>
            <a:pPr>
              <a:defRPr/>
            </a:pPr>
            <a:endParaRPr lang="tr-TR"/>
          </a:p>
        </p:txBody>
      </p:sp>
      <p:sp>
        <p:nvSpPr>
          <p:cNvPr id="6" name="Rectangle 6">
            <a:extLst>
              <a:ext uri="{FF2B5EF4-FFF2-40B4-BE49-F238E27FC236}">
                <a16:creationId xmlns:a16="http://schemas.microsoft.com/office/drawing/2014/main" id="{82C26DF4-F055-4699-BF50-321C8984B8B8}"/>
              </a:ext>
            </a:extLst>
          </p:cNvPr>
          <p:cNvSpPr>
            <a:spLocks noGrp="1" noChangeArrowheads="1"/>
          </p:cNvSpPr>
          <p:nvPr>
            <p:ph type="sldNum" sz="quarter" idx="12"/>
          </p:nvPr>
        </p:nvSpPr>
        <p:spPr>
          <a:ln/>
        </p:spPr>
        <p:txBody>
          <a:bodyPr/>
          <a:lstStyle>
            <a:lvl1pPr>
              <a:defRPr/>
            </a:lvl1pPr>
          </a:lstStyle>
          <a:p>
            <a:fld id="{3F16D48C-DAD3-4FA9-9270-69BEB6ED205D}" type="slidenum">
              <a:rPr lang="tr-TR" altLang="tr-TR"/>
              <a:pPr/>
              <a:t>‹#›</a:t>
            </a:fld>
            <a:endParaRPr lang="tr-TR" altLang="tr-TR"/>
          </a:p>
        </p:txBody>
      </p:sp>
    </p:spTree>
    <p:extLst>
      <p:ext uri="{BB962C8B-B14F-4D97-AF65-F5344CB8AC3E}">
        <p14:creationId xmlns:p14="http://schemas.microsoft.com/office/powerpoint/2010/main" val="247263042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963084" y="4406901"/>
            <a:ext cx="103632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Asıl metin stillerini düzenlemek için tıklatın</a:t>
            </a:r>
          </a:p>
        </p:txBody>
      </p:sp>
      <p:sp>
        <p:nvSpPr>
          <p:cNvPr id="4" name="Rectangle 4">
            <a:extLst>
              <a:ext uri="{FF2B5EF4-FFF2-40B4-BE49-F238E27FC236}">
                <a16:creationId xmlns:a16="http://schemas.microsoft.com/office/drawing/2014/main" id="{761CA9C6-9528-43FB-9864-7E8CB4A82F66}"/>
              </a:ext>
            </a:extLst>
          </p:cNvPr>
          <p:cNvSpPr>
            <a:spLocks noGrp="1" noChangeArrowheads="1"/>
          </p:cNvSpPr>
          <p:nvPr>
            <p:ph type="dt" sz="half" idx="10"/>
          </p:nvPr>
        </p:nvSpPr>
        <p:spPr>
          <a:ln/>
        </p:spPr>
        <p:txBody>
          <a:bodyPr/>
          <a:lstStyle>
            <a:lvl1pPr>
              <a:defRPr/>
            </a:lvl1pPr>
          </a:lstStyle>
          <a:p>
            <a:pPr>
              <a:defRPr/>
            </a:pPr>
            <a:endParaRPr lang="tr-TR"/>
          </a:p>
        </p:txBody>
      </p:sp>
      <p:sp>
        <p:nvSpPr>
          <p:cNvPr id="5" name="Rectangle 5">
            <a:extLst>
              <a:ext uri="{FF2B5EF4-FFF2-40B4-BE49-F238E27FC236}">
                <a16:creationId xmlns:a16="http://schemas.microsoft.com/office/drawing/2014/main" id="{4E6CD12D-0269-4C11-994F-37C94E6B4CC1}"/>
              </a:ext>
            </a:extLst>
          </p:cNvPr>
          <p:cNvSpPr>
            <a:spLocks noGrp="1" noChangeArrowheads="1"/>
          </p:cNvSpPr>
          <p:nvPr>
            <p:ph type="ftr" sz="quarter" idx="11"/>
          </p:nvPr>
        </p:nvSpPr>
        <p:spPr>
          <a:ln/>
        </p:spPr>
        <p:txBody>
          <a:bodyPr/>
          <a:lstStyle>
            <a:lvl1pPr>
              <a:defRPr/>
            </a:lvl1pPr>
          </a:lstStyle>
          <a:p>
            <a:pPr>
              <a:defRPr/>
            </a:pPr>
            <a:endParaRPr lang="tr-TR"/>
          </a:p>
        </p:txBody>
      </p:sp>
      <p:sp>
        <p:nvSpPr>
          <p:cNvPr id="6" name="Rectangle 6">
            <a:extLst>
              <a:ext uri="{FF2B5EF4-FFF2-40B4-BE49-F238E27FC236}">
                <a16:creationId xmlns:a16="http://schemas.microsoft.com/office/drawing/2014/main" id="{4751F3F6-F59F-44B8-8A84-82AC5995E96C}"/>
              </a:ext>
            </a:extLst>
          </p:cNvPr>
          <p:cNvSpPr>
            <a:spLocks noGrp="1" noChangeArrowheads="1"/>
          </p:cNvSpPr>
          <p:nvPr>
            <p:ph type="sldNum" sz="quarter" idx="12"/>
          </p:nvPr>
        </p:nvSpPr>
        <p:spPr>
          <a:ln/>
        </p:spPr>
        <p:txBody>
          <a:bodyPr/>
          <a:lstStyle>
            <a:lvl1pPr>
              <a:defRPr/>
            </a:lvl1pPr>
          </a:lstStyle>
          <a:p>
            <a:fld id="{565085B7-467C-4BB5-9F53-4761F9D6FB45}" type="slidenum">
              <a:rPr lang="tr-TR" altLang="tr-TR"/>
              <a:pPr/>
              <a:t>‹#›</a:t>
            </a:fld>
            <a:endParaRPr lang="tr-TR" altLang="tr-TR"/>
          </a:p>
        </p:txBody>
      </p:sp>
    </p:spTree>
    <p:extLst>
      <p:ext uri="{BB962C8B-B14F-4D97-AF65-F5344CB8AC3E}">
        <p14:creationId xmlns:p14="http://schemas.microsoft.com/office/powerpoint/2010/main" val="3256612162"/>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2032000" y="1905000"/>
            <a:ext cx="4572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6807200" y="1905000"/>
            <a:ext cx="4572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4">
            <a:extLst>
              <a:ext uri="{FF2B5EF4-FFF2-40B4-BE49-F238E27FC236}">
                <a16:creationId xmlns:a16="http://schemas.microsoft.com/office/drawing/2014/main" id="{7ABE706D-3F0A-4475-81A0-7D052704E8E8}"/>
              </a:ext>
            </a:extLst>
          </p:cNvPr>
          <p:cNvSpPr>
            <a:spLocks noGrp="1" noChangeArrowheads="1"/>
          </p:cNvSpPr>
          <p:nvPr>
            <p:ph type="dt" sz="half" idx="10"/>
          </p:nvPr>
        </p:nvSpPr>
        <p:spPr>
          <a:ln/>
        </p:spPr>
        <p:txBody>
          <a:bodyPr/>
          <a:lstStyle>
            <a:lvl1pPr>
              <a:defRPr/>
            </a:lvl1pPr>
          </a:lstStyle>
          <a:p>
            <a:pPr>
              <a:defRPr/>
            </a:pPr>
            <a:endParaRPr lang="tr-TR"/>
          </a:p>
        </p:txBody>
      </p:sp>
      <p:sp>
        <p:nvSpPr>
          <p:cNvPr id="6" name="Rectangle 5">
            <a:extLst>
              <a:ext uri="{FF2B5EF4-FFF2-40B4-BE49-F238E27FC236}">
                <a16:creationId xmlns:a16="http://schemas.microsoft.com/office/drawing/2014/main" id="{6765A235-A77B-444D-B563-5BC8E0376033}"/>
              </a:ext>
            </a:extLst>
          </p:cNvPr>
          <p:cNvSpPr>
            <a:spLocks noGrp="1" noChangeArrowheads="1"/>
          </p:cNvSpPr>
          <p:nvPr>
            <p:ph type="ftr" sz="quarter" idx="11"/>
          </p:nvPr>
        </p:nvSpPr>
        <p:spPr>
          <a:ln/>
        </p:spPr>
        <p:txBody>
          <a:bodyPr/>
          <a:lstStyle>
            <a:lvl1pPr>
              <a:defRPr/>
            </a:lvl1pPr>
          </a:lstStyle>
          <a:p>
            <a:pPr>
              <a:defRPr/>
            </a:pPr>
            <a:endParaRPr lang="tr-TR"/>
          </a:p>
        </p:txBody>
      </p:sp>
      <p:sp>
        <p:nvSpPr>
          <p:cNvPr id="7" name="Rectangle 6">
            <a:extLst>
              <a:ext uri="{FF2B5EF4-FFF2-40B4-BE49-F238E27FC236}">
                <a16:creationId xmlns:a16="http://schemas.microsoft.com/office/drawing/2014/main" id="{1E102C2A-CCAA-4765-8B30-EDD007E324B8}"/>
              </a:ext>
            </a:extLst>
          </p:cNvPr>
          <p:cNvSpPr>
            <a:spLocks noGrp="1" noChangeArrowheads="1"/>
          </p:cNvSpPr>
          <p:nvPr>
            <p:ph type="sldNum" sz="quarter" idx="12"/>
          </p:nvPr>
        </p:nvSpPr>
        <p:spPr>
          <a:ln/>
        </p:spPr>
        <p:txBody>
          <a:bodyPr/>
          <a:lstStyle>
            <a:lvl1pPr>
              <a:defRPr/>
            </a:lvl1pPr>
          </a:lstStyle>
          <a:p>
            <a:fld id="{7B619CD8-E415-4404-BEDD-A04FE536ACC9}" type="slidenum">
              <a:rPr lang="tr-TR" altLang="tr-TR"/>
              <a:pPr/>
              <a:t>‹#›</a:t>
            </a:fld>
            <a:endParaRPr lang="tr-TR" altLang="tr-TR"/>
          </a:p>
        </p:txBody>
      </p:sp>
    </p:spTree>
    <p:extLst>
      <p:ext uri="{BB962C8B-B14F-4D97-AF65-F5344CB8AC3E}">
        <p14:creationId xmlns:p14="http://schemas.microsoft.com/office/powerpoint/2010/main" val="125905785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609600" y="274638"/>
            <a:ext cx="10972800" cy="1143000"/>
          </a:xfrm>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Rectangle 4">
            <a:extLst>
              <a:ext uri="{FF2B5EF4-FFF2-40B4-BE49-F238E27FC236}">
                <a16:creationId xmlns:a16="http://schemas.microsoft.com/office/drawing/2014/main" id="{67589971-ADB9-400F-86B4-1C4544263452}"/>
              </a:ext>
            </a:extLst>
          </p:cNvPr>
          <p:cNvSpPr>
            <a:spLocks noGrp="1" noChangeArrowheads="1"/>
          </p:cNvSpPr>
          <p:nvPr>
            <p:ph type="dt" sz="half" idx="10"/>
          </p:nvPr>
        </p:nvSpPr>
        <p:spPr>
          <a:ln/>
        </p:spPr>
        <p:txBody>
          <a:bodyPr/>
          <a:lstStyle>
            <a:lvl1pPr>
              <a:defRPr/>
            </a:lvl1pPr>
          </a:lstStyle>
          <a:p>
            <a:pPr>
              <a:defRPr/>
            </a:pPr>
            <a:endParaRPr lang="tr-TR"/>
          </a:p>
        </p:txBody>
      </p:sp>
      <p:sp>
        <p:nvSpPr>
          <p:cNvPr id="8" name="Rectangle 5">
            <a:extLst>
              <a:ext uri="{FF2B5EF4-FFF2-40B4-BE49-F238E27FC236}">
                <a16:creationId xmlns:a16="http://schemas.microsoft.com/office/drawing/2014/main" id="{04E3AFE7-D9A4-4A1B-8F13-5F20FF6F5F85}"/>
              </a:ext>
            </a:extLst>
          </p:cNvPr>
          <p:cNvSpPr>
            <a:spLocks noGrp="1" noChangeArrowheads="1"/>
          </p:cNvSpPr>
          <p:nvPr>
            <p:ph type="ftr" sz="quarter" idx="11"/>
          </p:nvPr>
        </p:nvSpPr>
        <p:spPr>
          <a:ln/>
        </p:spPr>
        <p:txBody>
          <a:bodyPr/>
          <a:lstStyle>
            <a:lvl1pPr>
              <a:defRPr/>
            </a:lvl1pPr>
          </a:lstStyle>
          <a:p>
            <a:pPr>
              <a:defRPr/>
            </a:pPr>
            <a:endParaRPr lang="tr-TR"/>
          </a:p>
        </p:txBody>
      </p:sp>
      <p:sp>
        <p:nvSpPr>
          <p:cNvPr id="9" name="Rectangle 6">
            <a:extLst>
              <a:ext uri="{FF2B5EF4-FFF2-40B4-BE49-F238E27FC236}">
                <a16:creationId xmlns:a16="http://schemas.microsoft.com/office/drawing/2014/main" id="{1A9A1BD6-C8C6-47CE-B5E5-7358510DDE5E}"/>
              </a:ext>
            </a:extLst>
          </p:cNvPr>
          <p:cNvSpPr>
            <a:spLocks noGrp="1" noChangeArrowheads="1"/>
          </p:cNvSpPr>
          <p:nvPr>
            <p:ph type="sldNum" sz="quarter" idx="12"/>
          </p:nvPr>
        </p:nvSpPr>
        <p:spPr>
          <a:ln/>
        </p:spPr>
        <p:txBody>
          <a:bodyPr/>
          <a:lstStyle>
            <a:lvl1pPr>
              <a:defRPr/>
            </a:lvl1pPr>
          </a:lstStyle>
          <a:p>
            <a:fld id="{98087989-D4D0-4EAA-B633-EB122806DAF5}" type="slidenum">
              <a:rPr lang="tr-TR" altLang="tr-TR"/>
              <a:pPr/>
              <a:t>‹#›</a:t>
            </a:fld>
            <a:endParaRPr lang="tr-TR" altLang="tr-TR"/>
          </a:p>
        </p:txBody>
      </p:sp>
    </p:spTree>
    <p:extLst>
      <p:ext uri="{BB962C8B-B14F-4D97-AF65-F5344CB8AC3E}">
        <p14:creationId xmlns:p14="http://schemas.microsoft.com/office/powerpoint/2010/main" val="3307422276"/>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Rectangle 4">
            <a:extLst>
              <a:ext uri="{FF2B5EF4-FFF2-40B4-BE49-F238E27FC236}">
                <a16:creationId xmlns:a16="http://schemas.microsoft.com/office/drawing/2014/main" id="{52CC8387-E4F9-4B7B-9B43-B7FA5CF0960D}"/>
              </a:ext>
            </a:extLst>
          </p:cNvPr>
          <p:cNvSpPr>
            <a:spLocks noGrp="1" noChangeArrowheads="1"/>
          </p:cNvSpPr>
          <p:nvPr>
            <p:ph type="dt" sz="half" idx="10"/>
          </p:nvPr>
        </p:nvSpPr>
        <p:spPr>
          <a:ln/>
        </p:spPr>
        <p:txBody>
          <a:bodyPr/>
          <a:lstStyle>
            <a:lvl1pPr>
              <a:defRPr/>
            </a:lvl1pPr>
          </a:lstStyle>
          <a:p>
            <a:pPr>
              <a:defRPr/>
            </a:pPr>
            <a:endParaRPr lang="tr-TR"/>
          </a:p>
        </p:txBody>
      </p:sp>
      <p:sp>
        <p:nvSpPr>
          <p:cNvPr id="4" name="Rectangle 5">
            <a:extLst>
              <a:ext uri="{FF2B5EF4-FFF2-40B4-BE49-F238E27FC236}">
                <a16:creationId xmlns:a16="http://schemas.microsoft.com/office/drawing/2014/main" id="{72AD7EA1-D969-4678-8109-206596202BA2}"/>
              </a:ext>
            </a:extLst>
          </p:cNvPr>
          <p:cNvSpPr>
            <a:spLocks noGrp="1" noChangeArrowheads="1"/>
          </p:cNvSpPr>
          <p:nvPr>
            <p:ph type="ftr" sz="quarter" idx="11"/>
          </p:nvPr>
        </p:nvSpPr>
        <p:spPr>
          <a:ln/>
        </p:spPr>
        <p:txBody>
          <a:bodyPr/>
          <a:lstStyle>
            <a:lvl1pPr>
              <a:defRPr/>
            </a:lvl1pPr>
          </a:lstStyle>
          <a:p>
            <a:pPr>
              <a:defRPr/>
            </a:pPr>
            <a:endParaRPr lang="tr-TR"/>
          </a:p>
        </p:txBody>
      </p:sp>
      <p:sp>
        <p:nvSpPr>
          <p:cNvPr id="5" name="Rectangle 6">
            <a:extLst>
              <a:ext uri="{FF2B5EF4-FFF2-40B4-BE49-F238E27FC236}">
                <a16:creationId xmlns:a16="http://schemas.microsoft.com/office/drawing/2014/main" id="{66B8415F-798B-4C61-A69E-8B7177D00700}"/>
              </a:ext>
            </a:extLst>
          </p:cNvPr>
          <p:cNvSpPr>
            <a:spLocks noGrp="1" noChangeArrowheads="1"/>
          </p:cNvSpPr>
          <p:nvPr>
            <p:ph type="sldNum" sz="quarter" idx="12"/>
          </p:nvPr>
        </p:nvSpPr>
        <p:spPr>
          <a:ln/>
        </p:spPr>
        <p:txBody>
          <a:bodyPr/>
          <a:lstStyle>
            <a:lvl1pPr>
              <a:defRPr/>
            </a:lvl1pPr>
          </a:lstStyle>
          <a:p>
            <a:fld id="{E81AE09B-33C9-49A9-BE6D-0077A88C4D9C}" type="slidenum">
              <a:rPr lang="tr-TR" altLang="tr-TR"/>
              <a:pPr/>
              <a:t>‹#›</a:t>
            </a:fld>
            <a:endParaRPr lang="tr-TR" altLang="tr-TR"/>
          </a:p>
        </p:txBody>
      </p:sp>
    </p:spTree>
    <p:extLst>
      <p:ext uri="{BB962C8B-B14F-4D97-AF65-F5344CB8AC3E}">
        <p14:creationId xmlns:p14="http://schemas.microsoft.com/office/powerpoint/2010/main" val="330235334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3347443-C4B2-41DE-81DC-68050436D48C}"/>
              </a:ext>
            </a:extLst>
          </p:cNvPr>
          <p:cNvSpPr>
            <a:spLocks noGrp="1" noChangeArrowheads="1"/>
          </p:cNvSpPr>
          <p:nvPr>
            <p:ph type="dt" sz="half" idx="10"/>
          </p:nvPr>
        </p:nvSpPr>
        <p:spPr>
          <a:ln/>
        </p:spPr>
        <p:txBody>
          <a:bodyPr/>
          <a:lstStyle>
            <a:lvl1pPr>
              <a:defRPr/>
            </a:lvl1pPr>
          </a:lstStyle>
          <a:p>
            <a:pPr>
              <a:defRPr/>
            </a:pPr>
            <a:endParaRPr lang="tr-TR"/>
          </a:p>
        </p:txBody>
      </p:sp>
      <p:sp>
        <p:nvSpPr>
          <p:cNvPr id="3" name="Rectangle 5">
            <a:extLst>
              <a:ext uri="{FF2B5EF4-FFF2-40B4-BE49-F238E27FC236}">
                <a16:creationId xmlns:a16="http://schemas.microsoft.com/office/drawing/2014/main" id="{56D900D6-8618-4285-98E0-DA808605A150}"/>
              </a:ext>
            </a:extLst>
          </p:cNvPr>
          <p:cNvSpPr>
            <a:spLocks noGrp="1" noChangeArrowheads="1"/>
          </p:cNvSpPr>
          <p:nvPr>
            <p:ph type="ftr" sz="quarter" idx="11"/>
          </p:nvPr>
        </p:nvSpPr>
        <p:spPr>
          <a:ln/>
        </p:spPr>
        <p:txBody>
          <a:bodyPr/>
          <a:lstStyle>
            <a:lvl1pPr>
              <a:defRPr/>
            </a:lvl1pPr>
          </a:lstStyle>
          <a:p>
            <a:pPr>
              <a:defRPr/>
            </a:pPr>
            <a:endParaRPr lang="tr-TR"/>
          </a:p>
        </p:txBody>
      </p:sp>
      <p:sp>
        <p:nvSpPr>
          <p:cNvPr id="4" name="Rectangle 6">
            <a:extLst>
              <a:ext uri="{FF2B5EF4-FFF2-40B4-BE49-F238E27FC236}">
                <a16:creationId xmlns:a16="http://schemas.microsoft.com/office/drawing/2014/main" id="{0BBEB86A-C2F0-4211-8AC9-4A8BCE0057CC}"/>
              </a:ext>
            </a:extLst>
          </p:cNvPr>
          <p:cNvSpPr>
            <a:spLocks noGrp="1" noChangeArrowheads="1"/>
          </p:cNvSpPr>
          <p:nvPr>
            <p:ph type="sldNum" sz="quarter" idx="12"/>
          </p:nvPr>
        </p:nvSpPr>
        <p:spPr>
          <a:ln/>
        </p:spPr>
        <p:txBody>
          <a:bodyPr/>
          <a:lstStyle>
            <a:lvl1pPr>
              <a:defRPr/>
            </a:lvl1pPr>
          </a:lstStyle>
          <a:p>
            <a:fld id="{ED60BC3A-5E4F-43BD-8076-CD057B87DDB9}" type="slidenum">
              <a:rPr lang="tr-TR" altLang="tr-TR"/>
              <a:pPr/>
              <a:t>‹#›</a:t>
            </a:fld>
            <a:endParaRPr lang="tr-TR" altLang="tr-TR"/>
          </a:p>
        </p:txBody>
      </p:sp>
    </p:spTree>
    <p:extLst>
      <p:ext uri="{BB962C8B-B14F-4D97-AF65-F5344CB8AC3E}">
        <p14:creationId xmlns:p14="http://schemas.microsoft.com/office/powerpoint/2010/main" val="75844525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1" y="273050"/>
            <a:ext cx="4011084"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4">
            <a:extLst>
              <a:ext uri="{FF2B5EF4-FFF2-40B4-BE49-F238E27FC236}">
                <a16:creationId xmlns:a16="http://schemas.microsoft.com/office/drawing/2014/main" id="{E9B8586F-09BF-4963-89E6-26CF6D9AB806}"/>
              </a:ext>
            </a:extLst>
          </p:cNvPr>
          <p:cNvSpPr>
            <a:spLocks noGrp="1" noChangeArrowheads="1"/>
          </p:cNvSpPr>
          <p:nvPr>
            <p:ph type="dt" sz="half" idx="10"/>
          </p:nvPr>
        </p:nvSpPr>
        <p:spPr>
          <a:ln/>
        </p:spPr>
        <p:txBody>
          <a:bodyPr/>
          <a:lstStyle>
            <a:lvl1pPr>
              <a:defRPr/>
            </a:lvl1pPr>
          </a:lstStyle>
          <a:p>
            <a:pPr>
              <a:defRPr/>
            </a:pPr>
            <a:endParaRPr lang="tr-TR"/>
          </a:p>
        </p:txBody>
      </p:sp>
      <p:sp>
        <p:nvSpPr>
          <p:cNvPr id="6" name="Rectangle 5">
            <a:extLst>
              <a:ext uri="{FF2B5EF4-FFF2-40B4-BE49-F238E27FC236}">
                <a16:creationId xmlns:a16="http://schemas.microsoft.com/office/drawing/2014/main" id="{5BBD976C-CE93-4F82-963F-C968ABDF0CB3}"/>
              </a:ext>
            </a:extLst>
          </p:cNvPr>
          <p:cNvSpPr>
            <a:spLocks noGrp="1" noChangeArrowheads="1"/>
          </p:cNvSpPr>
          <p:nvPr>
            <p:ph type="ftr" sz="quarter" idx="11"/>
          </p:nvPr>
        </p:nvSpPr>
        <p:spPr>
          <a:ln/>
        </p:spPr>
        <p:txBody>
          <a:bodyPr/>
          <a:lstStyle>
            <a:lvl1pPr>
              <a:defRPr/>
            </a:lvl1pPr>
          </a:lstStyle>
          <a:p>
            <a:pPr>
              <a:defRPr/>
            </a:pPr>
            <a:endParaRPr lang="tr-TR"/>
          </a:p>
        </p:txBody>
      </p:sp>
      <p:sp>
        <p:nvSpPr>
          <p:cNvPr id="7" name="Rectangle 6">
            <a:extLst>
              <a:ext uri="{FF2B5EF4-FFF2-40B4-BE49-F238E27FC236}">
                <a16:creationId xmlns:a16="http://schemas.microsoft.com/office/drawing/2014/main" id="{E7548DC5-B030-4126-80CC-AA9A586F4587}"/>
              </a:ext>
            </a:extLst>
          </p:cNvPr>
          <p:cNvSpPr>
            <a:spLocks noGrp="1" noChangeArrowheads="1"/>
          </p:cNvSpPr>
          <p:nvPr>
            <p:ph type="sldNum" sz="quarter" idx="12"/>
          </p:nvPr>
        </p:nvSpPr>
        <p:spPr>
          <a:ln/>
        </p:spPr>
        <p:txBody>
          <a:bodyPr/>
          <a:lstStyle>
            <a:lvl1pPr>
              <a:defRPr/>
            </a:lvl1pPr>
          </a:lstStyle>
          <a:p>
            <a:fld id="{CB749686-02D7-4E90-8CF8-5BB5AA3C2A64}" type="slidenum">
              <a:rPr lang="tr-TR" altLang="tr-TR"/>
              <a:pPr/>
              <a:t>‹#›</a:t>
            </a:fld>
            <a:endParaRPr lang="tr-TR" altLang="tr-TR"/>
          </a:p>
        </p:txBody>
      </p:sp>
    </p:spTree>
    <p:extLst>
      <p:ext uri="{BB962C8B-B14F-4D97-AF65-F5344CB8AC3E}">
        <p14:creationId xmlns:p14="http://schemas.microsoft.com/office/powerpoint/2010/main" val="138619264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558876-9910-40F2-99DE-EFD19C2EA19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610CDF5-6FB4-4F3D-A51C-E22058DC869D}"/>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DC7EADB-26CC-4771-8CF1-9BDF1A1B055D}"/>
              </a:ext>
            </a:extLst>
          </p:cNvPr>
          <p:cNvSpPr>
            <a:spLocks noGrp="1"/>
          </p:cNvSpPr>
          <p:nvPr>
            <p:ph type="dt" sz="half" idx="10"/>
          </p:nvPr>
        </p:nvSpPr>
        <p:spPr/>
        <p:txBody>
          <a:bodyPr/>
          <a:lstStyle/>
          <a:p>
            <a:fld id="{CBE0814A-4FCA-4F53-9B6E-08945BC20EFD}" type="datetimeFigureOut">
              <a:rPr lang="tr-TR" smtClean="0"/>
              <a:t>13.06.2021</a:t>
            </a:fld>
            <a:endParaRPr lang="tr-TR"/>
          </a:p>
        </p:txBody>
      </p:sp>
      <p:sp>
        <p:nvSpPr>
          <p:cNvPr id="5" name="Alt Bilgi Yer Tutucusu 4">
            <a:extLst>
              <a:ext uri="{FF2B5EF4-FFF2-40B4-BE49-F238E27FC236}">
                <a16:creationId xmlns:a16="http://schemas.microsoft.com/office/drawing/2014/main" id="{C458907A-6A17-4713-B31B-85229209160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8124CDD-CBEF-4BA4-BD1E-9D4825B82D7D}"/>
              </a:ext>
            </a:extLst>
          </p:cNvPr>
          <p:cNvSpPr>
            <a:spLocks noGrp="1"/>
          </p:cNvSpPr>
          <p:nvPr>
            <p:ph type="sldNum" sz="quarter" idx="12"/>
          </p:nvPr>
        </p:nvSpPr>
        <p:spPr/>
        <p:txBody>
          <a:bodyPr/>
          <a:lstStyle/>
          <a:p>
            <a:fld id="{B5269E66-6E6C-4168-9B8E-FE55996A8D47}" type="slidenum">
              <a:rPr lang="tr-TR" smtClean="0"/>
              <a:t>‹#›</a:t>
            </a:fld>
            <a:endParaRPr lang="tr-TR"/>
          </a:p>
        </p:txBody>
      </p:sp>
    </p:spTree>
    <p:extLst>
      <p:ext uri="{BB962C8B-B14F-4D97-AF65-F5344CB8AC3E}">
        <p14:creationId xmlns:p14="http://schemas.microsoft.com/office/powerpoint/2010/main" val="39729227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2389717" y="4800600"/>
            <a:ext cx="73152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4">
            <a:extLst>
              <a:ext uri="{FF2B5EF4-FFF2-40B4-BE49-F238E27FC236}">
                <a16:creationId xmlns:a16="http://schemas.microsoft.com/office/drawing/2014/main" id="{E69C4F57-88C5-4ED3-BAFA-0B4F83300514}"/>
              </a:ext>
            </a:extLst>
          </p:cNvPr>
          <p:cNvSpPr>
            <a:spLocks noGrp="1" noChangeArrowheads="1"/>
          </p:cNvSpPr>
          <p:nvPr>
            <p:ph type="dt" sz="half" idx="10"/>
          </p:nvPr>
        </p:nvSpPr>
        <p:spPr>
          <a:ln/>
        </p:spPr>
        <p:txBody>
          <a:bodyPr/>
          <a:lstStyle>
            <a:lvl1pPr>
              <a:defRPr/>
            </a:lvl1pPr>
          </a:lstStyle>
          <a:p>
            <a:pPr>
              <a:defRPr/>
            </a:pPr>
            <a:endParaRPr lang="tr-TR"/>
          </a:p>
        </p:txBody>
      </p:sp>
      <p:sp>
        <p:nvSpPr>
          <p:cNvPr id="6" name="Rectangle 5">
            <a:extLst>
              <a:ext uri="{FF2B5EF4-FFF2-40B4-BE49-F238E27FC236}">
                <a16:creationId xmlns:a16="http://schemas.microsoft.com/office/drawing/2014/main" id="{558C6771-AF99-4361-B6A2-0619A88453C6}"/>
              </a:ext>
            </a:extLst>
          </p:cNvPr>
          <p:cNvSpPr>
            <a:spLocks noGrp="1" noChangeArrowheads="1"/>
          </p:cNvSpPr>
          <p:nvPr>
            <p:ph type="ftr" sz="quarter" idx="11"/>
          </p:nvPr>
        </p:nvSpPr>
        <p:spPr>
          <a:ln/>
        </p:spPr>
        <p:txBody>
          <a:bodyPr/>
          <a:lstStyle>
            <a:lvl1pPr>
              <a:defRPr/>
            </a:lvl1pPr>
          </a:lstStyle>
          <a:p>
            <a:pPr>
              <a:defRPr/>
            </a:pPr>
            <a:endParaRPr lang="tr-TR"/>
          </a:p>
        </p:txBody>
      </p:sp>
      <p:sp>
        <p:nvSpPr>
          <p:cNvPr id="7" name="Rectangle 6">
            <a:extLst>
              <a:ext uri="{FF2B5EF4-FFF2-40B4-BE49-F238E27FC236}">
                <a16:creationId xmlns:a16="http://schemas.microsoft.com/office/drawing/2014/main" id="{2220B571-C9D8-4EF6-B588-DCFFE94DB7C9}"/>
              </a:ext>
            </a:extLst>
          </p:cNvPr>
          <p:cNvSpPr>
            <a:spLocks noGrp="1" noChangeArrowheads="1"/>
          </p:cNvSpPr>
          <p:nvPr>
            <p:ph type="sldNum" sz="quarter" idx="12"/>
          </p:nvPr>
        </p:nvSpPr>
        <p:spPr>
          <a:ln/>
        </p:spPr>
        <p:txBody>
          <a:bodyPr/>
          <a:lstStyle>
            <a:lvl1pPr>
              <a:defRPr/>
            </a:lvl1pPr>
          </a:lstStyle>
          <a:p>
            <a:fld id="{C4E836B2-15E3-4679-93F9-BC4F7B510ADC}" type="slidenum">
              <a:rPr lang="tr-TR" altLang="tr-TR"/>
              <a:pPr/>
              <a:t>‹#›</a:t>
            </a:fld>
            <a:endParaRPr lang="tr-TR" altLang="tr-TR"/>
          </a:p>
        </p:txBody>
      </p:sp>
    </p:spTree>
    <p:extLst>
      <p:ext uri="{BB962C8B-B14F-4D97-AF65-F5344CB8AC3E}">
        <p14:creationId xmlns:p14="http://schemas.microsoft.com/office/powerpoint/2010/main" val="73444067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a:extLst>
              <a:ext uri="{FF2B5EF4-FFF2-40B4-BE49-F238E27FC236}">
                <a16:creationId xmlns:a16="http://schemas.microsoft.com/office/drawing/2014/main" id="{1AABC084-8B22-4821-94EF-9DEA71407B65}"/>
              </a:ext>
            </a:extLst>
          </p:cNvPr>
          <p:cNvSpPr>
            <a:spLocks noGrp="1" noChangeArrowheads="1"/>
          </p:cNvSpPr>
          <p:nvPr>
            <p:ph type="dt" sz="half" idx="10"/>
          </p:nvPr>
        </p:nvSpPr>
        <p:spPr>
          <a:ln/>
        </p:spPr>
        <p:txBody>
          <a:bodyPr/>
          <a:lstStyle>
            <a:lvl1pPr>
              <a:defRPr/>
            </a:lvl1pPr>
          </a:lstStyle>
          <a:p>
            <a:pPr>
              <a:defRPr/>
            </a:pPr>
            <a:endParaRPr lang="tr-TR"/>
          </a:p>
        </p:txBody>
      </p:sp>
      <p:sp>
        <p:nvSpPr>
          <p:cNvPr id="5" name="Rectangle 5">
            <a:extLst>
              <a:ext uri="{FF2B5EF4-FFF2-40B4-BE49-F238E27FC236}">
                <a16:creationId xmlns:a16="http://schemas.microsoft.com/office/drawing/2014/main" id="{AE0D8F7A-B012-4A81-986E-4E9EA69676ED}"/>
              </a:ext>
            </a:extLst>
          </p:cNvPr>
          <p:cNvSpPr>
            <a:spLocks noGrp="1" noChangeArrowheads="1"/>
          </p:cNvSpPr>
          <p:nvPr>
            <p:ph type="ftr" sz="quarter" idx="11"/>
          </p:nvPr>
        </p:nvSpPr>
        <p:spPr>
          <a:ln/>
        </p:spPr>
        <p:txBody>
          <a:bodyPr/>
          <a:lstStyle>
            <a:lvl1pPr>
              <a:defRPr/>
            </a:lvl1pPr>
          </a:lstStyle>
          <a:p>
            <a:pPr>
              <a:defRPr/>
            </a:pPr>
            <a:endParaRPr lang="tr-TR"/>
          </a:p>
        </p:txBody>
      </p:sp>
      <p:sp>
        <p:nvSpPr>
          <p:cNvPr id="6" name="Rectangle 6">
            <a:extLst>
              <a:ext uri="{FF2B5EF4-FFF2-40B4-BE49-F238E27FC236}">
                <a16:creationId xmlns:a16="http://schemas.microsoft.com/office/drawing/2014/main" id="{472B9D39-5161-4DBC-A750-EC3561D7CF4B}"/>
              </a:ext>
            </a:extLst>
          </p:cNvPr>
          <p:cNvSpPr>
            <a:spLocks noGrp="1" noChangeArrowheads="1"/>
          </p:cNvSpPr>
          <p:nvPr>
            <p:ph type="sldNum" sz="quarter" idx="12"/>
          </p:nvPr>
        </p:nvSpPr>
        <p:spPr>
          <a:ln/>
        </p:spPr>
        <p:txBody>
          <a:bodyPr/>
          <a:lstStyle>
            <a:lvl1pPr>
              <a:defRPr/>
            </a:lvl1pPr>
          </a:lstStyle>
          <a:p>
            <a:fld id="{00AC055A-3503-4C2A-90F4-828951BD56F8}" type="slidenum">
              <a:rPr lang="tr-TR" altLang="tr-TR"/>
              <a:pPr/>
              <a:t>‹#›</a:t>
            </a:fld>
            <a:endParaRPr lang="tr-TR" altLang="tr-TR"/>
          </a:p>
        </p:txBody>
      </p:sp>
    </p:spTree>
    <p:extLst>
      <p:ext uri="{BB962C8B-B14F-4D97-AF65-F5344CB8AC3E}">
        <p14:creationId xmlns:p14="http://schemas.microsoft.com/office/powerpoint/2010/main" val="4080826190"/>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9042400" y="190500"/>
            <a:ext cx="2336800" cy="5829300"/>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2032000" y="190500"/>
            <a:ext cx="6807200" cy="5829300"/>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a:extLst>
              <a:ext uri="{FF2B5EF4-FFF2-40B4-BE49-F238E27FC236}">
                <a16:creationId xmlns:a16="http://schemas.microsoft.com/office/drawing/2014/main" id="{4D984D0C-475D-4997-9252-B1EB56D020B9}"/>
              </a:ext>
            </a:extLst>
          </p:cNvPr>
          <p:cNvSpPr>
            <a:spLocks noGrp="1" noChangeArrowheads="1"/>
          </p:cNvSpPr>
          <p:nvPr>
            <p:ph type="dt" sz="half" idx="10"/>
          </p:nvPr>
        </p:nvSpPr>
        <p:spPr>
          <a:ln/>
        </p:spPr>
        <p:txBody>
          <a:bodyPr/>
          <a:lstStyle>
            <a:lvl1pPr>
              <a:defRPr/>
            </a:lvl1pPr>
          </a:lstStyle>
          <a:p>
            <a:pPr>
              <a:defRPr/>
            </a:pPr>
            <a:endParaRPr lang="tr-TR"/>
          </a:p>
        </p:txBody>
      </p:sp>
      <p:sp>
        <p:nvSpPr>
          <p:cNvPr id="5" name="Rectangle 5">
            <a:extLst>
              <a:ext uri="{FF2B5EF4-FFF2-40B4-BE49-F238E27FC236}">
                <a16:creationId xmlns:a16="http://schemas.microsoft.com/office/drawing/2014/main" id="{68906396-ED61-4DC9-90C2-C829CE396E2E}"/>
              </a:ext>
            </a:extLst>
          </p:cNvPr>
          <p:cNvSpPr>
            <a:spLocks noGrp="1" noChangeArrowheads="1"/>
          </p:cNvSpPr>
          <p:nvPr>
            <p:ph type="ftr" sz="quarter" idx="11"/>
          </p:nvPr>
        </p:nvSpPr>
        <p:spPr>
          <a:ln/>
        </p:spPr>
        <p:txBody>
          <a:bodyPr/>
          <a:lstStyle>
            <a:lvl1pPr>
              <a:defRPr/>
            </a:lvl1pPr>
          </a:lstStyle>
          <a:p>
            <a:pPr>
              <a:defRPr/>
            </a:pPr>
            <a:endParaRPr lang="tr-TR"/>
          </a:p>
        </p:txBody>
      </p:sp>
      <p:sp>
        <p:nvSpPr>
          <p:cNvPr id="6" name="Rectangle 6">
            <a:extLst>
              <a:ext uri="{FF2B5EF4-FFF2-40B4-BE49-F238E27FC236}">
                <a16:creationId xmlns:a16="http://schemas.microsoft.com/office/drawing/2014/main" id="{E43EEF5E-F09A-4975-BD30-58DF74C81E70}"/>
              </a:ext>
            </a:extLst>
          </p:cNvPr>
          <p:cNvSpPr>
            <a:spLocks noGrp="1" noChangeArrowheads="1"/>
          </p:cNvSpPr>
          <p:nvPr>
            <p:ph type="sldNum" sz="quarter" idx="12"/>
          </p:nvPr>
        </p:nvSpPr>
        <p:spPr>
          <a:ln/>
        </p:spPr>
        <p:txBody>
          <a:bodyPr/>
          <a:lstStyle>
            <a:lvl1pPr>
              <a:defRPr/>
            </a:lvl1pPr>
          </a:lstStyle>
          <a:p>
            <a:fld id="{362CCFCA-FB6B-41B6-9D7E-404102D7E276}" type="slidenum">
              <a:rPr lang="tr-TR" altLang="tr-TR"/>
              <a:pPr/>
              <a:t>‹#›</a:t>
            </a:fld>
            <a:endParaRPr lang="tr-TR" altLang="tr-TR"/>
          </a:p>
        </p:txBody>
      </p:sp>
    </p:spTree>
    <p:extLst>
      <p:ext uri="{BB962C8B-B14F-4D97-AF65-F5344CB8AC3E}">
        <p14:creationId xmlns:p14="http://schemas.microsoft.com/office/powerpoint/2010/main" val="351251652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2032000" y="190500"/>
            <a:ext cx="9347200" cy="1527175"/>
          </a:xfrm>
        </p:spPr>
        <p:txBody>
          <a:bodyPr/>
          <a:lstStyle/>
          <a:p>
            <a:r>
              <a:rPr lang="tr-TR"/>
              <a:t>Asıl başlık stili için tıklatın</a:t>
            </a:r>
          </a:p>
        </p:txBody>
      </p:sp>
      <p:sp>
        <p:nvSpPr>
          <p:cNvPr id="3" name="2 Metin Yer Tutucusu"/>
          <p:cNvSpPr>
            <a:spLocks noGrp="1"/>
          </p:cNvSpPr>
          <p:nvPr>
            <p:ph type="body" sz="half" idx="1"/>
          </p:nvPr>
        </p:nvSpPr>
        <p:spPr>
          <a:xfrm>
            <a:off x="2032000" y="1905000"/>
            <a:ext cx="4572000" cy="4114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6807200" y="1905000"/>
            <a:ext cx="4572000" cy="4114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4">
            <a:extLst>
              <a:ext uri="{FF2B5EF4-FFF2-40B4-BE49-F238E27FC236}">
                <a16:creationId xmlns:a16="http://schemas.microsoft.com/office/drawing/2014/main" id="{B2540780-4FB3-45B3-95BD-07C5285BFF75}"/>
              </a:ext>
            </a:extLst>
          </p:cNvPr>
          <p:cNvSpPr>
            <a:spLocks noGrp="1" noChangeArrowheads="1"/>
          </p:cNvSpPr>
          <p:nvPr>
            <p:ph type="dt" sz="half" idx="10"/>
          </p:nvPr>
        </p:nvSpPr>
        <p:spPr>
          <a:ln/>
        </p:spPr>
        <p:txBody>
          <a:bodyPr/>
          <a:lstStyle>
            <a:lvl1pPr>
              <a:defRPr/>
            </a:lvl1pPr>
          </a:lstStyle>
          <a:p>
            <a:pPr>
              <a:defRPr/>
            </a:pPr>
            <a:endParaRPr lang="tr-TR"/>
          </a:p>
        </p:txBody>
      </p:sp>
      <p:sp>
        <p:nvSpPr>
          <p:cNvPr id="6" name="Rectangle 5">
            <a:extLst>
              <a:ext uri="{FF2B5EF4-FFF2-40B4-BE49-F238E27FC236}">
                <a16:creationId xmlns:a16="http://schemas.microsoft.com/office/drawing/2014/main" id="{DD9567DE-FD91-495A-8CE1-97D084C5630F}"/>
              </a:ext>
            </a:extLst>
          </p:cNvPr>
          <p:cNvSpPr>
            <a:spLocks noGrp="1" noChangeArrowheads="1"/>
          </p:cNvSpPr>
          <p:nvPr>
            <p:ph type="ftr" sz="quarter" idx="11"/>
          </p:nvPr>
        </p:nvSpPr>
        <p:spPr>
          <a:ln/>
        </p:spPr>
        <p:txBody>
          <a:bodyPr/>
          <a:lstStyle>
            <a:lvl1pPr>
              <a:defRPr/>
            </a:lvl1pPr>
          </a:lstStyle>
          <a:p>
            <a:pPr>
              <a:defRPr/>
            </a:pPr>
            <a:endParaRPr lang="tr-TR"/>
          </a:p>
        </p:txBody>
      </p:sp>
      <p:sp>
        <p:nvSpPr>
          <p:cNvPr id="7" name="Rectangle 6">
            <a:extLst>
              <a:ext uri="{FF2B5EF4-FFF2-40B4-BE49-F238E27FC236}">
                <a16:creationId xmlns:a16="http://schemas.microsoft.com/office/drawing/2014/main" id="{DDAEBC0D-336B-466F-8182-C536EB457F74}"/>
              </a:ext>
            </a:extLst>
          </p:cNvPr>
          <p:cNvSpPr>
            <a:spLocks noGrp="1" noChangeArrowheads="1"/>
          </p:cNvSpPr>
          <p:nvPr>
            <p:ph type="sldNum" sz="quarter" idx="12"/>
          </p:nvPr>
        </p:nvSpPr>
        <p:spPr>
          <a:ln/>
        </p:spPr>
        <p:txBody>
          <a:bodyPr/>
          <a:lstStyle>
            <a:lvl1pPr>
              <a:defRPr/>
            </a:lvl1pPr>
          </a:lstStyle>
          <a:p>
            <a:fld id="{E93BD102-E7CC-4703-97C8-1D24E9054017}" type="slidenum">
              <a:rPr lang="tr-TR" altLang="tr-TR"/>
              <a:pPr/>
              <a:t>‹#›</a:t>
            </a:fld>
            <a:endParaRPr lang="tr-TR" altLang="tr-TR"/>
          </a:p>
        </p:txBody>
      </p:sp>
    </p:spTree>
    <p:extLst>
      <p:ext uri="{BB962C8B-B14F-4D97-AF65-F5344CB8AC3E}">
        <p14:creationId xmlns:p14="http://schemas.microsoft.com/office/powerpoint/2010/main" val="2756408539"/>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İçerik">
    <p:spTree>
      <p:nvGrpSpPr>
        <p:cNvPr id="1" name=""/>
        <p:cNvGrpSpPr/>
        <p:nvPr/>
      </p:nvGrpSpPr>
      <p:grpSpPr>
        <a:xfrm>
          <a:off x="0" y="0"/>
          <a:ext cx="0" cy="0"/>
          <a:chOff x="0" y="0"/>
          <a:chExt cx="0" cy="0"/>
        </a:xfrm>
      </p:grpSpPr>
      <p:sp>
        <p:nvSpPr>
          <p:cNvPr id="2" name="1 İçerik Yer Tutucusu"/>
          <p:cNvSpPr>
            <a:spLocks noGrp="1"/>
          </p:cNvSpPr>
          <p:nvPr>
            <p:ph/>
          </p:nvPr>
        </p:nvSpPr>
        <p:spPr>
          <a:xfrm>
            <a:off x="2032000" y="190500"/>
            <a:ext cx="9347200" cy="58293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3" name="Rectangle 4">
            <a:extLst>
              <a:ext uri="{FF2B5EF4-FFF2-40B4-BE49-F238E27FC236}">
                <a16:creationId xmlns:a16="http://schemas.microsoft.com/office/drawing/2014/main" id="{EEDF9C67-5DFF-481A-9E02-232237DCA6D5}"/>
              </a:ext>
            </a:extLst>
          </p:cNvPr>
          <p:cNvSpPr>
            <a:spLocks noGrp="1" noChangeArrowheads="1"/>
          </p:cNvSpPr>
          <p:nvPr>
            <p:ph type="dt" sz="half" idx="10"/>
          </p:nvPr>
        </p:nvSpPr>
        <p:spPr>
          <a:ln/>
        </p:spPr>
        <p:txBody>
          <a:bodyPr/>
          <a:lstStyle>
            <a:lvl1pPr>
              <a:defRPr/>
            </a:lvl1pPr>
          </a:lstStyle>
          <a:p>
            <a:pPr>
              <a:defRPr/>
            </a:pPr>
            <a:endParaRPr lang="tr-TR"/>
          </a:p>
        </p:txBody>
      </p:sp>
      <p:sp>
        <p:nvSpPr>
          <p:cNvPr id="4" name="Rectangle 5">
            <a:extLst>
              <a:ext uri="{FF2B5EF4-FFF2-40B4-BE49-F238E27FC236}">
                <a16:creationId xmlns:a16="http://schemas.microsoft.com/office/drawing/2014/main" id="{7849A2E9-7CDB-4D49-BDF2-42404BBAB804}"/>
              </a:ext>
            </a:extLst>
          </p:cNvPr>
          <p:cNvSpPr>
            <a:spLocks noGrp="1" noChangeArrowheads="1"/>
          </p:cNvSpPr>
          <p:nvPr>
            <p:ph type="ftr" sz="quarter" idx="11"/>
          </p:nvPr>
        </p:nvSpPr>
        <p:spPr>
          <a:ln/>
        </p:spPr>
        <p:txBody>
          <a:bodyPr/>
          <a:lstStyle>
            <a:lvl1pPr>
              <a:defRPr/>
            </a:lvl1pPr>
          </a:lstStyle>
          <a:p>
            <a:pPr>
              <a:defRPr/>
            </a:pPr>
            <a:endParaRPr lang="tr-TR"/>
          </a:p>
        </p:txBody>
      </p:sp>
      <p:sp>
        <p:nvSpPr>
          <p:cNvPr id="5" name="Rectangle 6">
            <a:extLst>
              <a:ext uri="{FF2B5EF4-FFF2-40B4-BE49-F238E27FC236}">
                <a16:creationId xmlns:a16="http://schemas.microsoft.com/office/drawing/2014/main" id="{C19A7979-E213-4AF1-9C7D-E6A80EA1C95C}"/>
              </a:ext>
            </a:extLst>
          </p:cNvPr>
          <p:cNvSpPr>
            <a:spLocks noGrp="1" noChangeArrowheads="1"/>
          </p:cNvSpPr>
          <p:nvPr>
            <p:ph type="sldNum" sz="quarter" idx="12"/>
          </p:nvPr>
        </p:nvSpPr>
        <p:spPr>
          <a:ln/>
        </p:spPr>
        <p:txBody>
          <a:bodyPr/>
          <a:lstStyle>
            <a:lvl1pPr>
              <a:defRPr/>
            </a:lvl1pPr>
          </a:lstStyle>
          <a:p>
            <a:fld id="{0CA5FA25-789C-4A48-A7F6-C6BEB9833B6D}" type="slidenum">
              <a:rPr lang="tr-TR" altLang="tr-TR"/>
              <a:pPr/>
              <a:t>‹#›</a:t>
            </a:fld>
            <a:endParaRPr lang="tr-TR" altLang="tr-TR"/>
          </a:p>
        </p:txBody>
      </p:sp>
    </p:spTree>
    <p:extLst>
      <p:ext uri="{BB962C8B-B14F-4D97-AF65-F5344CB8AC3E}">
        <p14:creationId xmlns:p14="http://schemas.microsoft.com/office/powerpoint/2010/main" val="182210663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cSld name="Başlık, Metin ve 2 İçerik">
    <p:spTree>
      <p:nvGrpSpPr>
        <p:cNvPr id="1" name=""/>
        <p:cNvGrpSpPr/>
        <p:nvPr/>
      </p:nvGrpSpPr>
      <p:grpSpPr>
        <a:xfrm>
          <a:off x="0" y="0"/>
          <a:ext cx="0" cy="0"/>
          <a:chOff x="0" y="0"/>
          <a:chExt cx="0" cy="0"/>
        </a:xfrm>
      </p:grpSpPr>
      <p:sp>
        <p:nvSpPr>
          <p:cNvPr id="2" name="1 Başlık"/>
          <p:cNvSpPr>
            <a:spLocks noGrp="1"/>
          </p:cNvSpPr>
          <p:nvPr>
            <p:ph type="title"/>
          </p:nvPr>
        </p:nvSpPr>
        <p:spPr>
          <a:xfrm>
            <a:off x="2032000" y="190500"/>
            <a:ext cx="9347200" cy="1527175"/>
          </a:xfrm>
        </p:spPr>
        <p:txBody>
          <a:bodyPr/>
          <a:lstStyle/>
          <a:p>
            <a:r>
              <a:rPr lang="tr-TR"/>
              <a:t>Asıl başlık stili için tıklatın</a:t>
            </a:r>
          </a:p>
        </p:txBody>
      </p:sp>
      <p:sp>
        <p:nvSpPr>
          <p:cNvPr id="3" name="2 Metin Yer Tutucusu"/>
          <p:cNvSpPr>
            <a:spLocks noGrp="1"/>
          </p:cNvSpPr>
          <p:nvPr>
            <p:ph type="body" sz="half" idx="1"/>
          </p:nvPr>
        </p:nvSpPr>
        <p:spPr>
          <a:xfrm>
            <a:off x="2032000" y="1905000"/>
            <a:ext cx="4572000" cy="4114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quarter" idx="2"/>
          </p:nvPr>
        </p:nvSpPr>
        <p:spPr>
          <a:xfrm>
            <a:off x="6807200" y="1905000"/>
            <a:ext cx="4572000" cy="19812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İçerik Yer Tutucusu"/>
          <p:cNvSpPr>
            <a:spLocks noGrp="1"/>
          </p:cNvSpPr>
          <p:nvPr>
            <p:ph sz="quarter" idx="3"/>
          </p:nvPr>
        </p:nvSpPr>
        <p:spPr>
          <a:xfrm>
            <a:off x="6807200" y="4038600"/>
            <a:ext cx="4572000" cy="19812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Rectangle 4">
            <a:extLst>
              <a:ext uri="{FF2B5EF4-FFF2-40B4-BE49-F238E27FC236}">
                <a16:creationId xmlns:a16="http://schemas.microsoft.com/office/drawing/2014/main" id="{8E771406-C1FF-47BB-B282-C7678DB32D80}"/>
              </a:ext>
            </a:extLst>
          </p:cNvPr>
          <p:cNvSpPr>
            <a:spLocks noGrp="1" noChangeArrowheads="1"/>
          </p:cNvSpPr>
          <p:nvPr>
            <p:ph type="dt" sz="half" idx="10"/>
          </p:nvPr>
        </p:nvSpPr>
        <p:spPr>
          <a:ln/>
        </p:spPr>
        <p:txBody>
          <a:bodyPr/>
          <a:lstStyle>
            <a:lvl1pPr>
              <a:defRPr/>
            </a:lvl1pPr>
          </a:lstStyle>
          <a:p>
            <a:pPr>
              <a:defRPr/>
            </a:pPr>
            <a:endParaRPr lang="tr-TR"/>
          </a:p>
        </p:txBody>
      </p:sp>
      <p:sp>
        <p:nvSpPr>
          <p:cNvPr id="7" name="Rectangle 5">
            <a:extLst>
              <a:ext uri="{FF2B5EF4-FFF2-40B4-BE49-F238E27FC236}">
                <a16:creationId xmlns:a16="http://schemas.microsoft.com/office/drawing/2014/main" id="{A9003A6B-1EB1-4390-B106-72D56FAD9981}"/>
              </a:ext>
            </a:extLst>
          </p:cNvPr>
          <p:cNvSpPr>
            <a:spLocks noGrp="1" noChangeArrowheads="1"/>
          </p:cNvSpPr>
          <p:nvPr>
            <p:ph type="ftr" sz="quarter" idx="11"/>
          </p:nvPr>
        </p:nvSpPr>
        <p:spPr>
          <a:ln/>
        </p:spPr>
        <p:txBody>
          <a:bodyPr/>
          <a:lstStyle>
            <a:lvl1pPr>
              <a:defRPr/>
            </a:lvl1pPr>
          </a:lstStyle>
          <a:p>
            <a:pPr>
              <a:defRPr/>
            </a:pPr>
            <a:endParaRPr lang="tr-TR"/>
          </a:p>
        </p:txBody>
      </p:sp>
      <p:sp>
        <p:nvSpPr>
          <p:cNvPr id="8" name="Rectangle 6">
            <a:extLst>
              <a:ext uri="{FF2B5EF4-FFF2-40B4-BE49-F238E27FC236}">
                <a16:creationId xmlns:a16="http://schemas.microsoft.com/office/drawing/2014/main" id="{1352498C-2BE9-4EB6-8BF1-5FFB10AF5BC0}"/>
              </a:ext>
            </a:extLst>
          </p:cNvPr>
          <p:cNvSpPr>
            <a:spLocks noGrp="1" noChangeArrowheads="1"/>
          </p:cNvSpPr>
          <p:nvPr>
            <p:ph type="sldNum" sz="quarter" idx="12"/>
          </p:nvPr>
        </p:nvSpPr>
        <p:spPr>
          <a:ln/>
        </p:spPr>
        <p:txBody>
          <a:bodyPr/>
          <a:lstStyle>
            <a:lvl1pPr>
              <a:defRPr/>
            </a:lvl1pPr>
          </a:lstStyle>
          <a:p>
            <a:fld id="{03900115-1834-417B-971E-D66A7D7CAA6F}" type="slidenum">
              <a:rPr lang="tr-TR" altLang="tr-TR"/>
              <a:pPr/>
              <a:t>‹#›</a:t>
            </a:fld>
            <a:endParaRPr lang="tr-TR" altLang="tr-TR"/>
          </a:p>
        </p:txBody>
      </p:sp>
    </p:spTree>
    <p:extLst>
      <p:ext uri="{BB962C8B-B14F-4D97-AF65-F5344CB8AC3E}">
        <p14:creationId xmlns:p14="http://schemas.microsoft.com/office/powerpoint/2010/main" val="188573110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6DE1DB-489B-4349-BE5D-F6AC71ED2150}"/>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62788EB8-0303-4C7C-8776-3F6A80EEFA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E45441E1-6317-4AA4-AEE4-D8A90DB552C7}"/>
              </a:ext>
            </a:extLst>
          </p:cNvPr>
          <p:cNvSpPr>
            <a:spLocks noGrp="1"/>
          </p:cNvSpPr>
          <p:nvPr>
            <p:ph type="dt" sz="half" idx="10"/>
          </p:nvPr>
        </p:nvSpPr>
        <p:spPr/>
        <p:txBody>
          <a:bodyPr/>
          <a:lstStyle/>
          <a:p>
            <a:fld id="{CBE0814A-4FCA-4F53-9B6E-08945BC20EFD}" type="datetimeFigureOut">
              <a:rPr lang="tr-TR" smtClean="0"/>
              <a:t>13.06.2021</a:t>
            </a:fld>
            <a:endParaRPr lang="tr-TR"/>
          </a:p>
        </p:txBody>
      </p:sp>
      <p:sp>
        <p:nvSpPr>
          <p:cNvPr id="5" name="Alt Bilgi Yer Tutucusu 4">
            <a:extLst>
              <a:ext uri="{FF2B5EF4-FFF2-40B4-BE49-F238E27FC236}">
                <a16:creationId xmlns:a16="http://schemas.microsoft.com/office/drawing/2014/main" id="{F1C4A27A-59BB-4820-BADF-7B6FCA68449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1DAE021-8716-426C-AF17-8380DA9E5BD0}"/>
              </a:ext>
            </a:extLst>
          </p:cNvPr>
          <p:cNvSpPr>
            <a:spLocks noGrp="1"/>
          </p:cNvSpPr>
          <p:nvPr>
            <p:ph type="sldNum" sz="quarter" idx="12"/>
          </p:nvPr>
        </p:nvSpPr>
        <p:spPr/>
        <p:txBody>
          <a:bodyPr/>
          <a:lstStyle/>
          <a:p>
            <a:fld id="{B5269E66-6E6C-4168-9B8E-FE55996A8D47}" type="slidenum">
              <a:rPr lang="tr-TR" smtClean="0"/>
              <a:t>‹#›</a:t>
            </a:fld>
            <a:endParaRPr lang="tr-TR"/>
          </a:p>
        </p:txBody>
      </p:sp>
    </p:spTree>
    <p:extLst>
      <p:ext uri="{BB962C8B-B14F-4D97-AF65-F5344CB8AC3E}">
        <p14:creationId xmlns:p14="http://schemas.microsoft.com/office/powerpoint/2010/main" val="651746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F3ADE0-D4BA-4CB3-A758-EF833A09A8D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8EB493CA-05EC-4D56-8F30-63C0D6C8FC37}"/>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992F0135-9506-4A87-A4DA-70F9FF73A4DA}"/>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797B03BE-6F81-495F-891B-9FCFC51BACED}"/>
              </a:ext>
            </a:extLst>
          </p:cNvPr>
          <p:cNvSpPr>
            <a:spLocks noGrp="1"/>
          </p:cNvSpPr>
          <p:nvPr>
            <p:ph type="dt" sz="half" idx="10"/>
          </p:nvPr>
        </p:nvSpPr>
        <p:spPr/>
        <p:txBody>
          <a:bodyPr/>
          <a:lstStyle/>
          <a:p>
            <a:fld id="{CBE0814A-4FCA-4F53-9B6E-08945BC20EFD}" type="datetimeFigureOut">
              <a:rPr lang="tr-TR" smtClean="0"/>
              <a:t>13.06.2021</a:t>
            </a:fld>
            <a:endParaRPr lang="tr-TR"/>
          </a:p>
        </p:txBody>
      </p:sp>
      <p:sp>
        <p:nvSpPr>
          <p:cNvPr id="6" name="Alt Bilgi Yer Tutucusu 5">
            <a:extLst>
              <a:ext uri="{FF2B5EF4-FFF2-40B4-BE49-F238E27FC236}">
                <a16:creationId xmlns:a16="http://schemas.microsoft.com/office/drawing/2014/main" id="{0DED9A01-48AA-48F1-9B6D-B622059D484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1FC00A5-AE84-4AC3-A2C6-B49888B0C712}"/>
              </a:ext>
            </a:extLst>
          </p:cNvPr>
          <p:cNvSpPr>
            <a:spLocks noGrp="1"/>
          </p:cNvSpPr>
          <p:nvPr>
            <p:ph type="sldNum" sz="quarter" idx="12"/>
          </p:nvPr>
        </p:nvSpPr>
        <p:spPr/>
        <p:txBody>
          <a:bodyPr/>
          <a:lstStyle/>
          <a:p>
            <a:fld id="{B5269E66-6E6C-4168-9B8E-FE55996A8D47}" type="slidenum">
              <a:rPr lang="tr-TR" smtClean="0"/>
              <a:t>‹#›</a:t>
            </a:fld>
            <a:endParaRPr lang="tr-TR"/>
          </a:p>
        </p:txBody>
      </p:sp>
    </p:spTree>
    <p:extLst>
      <p:ext uri="{BB962C8B-B14F-4D97-AF65-F5344CB8AC3E}">
        <p14:creationId xmlns:p14="http://schemas.microsoft.com/office/powerpoint/2010/main" val="778488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3F8510-668A-47B6-8398-AF746D851673}"/>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695AB24-2218-4250-B18D-09123EA643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122C7085-2C66-42A0-94D3-BD29A97D02D7}"/>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7EB6884C-8CDB-43A0-A69A-0ADF872F60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5E0A6CA-AA17-4611-8B90-9374E90B55CA}"/>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409A74BD-9150-4E5B-9A2E-D2747808025A}"/>
              </a:ext>
            </a:extLst>
          </p:cNvPr>
          <p:cNvSpPr>
            <a:spLocks noGrp="1"/>
          </p:cNvSpPr>
          <p:nvPr>
            <p:ph type="dt" sz="half" idx="10"/>
          </p:nvPr>
        </p:nvSpPr>
        <p:spPr/>
        <p:txBody>
          <a:bodyPr/>
          <a:lstStyle/>
          <a:p>
            <a:fld id="{CBE0814A-4FCA-4F53-9B6E-08945BC20EFD}" type="datetimeFigureOut">
              <a:rPr lang="tr-TR" smtClean="0"/>
              <a:t>13.06.2021</a:t>
            </a:fld>
            <a:endParaRPr lang="tr-TR"/>
          </a:p>
        </p:txBody>
      </p:sp>
      <p:sp>
        <p:nvSpPr>
          <p:cNvPr id="8" name="Alt Bilgi Yer Tutucusu 7">
            <a:extLst>
              <a:ext uri="{FF2B5EF4-FFF2-40B4-BE49-F238E27FC236}">
                <a16:creationId xmlns:a16="http://schemas.microsoft.com/office/drawing/2014/main" id="{F4077E6F-8630-4389-B044-668AB90B76AC}"/>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9991FC63-EE73-4924-BD61-471F71B5263A}"/>
              </a:ext>
            </a:extLst>
          </p:cNvPr>
          <p:cNvSpPr>
            <a:spLocks noGrp="1"/>
          </p:cNvSpPr>
          <p:nvPr>
            <p:ph type="sldNum" sz="quarter" idx="12"/>
          </p:nvPr>
        </p:nvSpPr>
        <p:spPr/>
        <p:txBody>
          <a:bodyPr/>
          <a:lstStyle/>
          <a:p>
            <a:fld id="{B5269E66-6E6C-4168-9B8E-FE55996A8D47}" type="slidenum">
              <a:rPr lang="tr-TR" smtClean="0"/>
              <a:t>‹#›</a:t>
            </a:fld>
            <a:endParaRPr lang="tr-TR"/>
          </a:p>
        </p:txBody>
      </p:sp>
    </p:spTree>
    <p:extLst>
      <p:ext uri="{BB962C8B-B14F-4D97-AF65-F5344CB8AC3E}">
        <p14:creationId xmlns:p14="http://schemas.microsoft.com/office/powerpoint/2010/main" val="157621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A0DB5B-3782-46AA-BA58-10DBA7AF9FC9}"/>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D21DCFD6-62F4-491D-AD26-FACFED6EA2DF}"/>
              </a:ext>
            </a:extLst>
          </p:cNvPr>
          <p:cNvSpPr>
            <a:spLocks noGrp="1"/>
          </p:cNvSpPr>
          <p:nvPr>
            <p:ph type="dt" sz="half" idx="10"/>
          </p:nvPr>
        </p:nvSpPr>
        <p:spPr/>
        <p:txBody>
          <a:bodyPr/>
          <a:lstStyle/>
          <a:p>
            <a:fld id="{CBE0814A-4FCA-4F53-9B6E-08945BC20EFD}" type="datetimeFigureOut">
              <a:rPr lang="tr-TR" smtClean="0"/>
              <a:t>13.06.2021</a:t>
            </a:fld>
            <a:endParaRPr lang="tr-TR"/>
          </a:p>
        </p:txBody>
      </p:sp>
      <p:sp>
        <p:nvSpPr>
          <p:cNvPr id="4" name="Alt Bilgi Yer Tutucusu 3">
            <a:extLst>
              <a:ext uri="{FF2B5EF4-FFF2-40B4-BE49-F238E27FC236}">
                <a16:creationId xmlns:a16="http://schemas.microsoft.com/office/drawing/2014/main" id="{89B392D3-9EF7-4C77-BB75-64622F1E90B8}"/>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7A9E9C80-1581-40CF-A626-776E9DC585A5}"/>
              </a:ext>
            </a:extLst>
          </p:cNvPr>
          <p:cNvSpPr>
            <a:spLocks noGrp="1"/>
          </p:cNvSpPr>
          <p:nvPr>
            <p:ph type="sldNum" sz="quarter" idx="12"/>
          </p:nvPr>
        </p:nvSpPr>
        <p:spPr/>
        <p:txBody>
          <a:bodyPr/>
          <a:lstStyle/>
          <a:p>
            <a:fld id="{B5269E66-6E6C-4168-9B8E-FE55996A8D47}" type="slidenum">
              <a:rPr lang="tr-TR" smtClean="0"/>
              <a:t>‹#›</a:t>
            </a:fld>
            <a:endParaRPr lang="tr-TR"/>
          </a:p>
        </p:txBody>
      </p:sp>
    </p:spTree>
    <p:extLst>
      <p:ext uri="{BB962C8B-B14F-4D97-AF65-F5344CB8AC3E}">
        <p14:creationId xmlns:p14="http://schemas.microsoft.com/office/powerpoint/2010/main" val="1583550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EDFCCF3A-C7C1-4197-B706-F84828F181C2}"/>
              </a:ext>
            </a:extLst>
          </p:cNvPr>
          <p:cNvSpPr>
            <a:spLocks noGrp="1"/>
          </p:cNvSpPr>
          <p:nvPr>
            <p:ph type="dt" sz="half" idx="10"/>
          </p:nvPr>
        </p:nvSpPr>
        <p:spPr/>
        <p:txBody>
          <a:bodyPr/>
          <a:lstStyle/>
          <a:p>
            <a:fld id="{CBE0814A-4FCA-4F53-9B6E-08945BC20EFD}" type="datetimeFigureOut">
              <a:rPr lang="tr-TR" smtClean="0"/>
              <a:t>13.06.2021</a:t>
            </a:fld>
            <a:endParaRPr lang="tr-TR"/>
          </a:p>
        </p:txBody>
      </p:sp>
      <p:sp>
        <p:nvSpPr>
          <p:cNvPr id="3" name="Alt Bilgi Yer Tutucusu 2">
            <a:extLst>
              <a:ext uri="{FF2B5EF4-FFF2-40B4-BE49-F238E27FC236}">
                <a16:creationId xmlns:a16="http://schemas.microsoft.com/office/drawing/2014/main" id="{7529CCFA-2A26-46D1-BFA0-FA4933C09C71}"/>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9F7C37DF-0603-45EE-9CE2-AF85B8F8E856}"/>
              </a:ext>
            </a:extLst>
          </p:cNvPr>
          <p:cNvSpPr>
            <a:spLocks noGrp="1"/>
          </p:cNvSpPr>
          <p:nvPr>
            <p:ph type="sldNum" sz="quarter" idx="12"/>
          </p:nvPr>
        </p:nvSpPr>
        <p:spPr/>
        <p:txBody>
          <a:bodyPr/>
          <a:lstStyle/>
          <a:p>
            <a:fld id="{B5269E66-6E6C-4168-9B8E-FE55996A8D47}" type="slidenum">
              <a:rPr lang="tr-TR" smtClean="0"/>
              <a:t>‹#›</a:t>
            </a:fld>
            <a:endParaRPr lang="tr-TR"/>
          </a:p>
        </p:txBody>
      </p:sp>
    </p:spTree>
    <p:extLst>
      <p:ext uri="{BB962C8B-B14F-4D97-AF65-F5344CB8AC3E}">
        <p14:creationId xmlns:p14="http://schemas.microsoft.com/office/powerpoint/2010/main" val="1603434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08141C-CC92-4658-A530-616B67B4F49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C865B5CA-4A09-4CD4-8542-711B040D3E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D472A5C8-19AB-49EC-A354-EF47DB267D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7FAF4743-69E5-46CB-91D2-21F0D9C47CCA}"/>
              </a:ext>
            </a:extLst>
          </p:cNvPr>
          <p:cNvSpPr>
            <a:spLocks noGrp="1"/>
          </p:cNvSpPr>
          <p:nvPr>
            <p:ph type="dt" sz="half" idx="10"/>
          </p:nvPr>
        </p:nvSpPr>
        <p:spPr/>
        <p:txBody>
          <a:bodyPr/>
          <a:lstStyle/>
          <a:p>
            <a:fld id="{CBE0814A-4FCA-4F53-9B6E-08945BC20EFD}" type="datetimeFigureOut">
              <a:rPr lang="tr-TR" smtClean="0"/>
              <a:t>13.06.2021</a:t>
            </a:fld>
            <a:endParaRPr lang="tr-TR"/>
          </a:p>
        </p:txBody>
      </p:sp>
      <p:sp>
        <p:nvSpPr>
          <p:cNvPr id="6" name="Alt Bilgi Yer Tutucusu 5">
            <a:extLst>
              <a:ext uri="{FF2B5EF4-FFF2-40B4-BE49-F238E27FC236}">
                <a16:creationId xmlns:a16="http://schemas.microsoft.com/office/drawing/2014/main" id="{5839068D-A013-432E-A2B4-331615149E6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D72C8B9-E82F-4709-BB3A-37145B3ACB43}"/>
              </a:ext>
            </a:extLst>
          </p:cNvPr>
          <p:cNvSpPr>
            <a:spLocks noGrp="1"/>
          </p:cNvSpPr>
          <p:nvPr>
            <p:ph type="sldNum" sz="quarter" idx="12"/>
          </p:nvPr>
        </p:nvSpPr>
        <p:spPr/>
        <p:txBody>
          <a:bodyPr/>
          <a:lstStyle/>
          <a:p>
            <a:fld id="{B5269E66-6E6C-4168-9B8E-FE55996A8D47}" type="slidenum">
              <a:rPr lang="tr-TR" smtClean="0"/>
              <a:t>‹#›</a:t>
            </a:fld>
            <a:endParaRPr lang="tr-TR"/>
          </a:p>
        </p:txBody>
      </p:sp>
    </p:spTree>
    <p:extLst>
      <p:ext uri="{BB962C8B-B14F-4D97-AF65-F5344CB8AC3E}">
        <p14:creationId xmlns:p14="http://schemas.microsoft.com/office/powerpoint/2010/main" val="87366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EBE723-AF6F-4D1E-A71B-9357F06534B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C76FDC0D-DA9A-4D26-B165-B126BC2A0F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A8085B7B-F9C7-4D2F-BBEA-62A5B0561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C310D50-4265-4B50-A06F-683F35A1CFC4}"/>
              </a:ext>
            </a:extLst>
          </p:cNvPr>
          <p:cNvSpPr>
            <a:spLocks noGrp="1"/>
          </p:cNvSpPr>
          <p:nvPr>
            <p:ph type="dt" sz="half" idx="10"/>
          </p:nvPr>
        </p:nvSpPr>
        <p:spPr/>
        <p:txBody>
          <a:bodyPr/>
          <a:lstStyle/>
          <a:p>
            <a:fld id="{CBE0814A-4FCA-4F53-9B6E-08945BC20EFD}" type="datetimeFigureOut">
              <a:rPr lang="tr-TR" smtClean="0"/>
              <a:t>13.06.2021</a:t>
            </a:fld>
            <a:endParaRPr lang="tr-TR"/>
          </a:p>
        </p:txBody>
      </p:sp>
      <p:sp>
        <p:nvSpPr>
          <p:cNvPr id="6" name="Alt Bilgi Yer Tutucusu 5">
            <a:extLst>
              <a:ext uri="{FF2B5EF4-FFF2-40B4-BE49-F238E27FC236}">
                <a16:creationId xmlns:a16="http://schemas.microsoft.com/office/drawing/2014/main" id="{E63F49F0-9826-4974-B036-BF900ADCCAD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5F528C2-EDAD-4DBF-A28B-5F8E7958213F}"/>
              </a:ext>
            </a:extLst>
          </p:cNvPr>
          <p:cNvSpPr>
            <a:spLocks noGrp="1"/>
          </p:cNvSpPr>
          <p:nvPr>
            <p:ph type="sldNum" sz="quarter" idx="12"/>
          </p:nvPr>
        </p:nvSpPr>
        <p:spPr/>
        <p:txBody>
          <a:bodyPr/>
          <a:lstStyle/>
          <a:p>
            <a:fld id="{B5269E66-6E6C-4168-9B8E-FE55996A8D47}" type="slidenum">
              <a:rPr lang="tr-TR" smtClean="0"/>
              <a:t>‹#›</a:t>
            </a:fld>
            <a:endParaRPr lang="tr-TR"/>
          </a:p>
        </p:txBody>
      </p:sp>
    </p:spTree>
    <p:extLst>
      <p:ext uri="{BB962C8B-B14F-4D97-AF65-F5344CB8AC3E}">
        <p14:creationId xmlns:p14="http://schemas.microsoft.com/office/powerpoint/2010/main" val="2790636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DAA0B8FE-89AD-4A73-BD0F-77AF0BA306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0068B00-2CD3-4E84-8082-3B6E6F0866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8E134CB-1866-4523-83F9-4DB513ECFA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E0814A-4FCA-4F53-9B6E-08945BC20EFD}" type="datetimeFigureOut">
              <a:rPr lang="tr-TR" smtClean="0"/>
              <a:t>13.06.2021</a:t>
            </a:fld>
            <a:endParaRPr lang="tr-TR"/>
          </a:p>
        </p:txBody>
      </p:sp>
      <p:sp>
        <p:nvSpPr>
          <p:cNvPr id="5" name="Alt Bilgi Yer Tutucusu 4">
            <a:extLst>
              <a:ext uri="{FF2B5EF4-FFF2-40B4-BE49-F238E27FC236}">
                <a16:creationId xmlns:a16="http://schemas.microsoft.com/office/drawing/2014/main" id="{D96B0B02-66B4-4C5B-A1F7-2A7D812ADC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F7B16B1C-1BD3-41EF-AB2D-CD0920127C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269E66-6E6C-4168-9B8E-FE55996A8D47}" type="slidenum">
              <a:rPr lang="tr-TR" smtClean="0"/>
              <a:t>‹#›</a:t>
            </a:fld>
            <a:endParaRPr lang="tr-TR"/>
          </a:p>
        </p:txBody>
      </p:sp>
    </p:spTree>
    <p:extLst>
      <p:ext uri="{BB962C8B-B14F-4D97-AF65-F5344CB8AC3E}">
        <p14:creationId xmlns:p14="http://schemas.microsoft.com/office/powerpoint/2010/main" val="878579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ADE755A-B162-4043-960B-68D8733E03AD}"/>
              </a:ext>
            </a:extLst>
          </p:cNvPr>
          <p:cNvSpPr>
            <a:spLocks noGrp="1" noChangeArrowheads="1"/>
          </p:cNvSpPr>
          <p:nvPr>
            <p:ph type="title"/>
          </p:nvPr>
        </p:nvSpPr>
        <p:spPr bwMode="auto">
          <a:xfrm>
            <a:off x="2032000" y="190500"/>
            <a:ext cx="934720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tr-TR"/>
              <a:t>Asıl başlık stili için tıklatın</a:t>
            </a:r>
          </a:p>
        </p:txBody>
      </p:sp>
      <p:sp>
        <p:nvSpPr>
          <p:cNvPr id="1027" name="Rectangle 3">
            <a:extLst>
              <a:ext uri="{FF2B5EF4-FFF2-40B4-BE49-F238E27FC236}">
                <a16:creationId xmlns:a16="http://schemas.microsoft.com/office/drawing/2014/main" id="{F233A246-B1B9-40C6-8E16-73D633920F58}"/>
              </a:ext>
            </a:extLst>
          </p:cNvPr>
          <p:cNvSpPr>
            <a:spLocks noGrp="1" noChangeArrowheads="1"/>
          </p:cNvSpPr>
          <p:nvPr>
            <p:ph type="body" idx="1"/>
          </p:nvPr>
        </p:nvSpPr>
        <p:spPr bwMode="auto">
          <a:xfrm>
            <a:off x="2032000" y="1905000"/>
            <a:ext cx="9347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tr-TR"/>
              <a:t>Asıl metin stillerini düzenlemek için tıklatın</a:t>
            </a:r>
          </a:p>
          <a:p>
            <a:pPr lvl="1"/>
            <a:r>
              <a:rPr lang="tr-TR" altLang="tr-TR"/>
              <a:t>İkinci düzey</a:t>
            </a:r>
          </a:p>
          <a:p>
            <a:pPr lvl="2"/>
            <a:r>
              <a:rPr lang="tr-TR" altLang="tr-TR"/>
              <a:t>Üçüncü düzey</a:t>
            </a:r>
          </a:p>
          <a:p>
            <a:pPr lvl="3"/>
            <a:r>
              <a:rPr lang="tr-TR" altLang="tr-TR"/>
              <a:t>Dördüncü düzey</a:t>
            </a:r>
          </a:p>
          <a:p>
            <a:pPr lvl="4"/>
            <a:r>
              <a:rPr lang="tr-TR" altLang="tr-TR"/>
              <a:t>Beşinci düzey</a:t>
            </a:r>
          </a:p>
        </p:txBody>
      </p:sp>
      <p:sp>
        <p:nvSpPr>
          <p:cNvPr id="114692" name="Rectangle 4">
            <a:extLst>
              <a:ext uri="{FF2B5EF4-FFF2-40B4-BE49-F238E27FC236}">
                <a16:creationId xmlns:a16="http://schemas.microsoft.com/office/drawing/2014/main" id="{56642AEE-5306-48E9-92D2-8FFBDD120890}"/>
              </a:ext>
            </a:extLst>
          </p:cNvPr>
          <p:cNvSpPr>
            <a:spLocks noGrp="1" noChangeArrowheads="1"/>
          </p:cNvSpPr>
          <p:nvPr>
            <p:ph type="dt" sz="half" idx="2"/>
          </p:nvPr>
        </p:nvSpPr>
        <p:spPr bwMode="auto">
          <a:xfrm>
            <a:off x="88392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mn-lt"/>
              </a:defRPr>
            </a:lvl1pPr>
          </a:lstStyle>
          <a:p>
            <a:pPr>
              <a:defRPr/>
            </a:pPr>
            <a:endParaRPr lang="tr-TR"/>
          </a:p>
        </p:txBody>
      </p:sp>
      <p:sp>
        <p:nvSpPr>
          <p:cNvPr id="114693" name="Rectangle 5">
            <a:extLst>
              <a:ext uri="{FF2B5EF4-FFF2-40B4-BE49-F238E27FC236}">
                <a16:creationId xmlns:a16="http://schemas.microsoft.com/office/drawing/2014/main" id="{F2BD4B0D-9B4E-40E1-9537-55D94091E1AB}"/>
              </a:ext>
            </a:extLst>
          </p:cNvPr>
          <p:cNvSpPr>
            <a:spLocks noGrp="1" noChangeArrowheads="1"/>
          </p:cNvSpPr>
          <p:nvPr>
            <p:ph type="ftr" sz="quarter" idx="3"/>
          </p:nvPr>
        </p:nvSpPr>
        <p:spPr bwMode="auto">
          <a:xfrm>
            <a:off x="43688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mn-lt"/>
              </a:defRPr>
            </a:lvl1pPr>
          </a:lstStyle>
          <a:p>
            <a:pPr>
              <a:defRPr/>
            </a:pPr>
            <a:endParaRPr lang="tr-TR"/>
          </a:p>
        </p:txBody>
      </p:sp>
      <p:sp>
        <p:nvSpPr>
          <p:cNvPr id="114694" name="Rectangle 6">
            <a:extLst>
              <a:ext uri="{FF2B5EF4-FFF2-40B4-BE49-F238E27FC236}">
                <a16:creationId xmlns:a16="http://schemas.microsoft.com/office/drawing/2014/main" id="{5552EF2C-464E-4879-ACB1-6E36517E4302}"/>
              </a:ext>
            </a:extLst>
          </p:cNvPr>
          <p:cNvSpPr>
            <a:spLocks noGrp="1" noChangeArrowheads="1"/>
          </p:cNvSpPr>
          <p:nvPr>
            <p:ph type="sldNum" sz="quarter" idx="4"/>
          </p:nvPr>
        </p:nvSpPr>
        <p:spPr bwMode="auto">
          <a:xfrm>
            <a:off x="2032000" y="6248400"/>
            <a:ext cx="172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anose="020B0604020202020204" pitchFamily="34" charset="0"/>
              </a:defRPr>
            </a:lvl1pPr>
          </a:lstStyle>
          <a:p>
            <a:fld id="{04F051DE-0261-42EF-8B9D-9B40A0BF62B7}" type="slidenum">
              <a:rPr lang="tr-TR" altLang="tr-TR"/>
              <a:pPr/>
              <a:t>‹#›</a:t>
            </a:fld>
            <a:endParaRPr lang="tr-TR" altLang="tr-TR"/>
          </a:p>
        </p:txBody>
      </p:sp>
      <p:sp>
        <p:nvSpPr>
          <p:cNvPr id="1031" name="Line 7">
            <a:extLst>
              <a:ext uri="{FF2B5EF4-FFF2-40B4-BE49-F238E27FC236}">
                <a16:creationId xmlns:a16="http://schemas.microsoft.com/office/drawing/2014/main" id="{330203DE-0199-4B78-8184-DABCC951FF98}"/>
              </a:ext>
            </a:extLst>
          </p:cNvPr>
          <p:cNvSpPr>
            <a:spLocks noChangeShapeType="1"/>
          </p:cNvSpPr>
          <p:nvPr/>
        </p:nvSpPr>
        <p:spPr bwMode="auto">
          <a:xfrm flipV="1">
            <a:off x="1828800" y="304800"/>
            <a:ext cx="0" cy="12954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tr-TR" sz="1800"/>
          </a:p>
        </p:txBody>
      </p:sp>
      <p:sp>
        <p:nvSpPr>
          <p:cNvPr id="1032" name="Oval 8">
            <a:extLst>
              <a:ext uri="{FF2B5EF4-FFF2-40B4-BE49-F238E27FC236}">
                <a16:creationId xmlns:a16="http://schemas.microsoft.com/office/drawing/2014/main" id="{7233CE98-B8D5-44B4-BC85-E805FB99A697}"/>
              </a:ext>
            </a:extLst>
          </p:cNvPr>
          <p:cNvSpPr>
            <a:spLocks noChangeArrowheads="1"/>
          </p:cNvSpPr>
          <p:nvPr/>
        </p:nvSpPr>
        <p:spPr bwMode="auto">
          <a:xfrm>
            <a:off x="203200" y="838200"/>
            <a:ext cx="304800" cy="2286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endParaRPr lang="tr-TR" altLang="tr-TR" sz="2400">
              <a:latin typeface="Times New Roman" panose="02020603050405020304" pitchFamily="18" charset="0"/>
            </a:endParaRPr>
          </a:p>
        </p:txBody>
      </p:sp>
      <p:sp>
        <p:nvSpPr>
          <p:cNvPr id="1033" name="Oval 9">
            <a:extLst>
              <a:ext uri="{FF2B5EF4-FFF2-40B4-BE49-F238E27FC236}">
                <a16:creationId xmlns:a16="http://schemas.microsoft.com/office/drawing/2014/main" id="{4AA7FCC6-82ED-4DD2-9307-12DFD33FCBFE}"/>
              </a:ext>
            </a:extLst>
          </p:cNvPr>
          <p:cNvSpPr>
            <a:spLocks noChangeArrowheads="1"/>
          </p:cNvSpPr>
          <p:nvPr/>
        </p:nvSpPr>
        <p:spPr bwMode="auto">
          <a:xfrm>
            <a:off x="719667" y="838200"/>
            <a:ext cx="304800"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endParaRPr lang="tr-TR" altLang="tr-TR" sz="2400">
              <a:latin typeface="Times New Roman" panose="02020603050405020304" pitchFamily="18" charset="0"/>
            </a:endParaRPr>
          </a:p>
        </p:txBody>
      </p:sp>
      <p:sp>
        <p:nvSpPr>
          <p:cNvPr id="1034" name="Oval 10">
            <a:extLst>
              <a:ext uri="{FF2B5EF4-FFF2-40B4-BE49-F238E27FC236}">
                <a16:creationId xmlns:a16="http://schemas.microsoft.com/office/drawing/2014/main" id="{AE547173-1D24-41B9-A4FE-E734F35AAD00}"/>
              </a:ext>
            </a:extLst>
          </p:cNvPr>
          <p:cNvSpPr>
            <a:spLocks noChangeArrowheads="1"/>
          </p:cNvSpPr>
          <p:nvPr/>
        </p:nvSpPr>
        <p:spPr bwMode="auto">
          <a:xfrm>
            <a:off x="1236133" y="838200"/>
            <a:ext cx="304800" cy="2286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endParaRPr lang="tr-TR" altLang="tr-TR" sz="2400">
              <a:latin typeface="Times New Roman" panose="02020603050405020304" pitchFamily="18" charset="0"/>
            </a:endParaRPr>
          </a:p>
        </p:txBody>
      </p:sp>
    </p:spTree>
    <p:extLst>
      <p:ext uri="{BB962C8B-B14F-4D97-AF65-F5344CB8AC3E}">
        <p14:creationId xmlns:p14="http://schemas.microsoft.com/office/powerpoint/2010/main" val="39453718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pitchFamily="34" charset="0"/>
        </a:defRPr>
      </a:lvl2pPr>
      <a:lvl3pPr algn="l" rtl="0" eaLnBrk="0" fontAlgn="base" hangingPunct="0">
        <a:spcBef>
          <a:spcPct val="0"/>
        </a:spcBef>
        <a:spcAft>
          <a:spcPct val="0"/>
        </a:spcAft>
        <a:defRPr sz="4200">
          <a:solidFill>
            <a:schemeClr val="tx2"/>
          </a:solidFill>
          <a:latin typeface="Arial" pitchFamily="34" charset="0"/>
        </a:defRPr>
      </a:lvl3pPr>
      <a:lvl4pPr algn="l" rtl="0" eaLnBrk="0" fontAlgn="base" hangingPunct="0">
        <a:spcBef>
          <a:spcPct val="0"/>
        </a:spcBef>
        <a:spcAft>
          <a:spcPct val="0"/>
        </a:spcAft>
        <a:defRPr sz="4200">
          <a:solidFill>
            <a:schemeClr val="tx2"/>
          </a:solidFill>
          <a:latin typeface="Arial" pitchFamily="34" charset="0"/>
        </a:defRPr>
      </a:lvl4pPr>
      <a:lvl5pPr algn="l" rtl="0" eaLnBrk="0" fontAlgn="base" hangingPunct="0">
        <a:spcBef>
          <a:spcPct val="0"/>
        </a:spcBef>
        <a:spcAft>
          <a:spcPct val="0"/>
        </a:spcAft>
        <a:defRPr sz="4200">
          <a:solidFill>
            <a:schemeClr val="tx2"/>
          </a:solidFill>
          <a:latin typeface="Arial" pitchFamily="34" charset="0"/>
        </a:defRPr>
      </a:lvl5pPr>
      <a:lvl6pPr marL="457200" algn="l" rtl="0" fontAlgn="base">
        <a:spcBef>
          <a:spcPct val="0"/>
        </a:spcBef>
        <a:spcAft>
          <a:spcPct val="0"/>
        </a:spcAft>
        <a:defRPr sz="4200">
          <a:solidFill>
            <a:schemeClr val="tx2"/>
          </a:solidFill>
          <a:latin typeface="Arial" pitchFamily="34" charset="0"/>
        </a:defRPr>
      </a:lvl6pPr>
      <a:lvl7pPr marL="914400" algn="l" rtl="0" fontAlgn="base">
        <a:spcBef>
          <a:spcPct val="0"/>
        </a:spcBef>
        <a:spcAft>
          <a:spcPct val="0"/>
        </a:spcAft>
        <a:defRPr sz="4200">
          <a:solidFill>
            <a:schemeClr val="tx2"/>
          </a:solidFill>
          <a:latin typeface="Arial" pitchFamily="34" charset="0"/>
        </a:defRPr>
      </a:lvl7pPr>
      <a:lvl8pPr marL="1371600" algn="l" rtl="0" fontAlgn="base">
        <a:spcBef>
          <a:spcPct val="0"/>
        </a:spcBef>
        <a:spcAft>
          <a:spcPct val="0"/>
        </a:spcAft>
        <a:defRPr sz="4200">
          <a:solidFill>
            <a:schemeClr val="tx2"/>
          </a:solidFill>
          <a:latin typeface="Arial" pitchFamily="34" charset="0"/>
        </a:defRPr>
      </a:lvl8pPr>
      <a:lvl9pPr marL="1828800" algn="l" rtl="0" fontAlgn="base">
        <a:spcBef>
          <a:spcPct val="0"/>
        </a:spcBef>
        <a:spcAft>
          <a:spcPct val="0"/>
        </a:spcAft>
        <a:defRPr sz="4200">
          <a:solidFill>
            <a:schemeClr val="tx2"/>
          </a:solidFill>
          <a:latin typeface="Arial" pitchFamily="34" charset="0"/>
        </a:defRPr>
      </a:lvl9pPr>
    </p:titleStyle>
    <p:body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buChar char="l"/>
        <a:defRPr sz="2800">
          <a:solidFill>
            <a:schemeClr val="tx2"/>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2"/>
          </a:solidFill>
          <a:latin typeface="+mn-lt"/>
        </a:defRPr>
      </a:lvl3pPr>
      <a:lvl4pPr marL="1600200" indent="-228600" algn="l" rtl="0" eaLnBrk="0" fontAlgn="base" hangingPunct="0">
        <a:spcBef>
          <a:spcPct val="20000"/>
        </a:spcBef>
        <a:spcAft>
          <a:spcPct val="0"/>
        </a:spcAft>
        <a:buClr>
          <a:schemeClr val="tx1"/>
        </a:buClr>
        <a:buChar char="•"/>
        <a:defRPr sz="2000">
          <a:solidFill>
            <a:schemeClr val="tx2"/>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2"/>
          </a:solidFill>
          <a:latin typeface="+mn-lt"/>
        </a:defRPr>
      </a:lvl6pPr>
      <a:lvl7pPr marL="2971800" indent="-228600" algn="l" rtl="0" fontAlgn="base">
        <a:spcBef>
          <a:spcPct val="20000"/>
        </a:spcBef>
        <a:spcAft>
          <a:spcPct val="0"/>
        </a:spcAft>
        <a:buChar char="•"/>
        <a:defRPr sz="2000">
          <a:solidFill>
            <a:schemeClr val="tx2"/>
          </a:solidFill>
          <a:latin typeface="+mn-lt"/>
        </a:defRPr>
      </a:lvl7pPr>
      <a:lvl8pPr marL="3429000" indent="-228600" algn="l" rtl="0" fontAlgn="base">
        <a:spcBef>
          <a:spcPct val="20000"/>
        </a:spcBef>
        <a:spcAft>
          <a:spcPct val="0"/>
        </a:spcAft>
        <a:buChar char="•"/>
        <a:defRPr sz="2000">
          <a:solidFill>
            <a:schemeClr val="tx2"/>
          </a:solidFill>
          <a:latin typeface="+mn-lt"/>
        </a:defRPr>
      </a:lvl8pPr>
      <a:lvl9pPr marL="3886200" indent="-228600" algn="l" rtl="0" fontAlgn="base">
        <a:spcBef>
          <a:spcPct val="20000"/>
        </a:spcBef>
        <a:spcAft>
          <a:spcPct val="0"/>
        </a:spcAft>
        <a:buChar char="•"/>
        <a:defRPr sz="2000">
          <a:solidFill>
            <a:schemeClr val="tx2"/>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3E8293-7A1A-477C-982C-7AC7AC2F3AA7}"/>
              </a:ext>
            </a:extLst>
          </p:cNvPr>
          <p:cNvSpPr>
            <a:spLocks noGrp="1"/>
          </p:cNvSpPr>
          <p:nvPr>
            <p:ph type="ctrTitle"/>
          </p:nvPr>
        </p:nvSpPr>
        <p:spPr>
          <a:xfrm>
            <a:off x="3345294" y="1272619"/>
            <a:ext cx="7766936" cy="3704208"/>
          </a:xfrm>
        </p:spPr>
        <p:txBody>
          <a:bodyPr/>
          <a:lstStyle/>
          <a:p>
            <a:pPr algn="ctr"/>
            <a:br>
              <a:rPr lang="tr-TR" b="1" dirty="0">
                <a:solidFill>
                  <a:schemeClr val="tx1"/>
                </a:solidFill>
              </a:rPr>
            </a:br>
            <a:r>
              <a:rPr lang="tr-TR" b="1" dirty="0">
                <a:solidFill>
                  <a:schemeClr val="tx1"/>
                </a:solidFill>
              </a:rPr>
              <a:t>STRES YÖNETİMİ</a:t>
            </a:r>
            <a:br>
              <a:rPr lang="tr-TR" b="1" dirty="0">
                <a:solidFill>
                  <a:schemeClr val="tx1"/>
                </a:solidFill>
              </a:rPr>
            </a:br>
            <a:br>
              <a:rPr lang="tr-TR" b="1" dirty="0">
                <a:solidFill>
                  <a:schemeClr val="tx1"/>
                </a:solidFill>
              </a:rPr>
            </a:br>
            <a:r>
              <a:rPr lang="da-DK" b="1" dirty="0">
                <a:solidFill>
                  <a:schemeClr val="tx1"/>
                </a:solidFill>
              </a:rPr>
              <a:t>1.STRES KAVRAMI VE BELIRTILERI</a:t>
            </a:r>
            <a:endParaRPr lang="tr-TR" b="1" dirty="0">
              <a:solidFill>
                <a:schemeClr val="tx1"/>
              </a:solidFill>
            </a:endParaRPr>
          </a:p>
        </p:txBody>
      </p:sp>
    </p:spTree>
    <p:extLst>
      <p:ext uri="{BB962C8B-B14F-4D97-AF65-F5344CB8AC3E}">
        <p14:creationId xmlns:p14="http://schemas.microsoft.com/office/powerpoint/2010/main" val="250048539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60" name="Text Box 8">
            <a:extLst>
              <a:ext uri="{FF2B5EF4-FFF2-40B4-BE49-F238E27FC236}">
                <a16:creationId xmlns:a16="http://schemas.microsoft.com/office/drawing/2014/main" id="{6A90C26E-3A4C-43AB-BD87-CEB506F7210F}"/>
              </a:ext>
            </a:extLst>
          </p:cNvPr>
          <p:cNvSpPr txBox="1">
            <a:spLocks noChangeArrowheads="1"/>
          </p:cNvSpPr>
          <p:nvPr/>
        </p:nvSpPr>
        <p:spPr bwMode="auto">
          <a:xfrm>
            <a:off x="2927351" y="692151"/>
            <a:ext cx="5040313" cy="619125"/>
          </a:xfrm>
          <a:prstGeom prst="rect">
            <a:avLst/>
          </a:prstGeom>
          <a:noFill/>
          <a:ln w="9525">
            <a:solidFill>
              <a:schemeClr val="tx1"/>
            </a:solidFill>
            <a:miter lim="800000"/>
            <a:headEnd/>
            <a:tailEnd/>
          </a:ln>
          <a:effectLst/>
        </p:spPr>
        <p:txBody>
          <a:bodyPr>
            <a:spAutoFit/>
          </a:bodyPr>
          <a:lstStyle/>
          <a:p>
            <a:pPr fontAlgn="base">
              <a:spcBef>
                <a:spcPct val="50000"/>
              </a:spcBef>
              <a:spcAft>
                <a:spcPct val="0"/>
              </a:spcAft>
              <a:defRPr/>
            </a:pPr>
            <a:r>
              <a:rPr lang="tr-TR" sz="3400" b="1">
                <a:solidFill>
                  <a:srgbClr val="A50021"/>
                </a:solidFill>
                <a:effectLst>
                  <a:outerShdw blurRad="38100" dist="38100" dir="2700000" algn="tl">
                    <a:srgbClr val="C0C0C0"/>
                  </a:outerShdw>
                </a:effectLst>
                <a:latin typeface="Arial" pitchFamily="34" charset="0"/>
              </a:rPr>
              <a:t>FİZİKSEL BELİRTİLER</a:t>
            </a:r>
          </a:p>
        </p:txBody>
      </p:sp>
      <p:sp>
        <p:nvSpPr>
          <p:cNvPr id="16387" name="Text Box 9">
            <a:extLst>
              <a:ext uri="{FF2B5EF4-FFF2-40B4-BE49-F238E27FC236}">
                <a16:creationId xmlns:a16="http://schemas.microsoft.com/office/drawing/2014/main" id="{A480E264-E01A-4A65-8894-6C37246620A0}"/>
              </a:ext>
            </a:extLst>
          </p:cNvPr>
          <p:cNvSpPr txBox="1">
            <a:spLocks noChangeArrowheads="1"/>
          </p:cNvSpPr>
          <p:nvPr/>
        </p:nvSpPr>
        <p:spPr bwMode="auto">
          <a:xfrm>
            <a:off x="2279650" y="2060575"/>
            <a:ext cx="6408738"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fontAlgn="base" hangingPunct="1">
              <a:spcBef>
                <a:spcPct val="50000"/>
              </a:spcBef>
              <a:spcAft>
                <a:spcPct val="0"/>
              </a:spcAft>
            </a:pPr>
            <a:r>
              <a:rPr lang="tr-TR" altLang="tr-TR" b="1">
                <a:solidFill>
                  <a:srgbClr val="000000"/>
                </a:solidFill>
                <a:latin typeface="Arial" panose="020B0604020202020204" pitchFamily="34" charset="0"/>
              </a:rPr>
              <a:t>	</a:t>
            </a:r>
            <a:r>
              <a:rPr lang="tr-TR" altLang="tr-TR" sz="2400" b="1">
                <a:solidFill>
                  <a:srgbClr val="000000"/>
                </a:solidFill>
                <a:latin typeface="Arial" panose="020B0604020202020204" pitchFamily="34" charset="0"/>
              </a:rPr>
              <a:t>Vücudumuzdaki fiziksel değişmeler, bazen geçirmekte olduğumuz bir stresin sonucudur. Bu fiziksel değişmeler strese bağlı olmayan biyolojik bir problemin işareti olabilir fakat, genellikle vücudumuzun stresli bir olaya tepki vermesidir.</a:t>
            </a:r>
            <a:endParaRPr lang="tr-TR" altLang="tr-TR" sz="2000" b="1">
              <a:solidFill>
                <a:srgbClr val="336666"/>
              </a:solidFill>
            </a:endParaRPr>
          </a:p>
        </p:txBody>
      </p:sp>
      <p:pic>
        <p:nvPicPr>
          <p:cNvPr id="16388" name="Picture 10" descr="stres_200">
            <a:extLst>
              <a:ext uri="{FF2B5EF4-FFF2-40B4-BE49-F238E27FC236}">
                <a16:creationId xmlns:a16="http://schemas.microsoft.com/office/drawing/2014/main" id="{70B61505-3FAB-4815-BA9D-0D4E600676B3}"/>
              </a:ext>
            </a:extLst>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7967664" y="3429001"/>
            <a:ext cx="2484437" cy="2297113"/>
          </a:xfrm>
          <a:noFill/>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10349156-3AF3-45A3-913E-AE6103D21C1D}"/>
              </a:ext>
            </a:extLst>
          </p:cNvPr>
          <p:cNvSpPr>
            <a:spLocks noGrp="1" noChangeArrowheads="1"/>
          </p:cNvSpPr>
          <p:nvPr>
            <p:ph type="body" sz="half" idx="1"/>
          </p:nvPr>
        </p:nvSpPr>
        <p:spPr>
          <a:xfrm>
            <a:off x="2560622" y="545610"/>
            <a:ext cx="7632700" cy="4679950"/>
          </a:xfrm>
        </p:spPr>
        <p:txBody>
          <a:bodyPr/>
          <a:lstStyle/>
          <a:p>
            <a:pPr marL="571500" indent="-571500" eaLnBrk="1" hangingPunct="1">
              <a:lnSpc>
                <a:spcPct val="105000"/>
              </a:lnSpc>
              <a:buClr>
                <a:srgbClr val="070D0D"/>
              </a:buClr>
              <a:buFont typeface="Wingdings" panose="05000000000000000000" pitchFamily="2" charset="2"/>
              <a:buChar char="u"/>
            </a:pPr>
            <a:r>
              <a:rPr lang="tr-TR" altLang="tr-TR" sz="2400" b="1" dirty="0">
                <a:solidFill>
                  <a:srgbClr val="000000"/>
                </a:solidFill>
              </a:rPr>
              <a:t>Aşırı iştahsızlık</a:t>
            </a:r>
          </a:p>
          <a:p>
            <a:pPr marL="571500" indent="-571500" eaLnBrk="1" hangingPunct="1">
              <a:lnSpc>
                <a:spcPct val="105000"/>
              </a:lnSpc>
              <a:buClr>
                <a:srgbClr val="070D0D"/>
              </a:buClr>
              <a:buFont typeface="Wingdings" panose="05000000000000000000" pitchFamily="2" charset="2"/>
              <a:buChar char="u"/>
            </a:pPr>
            <a:r>
              <a:rPr lang="tr-TR" altLang="tr-TR" sz="2400" b="1" dirty="0">
                <a:solidFill>
                  <a:srgbClr val="000000"/>
                </a:solidFill>
              </a:rPr>
              <a:t>Kilo kaybı ve zayıflık </a:t>
            </a:r>
          </a:p>
          <a:p>
            <a:pPr marL="571500" indent="-571500" eaLnBrk="1" hangingPunct="1">
              <a:lnSpc>
                <a:spcPct val="105000"/>
              </a:lnSpc>
              <a:buClr>
                <a:srgbClr val="070D0D"/>
              </a:buClr>
              <a:buFont typeface="Wingdings" panose="05000000000000000000" pitchFamily="2" charset="2"/>
              <a:buChar char="u"/>
            </a:pPr>
            <a:r>
              <a:rPr lang="tr-TR" altLang="tr-TR" sz="2400" b="1" dirty="0">
                <a:solidFill>
                  <a:srgbClr val="000000"/>
                </a:solidFill>
              </a:rPr>
              <a:t>Sürekli yorgunluk ve halsizlik hali</a:t>
            </a:r>
          </a:p>
          <a:p>
            <a:pPr marL="571500" indent="-571500" eaLnBrk="1" hangingPunct="1">
              <a:lnSpc>
                <a:spcPct val="105000"/>
              </a:lnSpc>
              <a:buClr>
                <a:srgbClr val="070D0D"/>
              </a:buClr>
              <a:buFont typeface="Wingdings" panose="05000000000000000000" pitchFamily="2" charset="2"/>
              <a:buChar char="u"/>
            </a:pPr>
            <a:r>
              <a:rPr lang="tr-TR" altLang="tr-TR" sz="2400" b="1" dirty="0">
                <a:solidFill>
                  <a:srgbClr val="000000"/>
                </a:solidFill>
              </a:rPr>
              <a:t>Sıkça görülen baş ağrıları</a:t>
            </a:r>
          </a:p>
          <a:p>
            <a:pPr marL="571500" indent="-571500" eaLnBrk="1" hangingPunct="1">
              <a:lnSpc>
                <a:spcPct val="105000"/>
              </a:lnSpc>
              <a:buClr>
                <a:srgbClr val="070D0D"/>
              </a:buClr>
              <a:buFont typeface="Wingdings" panose="05000000000000000000" pitchFamily="2" charset="2"/>
              <a:buChar char="u"/>
            </a:pPr>
            <a:r>
              <a:rPr lang="tr-TR" altLang="tr-TR" sz="2400" b="1" dirty="0">
                <a:solidFill>
                  <a:srgbClr val="000000"/>
                </a:solidFill>
              </a:rPr>
              <a:t>Yüksek tansiyon</a:t>
            </a:r>
          </a:p>
          <a:p>
            <a:pPr marL="571500" indent="-571500" eaLnBrk="1" hangingPunct="1">
              <a:lnSpc>
                <a:spcPct val="105000"/>
              </a:lnSpc>
              <a:buClr>
                <a:srgbClr val="070D0D"/>
              </a:buClr>
              <a:buFont typeface="Wingdings" panose="05000000000000000000" pitchFamily="2" charset="2"/>
              <a:buChar char="u"/>
            </a:pPr>
            <a:r>
              <a:rPr lang="tr-TR" altLang="tr-TR" sz="2400" b="1" dirty="0">
                <a:solidFill>
                  <a:srgbClr val="000000"/>
                </a:solidFill>
              </a:rPr>
              <a:t>Nefes darlığı</a:t>
            </a:r>
          </a:p>
          <a:p>
            <a:pPr marL="571500" indent="-571500" eaLnBrk="1" hangingPunct="1">
              <a:lnSpc>
                <a:spcPct val="105000"/>
              </a:lnSpc>
              <a:buClr>
                <a:srgbClr val="070D0D"/>
              </a:buClr>
              <a:buFont typeface="Wingdings" panose="05000000000000000000" pitchFamily="2" charset="2"/>
              <a:buChar char="u"/>
            </a:pPr>
            <a:r>
              <a:rPr lang="tr-TR" altLang="tr-TR" sz="2400" b="1" dirty="0">
                <a:solidFill>
                  <a:srgbClr val="000000"/>
                </a:solidFill>
              </a:rPr>
              <a:t>Aşırı hassasiyet, duygulanma ve gözlerden yaş gelmesi</a:t>
            </a:r>
          </a:p>
          <a:p>
            <a:pPr eaLnBrk="1" hangingPunct="1">
              <a:lnSpc>
                <a:spcPct val="105000"/>
              </a:lnSpc>
              <a:buClr>
                <a:srgbClr val="070D0D"/>
              </a:buClr>
              <a:buFont typeface="Wingdings" panose="05000000000000000000" pitchFamily="2" charset="2"/>
              <a:buChar char="u"/>
            </a:pPr>
            <a:r>
              <a:rPr lang="tr-TR" altLang="tr-TR" sz="2400" b="1" dirty="0">
                <a:solidFill>
                  <a:srgbClr val="000000"/>
                </a:solidFill>
              </a:rPr>
              <a:t>Aşırı sigara veya içki içme</a:t>
            </a:r>
          </a:p>
          <a:p>
            <a:pPr eaLnBrk="1" hangingPunct="1">
              <a:lnSpc>
                <a:spcPct val="105000"/>
              </a:lnSpc>
              <a:buClr>
                <a:srgbClr val="070D0D"/>
              </a:buClr>
              <a:buFont typeface="Wingdings" panose="05000000000000000000" pitchFamily="2" charset="2"/>
              <a:buChar char="u"/>
            </a:pPr>
            <a:r>
              <a:rPr lang="tr-TR" altLang="tr-TR" sz="2400" b="1" dirty="0">
                <a:solidFill>
                  <a:srgbClr val="000000"/>
                </a:solidFill>
              </a:rPr>
              <a:t>Normalden fazla fiziksel ağrı ve acı çekmek</a:t>
            </a:r>
          </a:p>
          <a:p>
            <a:pPr eaLnBrk="1" hangingPunct="1">
              <a:lnSpc>
                <a:spcPct val="105000"/>
              </a:lnSpc>
              <a:buClr>
                <a:srgbClr val="070D0D"/>
              </a:buClr>
              <a:buFont typeface="Wingdings" panose="05000000000000000000" pitchFamily="2" charset="2"/>
              <a:buChar char="u"/>
            </a:pPr>
            <a:r>
              <a:rPr lang="tr-TR" altLang="tr-TR" sz="2400" b="1" dirty="0">
                <a:solidFill>
                  <a:srgbClr val="000000"/>
                </a:solidFill>
              </a:rPr>
              <a:t>Soğuk algınlığı ve nezleye yakalanmaya daha açık olmak</a:t>
            </a:r>
          </a:p>
          <a:p>
            <a:pPr eaLnBrk="1" hangingPunct="1">
              <a:lnSpc>
                <a:spcPct val="105000"/>
              </a:lnSpc>
              <a:buClr>
                <a:srgbClr val="070D0D"/>
              </a:buClr>
              <a:buFont typeface="Wingdings" panose="05000000000000000000" pitchFamily="2" charset="2"/>
              <a:buChar char="u"/>
            </a:pPr>
            <a:r>
              <a:rPr lang="tr-TR" altLang="tr-TR" sz="2400" b="1" dirty="0">
                <a:solidFill>
                  <a:srgbClr val="000000"/>
                </a:solidFill>
              </a:rPr>
              <a:t>Enerji kaybı, yorgun ve sinirli hissetme. </a:t>
            </a:r>
          </a:p>
          <a:p>
            <a:pPr marL="571500" indent="-571500" eaLnBrk="1" hangingPunct="1">
              <a:buFont typeface="Wingdings" panose="05000000000000000000" pitchFamily="2" charset="2"/>
              <a:buChar char="u"/>
            </a:pPr>
            <a:endParaRPr lang="tr-TR" altLang="tr-TR" sz="2400" b="1" dirty="0">
              <a:solidFill>
                <a:srgbClr val="000000"/>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707" name="Text Box 35">
            <a:extLst>
              <a:ext uri="{FF2B5EF4-FFF2-40B4-BE49-F238E27FC236}">
                <a16:creationId xmlns:a16="http://schemas.microsoft.com/office/drawing/2014/main" id="{2A2171D6-58F9-417E-A647-AFB7622F339E}"/>
              </a:ext>
            </a:extLst>
          </p:cNvPr>
          <p:cNvSpPr txBox="1">
            <a:spLocks noChangeArrowheads="1"/>
          </p:cNvSpPr>
          <p:nvPr/>
        </p:nvSpPr>
        <p:spPr bwMode="auto">
          <a:xfrm>
            <a:off x="2927350" y="549276"/>
            <a:ext cx="5689600" cy="619125"/>
          </a:xfrm>
          <a:prstGeom prst="rect">
            <a:avLst/>
          </a:prstGeom>
          <a:noFill/>
          <a:ln w="9525">
            <a:solidFill>
              <a:schemeClr val="tx1"/>
            </a:solidFill>
            <a:miter lim="800000"/>
            <a:headEnd/>
            <a:tailEnd/>
          </a:ln>
          <a:effectLst/>
        </p:spPr>
        <p:txBody>
          <a:bodyPr>
            <a:spAutoFit/>
          </a:bodyPr>
          <a:lstStyle/>
          <a:p>
            <a:pPr fontAlgn="base">
              <a:spcBef>
                <a:spcPct val="50000"/>
              </a:spcBef>
              <a:spcAft>
                <a:spcPct val="0"/>
              </a:spcAft>
              <a:defRPr/>
            </a:pPr>
            <a:r>
              <a:rPr lang="tr-TR" sz="3400" b="1">
                <a:solidFill>
                  <a:srgbClr val="A50021"/>
                </a:solidFill>
                <a:effectLst>
                  <a:outerShdw blurRad="38100" dist="38100" dir="2700000" algn="tl">
                    <a:srgbClr val="C0C0C0"/>
                  </a:outerShdw>
                </a:effectLst>
                <a:latin typeface="Arial" pitchFamily="34" charset="0"/>
              </a:rPr>
              <a:t>PSİKOLOJİK BELİRTİLER</a:t>
            </a:r>
          </a:p>
        </p:txBody>
      </p:sp>
      <p:sp>
        <p:nvSpPr>
          <p:cNvPr id="19459" name="Text Box 36">
            <a:extLst>
              <a:ext uri="{FF2B5EF4-FFF2-40B4-BE49-F238E27FC236}">
                <a16:creationId xmlns:a16="http://schemas.microsoft.com/office/drawing/2014/main" id="{ACF777FB-B7E2-4E8C-A326-41D9293B9FA7}"/>
              </a:ext>
            </a:extLst>
          </p:cNvPr>
          <p:cNvSpPr txBox="1">
            <a:spLocks noChangeArrowheads="1"/>
          </p:cNvSpPr>
          <p:nvPr/>
        </p:nvSpPr>
        <p:spPr bwMode="auto">
          <a:xfrm>
            <a:off x="2135188" y="1916113"/>
            <a:ext cx="6551612"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fontAlgn="base" hangingPunct="1">
              <a:spcBef>
                <a:spcPct val="50000"/>
              </a:spcBef>
              <a:spcAft>
                <a:spcPct val="0"/>
              </a:spcAft>
            </a:pPr>
            <a:r>
              <a:rPr lang="tr-TR" altLang="tr-TR">
                <a:solidFill>
                  <a:srgbClr val="070D0D"/>
                </a:solidFill>
                <a:latin typeface="Arial" panose="020B0604020202020204" pitchFamily="34" charset="0"/>
              </a:rPr>
              <a:t>	</a:t>
            </a:r>
            <a:r>
              <a:rPr lang="tr-TR" altLang="tr-TR" sz="2400" b="1">
                <a:solidFill>
                  <a:srgbClr val="070D0D"/>
                </a:solidFill>
                <a:latin typeface="Arial" panose="020B0604020202020204" pitchFamily="34" charset="0"/>
              </a:rPr>
              <a:t>Psikolojik belirtiler, fiziksel belirtiler kadar kolay anlaşılmazlar, genelde görünüş olarak oldukça zor fark edilirler. Bu tür belirtiler, daha çok düşünme süreci ve bir kişinin düşünceleri ve stresin bu işleyişi nasıl etkilediği ile ilgilidir.</a:t>
            </a:r>
          </a:p>
          <a:p>
            <a:pPr eaLnBrk="1" fontAlgn="base" hangingPunct="1">
              <a:spcBef>
                <a:spcPct val="50000"/>
              </a:spcBef>
              <a:spcAft>
                <a:spcPct val="0"/>
              </a:spcAft>
            </a:pPr>
            <a:r>
              <a:rPr lang="tr-TR" altLang="tr-TR" sz="2400" b="1">
                <a:solidFill>
                  <a:srgbClr val="070D0D"/>
                </a:solidFill>
                <a:latin typeface="Arial" panose="020B0604020202020204" pitchFamily="34" charset="0"/>
              </a:rPr>
              <a:t>	Psikolojik stres belirtileri, kişinin düşüncelerini başkalarına açıklaması ve davranışları ile kendini belli eder. </a:t>
            </a:r>
          </a:p>
          <a:p>
            <a:pPr eaLnBrk="1" fontAlgn="base" hangingPunct="1">
              <a:spcBef>
                <a:spcPct val="50000"/>
              </a:spcBef>
              <a:spcAft>
                <a:spcPct val="0"/>
              </a:spcAft>
            </a:pPr>
            <a:endParaRPr lang="tr-TR" altLang="tr-TR" sz="2400" b="1">
              <a:solidFill>
                <a:srgbClr val="070D0D"/>
              </a:solidFill>
              <a:latin typeface="Arial" panose="020B0604020202020204" pitchFamily="34" charset="0"/>
            </a:endParaRPr>
          </a:p>
        </p:txBody>
      </p:sp>
      <p:pic>
        <p:nvPicPr>
          <p:cNvPr id="19460" name="Picture 37" descr="Resim1">
            <a:extLst>
              <a:ext uri="{FF2B5EF4-FFF2-40B4-BE49-F238E27FC236}">
                <a16:creationId xmlns:a16="http://schemas.microsoft.com/office/drawing/2014/main" id="{4F76B26E-4C94-4323-99D4-CE0D62DF9A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6950" y="2708276"/>
            <a:ext cx="1809750"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D936E7B7-8DFC-489A-A4D2-ACAA01DE65A3}"/>
              </a:ext>
            </a:extLst>
          </p:cNvPr>
          <p:cNvSpPr>
            <a:spLocks noGrp="1" noChangeArrowheads="1"/>
          </p:cNvSpPr>
          <p:nvPr>
            <p:ph type="body" idx="1"/>
          </p:nvPr>
        </p:nvSpPr>
        <p:spPr>
          <a:xfrm>
            <a:off x="2342431" y="978326"/>
            <a:ext cx="9384514" cy="4752975"/>
          </a:xfrm>
        </p:spPr>
        <p:txBody>
          <a:bodyPr/>
          <a:lstStyle/>
          <a:p>
            <a:pPr eaLnBrk="1" hangingPunct="1">
              <a:buClr>
                <a:srgbClr val="070D0D"/>
              </a:buClr>
              <a:buFont typeface="Wingdings" panose="05000000000000000000" pitchFamily="2" charset="2"/>
              <a:buChar char="u"/>
            </a:pPr>
            <a:r>
              <a:rPr lang="tr-TR" altLang="tr-TR" sz="2400" b="1" dirty="0"/>
              <a:t>Aşırı tedirginlik, korku ve endişe</a:t>
            </a:r>
          </a:p>
          <a:p>
            <a:pPr eaLnBrk="1" hangingPunct="1">
              <a:buClr>
                <a:srgbClr val="070D0D"/>
              </a:buClr>
              <a:buFont typeface="Wingdings" panose="05000000000000000000" pitchFamily="2" charset="2"/>
              <a:buChar char="u"/>
            </a:pPr>
            <a:r>
              <a:rPr lang="tr-TR" altLang="tr-TR" sz="2400" b="1" dirty="0"/>
              <a:t>Alınganlık, çabuk sinirlenme</a:t>
            </a:r>
          </a:p>
          <a:p>
            <a:pPr eaLnBrk="1" hangingPunct="1">
              <a:buClr>
                <a:srgbClr val="070D0D"/>
              </a:buClr>
              <a:buFont typeface="Wingdings" panose="05000000000000000000" pitchFamily="2" charset="2"/>
              <a:buChar char="u"/>
            </a:pPr>
            <a:r>
              <a:rPr lang="tr-TR" altLang="tr-TR" sz="2400" b="1" dirty="0"/>
              <a:t>Hayattan zevk almama, her şeyin boş olduğunu açıklama</a:t>
            </a:r>
          </a:p>
          <a:p>
            <a:pPr eaLnBrk="1" hangingPunct="1">
              <a:buClr>
                <a:srgbClr val="070D0D"/>
              </a:buClr>
              <a:buFont typeface="Wingdings" panose="05000000000000000000" pitchFamily="2" charset="2"/>
              <a:buChar char="u"/>
            </a:pPr>
            <a:r>
              <a:rPr lang="tr-TR" altLang="tr-TR" sz="2400" b="1" dirty="0"/>
              <a:t>Hasta olmaktan korkma veya hasta olduğunu zannetme</a:t>
            </a:r>
          </a:p>
          <a:p>
            <a:pPr eaLnBrk="1" hangingPunct="1">
              <a:buClr>
                <a:srgbClr val="070D0D"/>
              </a:buClr>
              <a:buFont typeface="Wingdings" panose="05000000000000000000" pitchFamily="2" charset="2"/>
              <a:buChar char="u"/>
            </a:pPr>
            <a:r>
              <a:rPr lang="tr-TR" altLang="tr-TR" sz="2400" b="1" dirty="0"/>
              <a:t>Olayları ve insanları hatırlayamama, yapılacak işleri unutma</a:t>
            </a:r>
          </a:p>
          <a:p>
            <a:pPr eaLnBrk="1" hangingPunct="1">
              <a:buClr>
                <a:srgbClr val="070D0D"/>
              </a:buClr>
              <a:buFont typeface="Wingdings" panose="05000000000000000000" pitchFamily="2" charset="2"/>
              <a:buChar char="u"/>
            </a:pPr>
            <a:r>
              <a:rPr lang="tr-TR" altLang="tr-TR" sz="2400" b="1" dirty="0">
                <a:solidFill>
                  <a:srgbClr val="000000"/>
                </a:solidFill>
              </a:rPr>
              <a:t>Bir işe sürekli olarak odaklanamama</a:t>
            </a:r>
          </a:p>
          <a:p>
            <a:pPr eaLnBrk="1" hangingPunct="1">
              <a:buClr>
                <a:srgbClr val="070D0D"/>
              </a:buClr>
              <a:buFont typeface="Wingdings" panose="05000000000000000000" pitchFamily="2" charset="2"/>
              <a:buChar char="u"/>
            </a:pPr>
            <a:r>
              <a:rPr lang="tr-TR" altLang="tr-TR" sz="2400" b="1" dirty="0">
                <a:solidFill>
                  <a:srgbClr val="000000"/>
                </a:solidFill>
              </a:rPr>
              <a:t>Depresyon-özsaygı ve </a:t>
            </a:r>
            <a:r>
              <a:rPr lang="tr-TR" altLang="tr-TR" sz="2400" b="1" dirty="0" err="1">
                <a:solidFill>
                  <a:srgbClr val="000000"/>
                </a:solidFill>
              </a:rPr>
              <a:t>özdeğerde</a:t>
            </a:r>
            <a:r>
              <a:rPr lang="tr-TR" altLang="tr-TR" sz="2400" b="1" dirty="0">
                <a:solidFill>
                  <a:srgbClr val="000000"/>
                </a:solidFill>
              </a:rPr>
              <a:t> azalma</a:t>
            </a:r>
          </a:p>
          <a:p>
            <a:pPr eaLnBrk="1" hangingPunct="1">
              <a:buClr>
                <a:srgbClr val="070D0D"/>
              </a:buClr>
              <a:buFont typeface="Wingdings" panose="05000000000000000000" pitchFamily="2" charset="2"/>
              <a:buChar char="u"/>
            </a:pPr>
            <a:r>
              <a:rPr lang="tr-TR" altLang="tr-TR" sz="2400" b="1" dirty="0">
                <a:solidFill>
                  <a:srgbClr val="000000"/>
                </a:solidFill>
              </a:rPr>
              <a:t>Diğer insanların fikirlerine çok fazla önem verme</a:t>
            </a:r>
          </a:p>
          <a:p>
            <a:pPr eaLnBrk="1" hangingPunct="1">
              <a:buClr>
                <a:srgbClr val="070D0D"/>
              </a:buClr>
              <a:buFont typeface="Wingdings" panose="05000000000000000000" pitchFamily="2" charset="2"/>
              <a:buChar char="u"/>
            </a:pPr>
            <a:r>
              <a:rPr lang="tr-TR" altLang="tr-TR" sz="2400" b="1" dirty="0">
                <a:solidFill>
                  <a:srgbClr val="000000"/>
                </a:solidFill>
              </a:rPr>
              <a:t>Karar verme ve bir işi başlatabilme yetersizliği, genellikle kötümser olma</a:t>
            </a:r>
          </a:p>
          <a:p>
            <a:pPr eaLnBrk="1" hangingPunct="1">
              <a:buClr>
                <a:srgbClr val="070D0D"/>
              </a:buClr>
              <a:buFont typeface="Wingdings" panose="05000000000000000000" pitchFamily="2" charset="2"/>
              <a:buChar char="u"/>
            </a:pPr>
            <a:r>
              <a:rPr lang="tr-TR" altLang="tr-TR" sz="2400" b="1" dirty="0">
                <a:solidFill>
                  <a:srgbClr val="000000"/>
                </a:solidFill>
              </a:rPr>
              <a:t>Artan bir şekilde hayal kurma</a:t>
            </a:r>
          </a:p>
          <a:p>
            <a:pPr eaLnBrk="1" hangingPunct="1">
              <a:buClr>
                <a:srgbClr val="070D0D"/>
              </a:buClr>
              <a:buFont typeface="Wingdings" panose="05000000000000000000" pitchFamily="2" charset="2"/>
              <a:buChar char="u"/>
            </a:pPr>
            <a:endParaRPr lang="tr-TR" altLang="tr-TR" sz="2400" b="1"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7" name="Rectangle 5">
            <a:extLst>
              <a:ext uri="{FF2B5EF4-FFF2-40B4-BE49-F238E27FC236}">
                <a16:creationId xmlns:a16="http://schemas.microsoft.com/office/drawing/2014/main" id="{B0F24981-C19C-4E88-B53C-5679831B7865}"/>
              </a:ext>
            </a:extLst>
          </p:cNvPr>
          <p:cNvSpPr>
            <a:spLocks noGrp="1" noChangeArrowheads="1"/>
          </p:cNvSpPr>
          <p:nvPr>
            <p:ph type="title"/>
          </p:nvPr>
        </p:nvSpPr>
        <p:spPr>
          <a:xfrm>
            <a:off x="2927350" y="404813"/>
            <a:ext cx="6985000" cy="1079500"/>
          </a:xfrm>
          <a:ln>
            <a:solidFill>
              <a:schemeClr val="tx1"/>
            </a:solidFill>
          </a:ln>
        </p:spPr>
        <p:txBody>
          <a:bodyPr/>
          <a:lstStyle/>
          <a:p>
            <a:pPr eaLnBrk="1" hangingPunct="1">
              <a:defRPr/>
            </a:pPr>
            <a:r>
              <a:rPr lang="tr-TR" sz="3800" b="1">
                <a:solidFill>
                  <a:srgbClr val="A50021"/>
                </a:solidFill>
                <a:effectLst>
                  <a:outerShdw blurRad="38100" dist="38100" dir="2700000" algn="tl">
                    <a:srgbClr val="C0C0C0"/>
                  </a:outerShdw>
                </a:effectLst>
              </a:rPr>
              <a:t>DUYGUSAL VE DAVRANIŞSAL BELİRTİLER</a:t>
            </a:r>
          </a:p>
        </p:txBody>
      </p:sp>
      <p:sp>
        <p:nvSpPr>
          <p:cNvPr id="22531" name="Text Box 8">
            <a:extLst>
              <a:ext uri="{FF2B5EF4-FFF2-40B4-BE49-F238E27FC236}">
                <a16:creationId xmlns:a16="http://schemas.microsoft.com/office/drawing/2014/main" id="{204C1A80-C3AC-408A-805C-5227DB5F4003}"/>
              </a:ext>
            </a:extLst>
          </p:cNvPr>
          <p:cNvSpPr txBox="1">
            <a:spLocks noChangeArrowheads="1"/>
          </p:cNvSpPr>
          <p:nvPr/>
        </p:nvSpPr>
        <p:spPr bwMode="auto">
          <a:xfrm>
            <a:off x="2640013" y="2133601"/>
            <a:ext cx="76327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fontAlgn="base" hangingPunct="1">
              <a:spcBef>
                <a:spcPct val="50000"/>
              </a:spcBef>
              <a:spcAft>
                <a:spcPct val="0"/>
              </a:spcAft>
            </a:pPr>
            <a:r>
              <a:rPr lang="tr-TR" altLang="tr-TR" sz="2400" dirty="0">
                <a:solidFill>
                  <a:srgbClr val="070D0D"/>
                </a:solidFill>
                <a:latin typeface="Arial" panose="020B0604020202020204" pitchFamily="34" charset="0"/>
              </a:rPr>
              <a:t>	</a:t>
            </a:r>
            <a:r>
              <a:rPr lang="tr-TR" altLang="tr-TR" sz="2400" b="1" dirty="0">
                <a:solidFill>
                  <a:srgbClr val="070D0D"/>
                </a:solidFill>
                <a:latin typeface="Arial" panose="020B0604020202020204" pitchFamily="34" charset="0"/>
              </a:rPr>
              <a:t>Duygusal ve davranışsal belirtiler, genellikle dışarıdan gözlenebilen, kişilerin davranışlarına yansıyan belirtilerdir. </a:t>
            </a:r>
          </a:p>
          <a:p>
            <a:pPr eaLnBrk="1" fontAlgn="base" hangingPunct="1">
              <a:spcBef>
                <a:spcPct val="50000"/>
              </a:spcBef>
              <a:spcAft>
                <a:spcPct val="0"/>
              </a:spcAft>
            </a:pPr>
            <a:r>
              <a:rPr lang="tr-TR" altLang="tr-TR" sz="2400" b="1" dirty="0">
                <a:solidFill>
                  <a:srgbClr val="070D0D"/>
                </a:solidFill>
                <a:latin typeface="Arial" panose="020B0604020202020204" pitchFamily="34" charset="0"/>
              </a:rPr>
              <a:t>	Davranış biçimleri kişinin örgüt içindeki performansını doğrudan etkiler.  </a:t>
            </a:r>
          </a:p>
          <a:p>
            <a:pPr eaLnBrk="1" fontAlgn="base" hangingPunct="1">
              <a:spcBef>
                <a:spcPct val="50000"/>
              </a:spcBef>
              <a:spcAft>
                <a:spcPct val="0"/>
              </a:spcAft>
            </a:pPr>
            <a:r>
              <a:rPr lang="tr-TR" altLang="tr-TR" sz="2400" b="1" dirty="0">
                <a:solidFill>
                  <a:srgbClr val="A50021"/>
                </a:solidFill>
                <a:latin typeface="Arial" panose="020B0604020202020204" pitchFamily="34" charset="0"/>
              </a:rPr>
              <a:t>Örneğin,</a:t>
            </a:r>
            <a:r>
              <a:rPr lang="tr-TR" altLang="tr-TR" sz="2400" b="1" dirty="0">
                <a:solidFill>
                  <a:srgbClr val="070D0D"/>
                </a:solidFill>
                <a:latin typeface="Arial" panose="020B0604020202020204" pitchFamily="34" charset="0"/>
              </a:rPr>
              <a:t> iş performansını zayıflatan depresyon duygusu gibi. </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18476FD6-2DB8-46CB-9568-033AB9E4B56A}"/>
              </a:ext>
            </a:extLst>
          </p:cNvPr>
          <p:cNvSpPr>
            <a:spLocks noGrp="1" noChangeArrowheads="1"/>
          </p:cNvSpPr>
          <p:nvPr>
            <p:ph type="body" idx="1"/>
          </p:nvPr>
        </p:nvSpPr>
        <p:spPr>
          <a:xfrm>
            <a:off x="2354149" y="487215"/>
            <a:ext cx="9627319" cy="4464050"/>
          </a:xfrm>
        </p:spPr>
        <p:txBody>
          <a:bodyPr/>
          <a:lstStyle/>
          <a:p>
            <a:pPr eaLnBrk="1" hangingPunct="1">
              <a:lnSpc>
                <a:spcPct val="110000"/>
              </a:lnSpc>
              <a:buClr>
                <a:srgbClr val="070D0D"/>
              </a:buClr>
              <a:buFont typeface="Wingdings" panose="05000000000000000000" pitchFamily="2" charset="2"/>
              <a:buChar char="u"/>
            </a:pPr>
            <a:r>
              <a:rPr lang="tr-TR" altLang="tr-TR" sz="2600" b="1" dirty="0"/>
              <a:t>Kararlar üzerinde emin olamama, bir karara çabuk varamama</a:t>
            </a:r>
          </a:p>
          <a:p>
            <a:pPr eaLnBrk="1" hangingPunct="1">
              <a:lnSpc>
                <a:spcPct val="110000"/>
              </a:lnSpc>
              <a:buClr>
                <a:srgbClr val="070D0D"/>
              </a:buClr>
              <a:buFont typeface="Wingdings" panose="05000000000000000000" pitchFamily="2" charset="2"/>
              <a:buChar char="u"/>
            </a:pPr>
            <a:r>
              <a:rPr lang="tr-TR" altLang="tr-TR" sz="2600" b="1" dirty="0"/>
              <a:t>İşleri zamanında yetiştirmede başarısızlık</a:t>
            </a:r>
          </a:p>
          <a:p>
            <a:pPr eaLnBrk="1" hangingPunct="1">
              <a:lnSpc>
                <a:spcPct val="110000"/>
              </a:lnSpc>
              <a:buClr>
                <a:srgbClr val="070D0D"/>
              </a:buClr>
              <a:buFont typeface="Wingdings" panose="05000000000000000000" pitchFamily="2" charset="2"/>
              <a:buChar char="u"/>
            </a:pPr>
            <a:r>
              <a:rPr lang="tr-TR" altLang="tr-TR" sz="2600" b="1" dirty="0"/>
              <a:t>Gözden kaçırma ve hataların artması</a:t>
            </a:r>
          </a:p>
          <a:p>
            <a:pPr eaLnBrk="1" hangingPunct="1">
              <a:lnSpc>
                <a:spcPct val="110000"/>
              </a:lnSpc>
              <a:buClr>
                <a:srgbClr val="070D0D"/>
              </a:buClr>
              <a:buFont typeface="Wingdings" panose="05000000000000000000" pitchFamily="2" charset="2"/>
              <a:buChar char="u"/>
            </a:pPr>
            <a:r>
              <a:rPr lang="tr-TR" altLang="tr-TR" sz="2600" b="1" dirty="0"/>
              <a:t>Nedensiz işe gelmeme, ağır hareket etme</a:t>
            </a:r>
          </a:p>
          <a:p>
            <a:pPr eaLnBrk="1" hangingPunct="1">
              <a:lnSpc>
                <a:spcPct val="110000"/>
              </a:lnSpc>
              <a:buClr>
                <a:srgbClr val="070D0D"/>
              </a:buClr>
              <a:buFont typeface="Wingdings" panose="05000000000000000000" pitchFamily="2" charset="2"/>
              <a:buChar char="u"/>
            </a:pPr>
            <a:r>
              <a:rPr lang="tr-TR" altLang="tr-TR" sz="2600" b="1" dirty="0"/>
              <a:t>Sık sık iş değiştirme- işle ilgili mutsuzluk</a:t>
            </a:r>
          </a:p>
          <a:p>
            <a:pPr eaLnBrk="1" hangingPunct="1">
              <a:lnSpc>
                <a:spcPct val="110000"/>
              </a:lnSpc>
              <a:buClr>
                <a:srgbClr val="070D0D"/>
              </a:buClr>
              <a:buFont typeface="Wingdings" panose="05000000000000000000" pitchFamily="2" charset="2"/>
              <a:buChar char="u"/>
            </a:pPr>
            <a:r>
              <a:rPr lang="tr-TR" altLang="tr-TR" sz="2600" b="1" dirty="0"/>
              <a:t>İlgi eksikliği ve cansızlık</a:t>
            </a:r>
          </a:p>
          <a:p>
            <a:pPr eaLnBrk="1" hangingPunct="1">
              <a:lnSpc>
                <a:spcPct val="110000"/>
              </a:lnSpc>
              <a:buClr>
                <a:srgbClr val="070D0D"/>
              </a:buClr>
              <a:buFont typeface="Wingdings" panose="05000000000000000000" pitchFamily="2" charset="2"/>
              <a:buChar char="u"/>
            </a:pPr>
            <a:r>
              <a:rPr lang="tr-TR" altLang="tr-TR" sz="2600" b="1" dirty="0"/>
              <a:t>İşle ilgili normalden fazla şikayet etme.</a:t>
            </a:r>
          </a:p>
          <a:p>
            <a:pPr eaLnBrk="1" hangingPunct="1">
              <a:buClr>
                <a:srgbClr val="070D0D"/>
              </a:buClr>
              <a:buFont typeface="Wingdings" panose="05000000000000000000" pitchFamily="2" charset="2"/>
              <a:buNone/>
            </a:pPr>
            <a:endParaRPr lang="tr-TR" altLang="tr-TR" sz="2600" b="1"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4">
            <a:extLst>
              <a:ext uri="{FF2B5EF4-FFF2-40B4-BE49-F238E27FC236}">
                <a16:creationId xmlns:a16="http://schemas.microsoft.com/office/drawing/2014/main" id="{A1D038F6-5BB5-4B12-B2E4-6064D8424131}"/>
              </a:ext>
            </a:extLst>
          </p:cNvPr>
          <p:cNvGrpSpPr>
            <a:grpSpLocks noChangeAspect="1"/>
          </p:cNvGrpSpPr>
          <p:nvPr/>
        </p:nvGrpSpPr>
        <p:grpSpPr bwMode="auto">
          <a:xfrm>
            <a:off x="1703389" y="1628775"/>
            <a:ext cx="8785225" cy="2952750"/>
            <a:chOff x="2198" y="5372"/>
            <a:chExt cx="6768" cy="1584"/>
          </a:xfrm>
        </p:grpSpPr>
        <p:sp>
          <p:nvSpPr>
            <p:cNvPr id="24581" name="AutoShape 5">
              <a:extLst>
                <a:ext uri="{FF2B5EF4-FFF2-40B4-BE49-F238E27FC236}">
                  <a16:creationId xmlns:a16="http://schemas.microsoft.com/office/drawing/2014/main" id="{1679BC3A-38A6-4985-B29B-F5A0288268A6}"/>
                </a:ext>
              </a:extLst>
            </p:cNvPr>
            <p:cNvSpPr>
              <a:spLocks noChangeAspect="1" noChangeArrowheads="1"/>
            </p:cNvSpPr>
            <p:nvPr/>
          </p:nvSpPr>
          <p:spPr bwMode="auto">
            <a:xfrm>
              <a:off x="2198" y="5372"/>
              <a:ext cx="6768" cy="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fontAlgn="base" hangingPunct="1">
                <a:spcBef>
                  <a:spcPct val="0"/>
                </a:spcBef>
                <a:spcAft>
                  <a:spcPct val="0"/>
                </a:spcAft>
              </a:pPr>
              <a:endParaRPr lang="tr-TR" altLang="tr-TR">
                <a:solidFill>
                  <a:srgbClr val="336666"/>
                </a:solidFill>
              </a:endParaRPr>
            </a:p>
          </p:txBody>
        </p:sp>
        <p:sp>
          <p:nvSpPr>
            <p:cNvPr id="24582" name="AutoShape 6">
              <a:extLst>
                <a:ext uri="{FF2B5EF4-FFF2-40B4-BE49-F238E27FC236}">
                  <a16:creationId xmlns:a16="http://schemas.microsoft.com/office/drawing/2014/main" id="{131C5DCE-92C0-4BCC-952C-26E288240DD7}"/>
                </a:ext>
              </a:extLst>
            </p:cNvPr>
            <p:cNvSpPr>
              <a:spLocks noChangeArrowheads="1"/>
            </p:cNvSpPr>
            <p:nvPr/>
          </p:nvSpPr>
          <p:spPr bwMode="auto">
            <a:xfrm>
              <a:off x="4362" y="5874"/>
              <a:ext cx="432" cy="288"/>
            </a:xfrm>
            <a:prstGeom prst="rightArrow">
              <a:avLst>
                <a:gd name="adj1" fmla="val 50000"/>
                <a:gd name="adj2" fmla="val 37500"/>
              </a:avLst>
            </a:prstGeom>
            <a:solidFill>
              <a:srgbClr val="FFFFFF"/>
            </a:solidFill>
            <a:ln w="9525">
              <a:solidFill>
                <a:srgbClr val="000000"/>
              </a:solidFill>
              <a:miter lim="800000"/>
              <a:headEnd/>
              <a:tailEnd/>
            </a:ln>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fontAlgn="base" hangingPunct="1">
                <a:spcBef>
                  <a:spcPct val="0"/>
                </a:spcBef>
                <a:spcAft>
                  <a:spcPct val="0"/>
                </a:spcAft>
              </a:pPr>
              <a:endParaRPr lang="tr-TR" altLang="tr-TR">
                <a:solidFill>
                  <a:srgbClr val="336666"/>
                </a:solidFill>
              </a:endParaRPr>
            </a:p>
          </p:txBody>
        </p:sp>
        <p:sp>
          <p:nvSpPr>
            <p:cNvPr id="24583" name="Oval 7">
              <a:extLst>
                <a:ext uri="{FF2B5EF4-FFF2-40B4-BE49-F238E27FC236}">
                  <a16:creationId xmlns:a16="http://schemas.microsoft.com/office/drawing/2014/main" id="{54436537-B701-45D9-8A53-1EC739322B6A}"/>
                </a:ext>
              </a:extLst>
            </p:cNvPr>
            <p:cNvSpPr>
              <a:spLocks noChangeArrowheads="1"/>
            </p:cNvSpPr>
            <p:nvPr/>
          </p:nvSpPr>
          <p:spPr bwMode="auto">
            <a:xfrm>
              <a:off x="4934" y="5372"/>
              <a:ext cx="1536" cy="1352"/>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fontAlgn="base" hangingPunct="1">
                <a:spcBef>
                  <a:spcPct val="0"/>
                </a:spcBef>
                <a:spcAft>
                  <a:spcPct val="0"/>
                </a:spcAft>
              </a:pPr>
              <a:r>
                <a:rPr lang="tr-TR" altLang="zh-TW" sz="2400" b="1">
                  <a:solidFill>
                    <a:srgbClr val="070D0D"/>
                  </a:solidFill>
                  <a:latin typeface="Times New Roman" panose="02020603050405020304" pitchFamily="18" charset="0"/>
                  <a:ea typeface="PMingLiU" panose="020B0604030504040204" pitchFamily="18" charset="-120"/>
                </a:rPr>
                <a:t>Duygu</a:t>
              </a:r>
            </a:p>
            <a:p>
              <a:pPr algn="ctr" eaLnBrk="1" fontAlgn="base" hangingPunct="1">
                <a:spcBef>
                  <a:spcPct val="0"/>
                </a:spcBef>
                <a:spcAft>
                  <a:spcPct val="0"/>
                </a:spcAft>
              </a:pPr>
              <a:r>
                <a:rPr lang="tr-TR" altLang="zh-TW" sz="2400" b="1">
                  <a:solidFill>
                    <a:srgbClr val="070D0D"/>
                  </a:solidFill>
                  <a:latin typeface="Times New Roman" panose="02020603050405020304" pitchFamily="18" charset="0"/>
                  <a:ea typeface="PMingLiU" panose="020B0604030504040204" pitchFamily="18" charset="-120"/>
                </a:rPr>
                <a:t>ya da heyecanlar</a:t>
              </a:r>
              <a:endParaRPr lang="tr-TR" altLang="tr-TR" sz="3600" b="1">
                <a:solidFill>
                  <a:srgbClr val="070D0D"/>
                </a:solidFill>
              </a:endParaRPr>
            </a:p>
          </p:txBody>
        </p:sp>
        <p:sp>
          <p:nvSpPr>
            <p:cNvPr id="24584" name="AutoShape 8">
              <a:extLst>
                <a:ext uri="{FF2B5EF4-FFF2-40B4-BE49-F238E27FC236}">
                  <a16:creationId xmlns:a16="http://schemas.microsoft.com/office/drawing/2014/main" id="{C3E13555-A61B-4EE8-94C7-45EAA1A06306}"/>
                </a:ext>
              </a:extLst>
            </p:cNvPr>
            <p:cNvSpPr>
              <a:spLocks noChangeArrowheads="1"/>
            </p:cNvSpPr>
            <p:nvPr/>
          </p:nvSpPr>
          <p:spPr bwMode="auto">
            <a:xfrm>
              <a:off x="6636" y="5951"/>
              <a:ext cx="720" cy="144"/>
            </a:xfrm>
            <a:prstGeom prst="rightArrow">
              <a:avLst>
                <a:gd name="adj1" fmla="val 50000"/>
                <a:gd name="adj2" fmla="val 125000"/>
              </a:avLst>
            </a:prstGeom>
            <a:solidFill>
              <a:srgbClr val="FFFFFF"/>
            </a:solidFill>
            <a:ln w="9525">
              <a:solidFill>
                <a:srgbClr val="000000"/>
              </a:solidFill>
              <a:miter lim="800000"/>
              <a:headEnd/>
              <a:tailEnd/>
            </a:ln>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fontAlgn="base" hangingPunct="1">
                <a:spcBef>
                  <a:spcPct val="0"/>
                </a:spcBef>
                <a:spcAft>
                  <a:spcPct val="0"/>
                </a:spcAft>
              </a:pPr>
              <a:endParaRPr lang="tr-TR" altLang="tr-TR">
                <a:solidFill>
                  <a:srgbClr val="336666"/>
                </a:solidFill>
              </a:endParaRPr>
            </a:p>
          </p:txBody>
        </p:sp>
        <p:sp>
          <p:nvSpPr>
            <p:cNvPr id="24585" name="AutoShape 9">
              <a:extLst>
                <a:ext uri="{FF2B5EF4-FFF2-40B4-BE49-F238E27FC236}">
                  <a16:creationId xmlns:a16="http://schemas.microsoft.com/office/drawing/2014/main" id="{0E0549DC-EB5B-47C9-A7DB-B9206E28AA50}"/>
                </a:ext>
              </a:extLst>
            </p:cNvPr>
            <p:cNvSpPr>
              <a:spLocks noChangeArrowheads="1"/>
            </p:cNvSpPr>
            <p:nvPr/>
          </p:nvSpPr>
          <p:spPr bwMode="auto">
            <a:xfrm>
              <a:off x="7526" y="5516"/>
              <a:ext cx="1152" cy="1008"/>
            </a:xfrm>
            <a:prstGeom prst="plus">
              <a:avLst>
                <a:gd name="adj" fmla="val 25000"/>
              </a:avLst>
            </a:prstGeom>
            <a:solidFill>
              <a:srgbClr val="FFFFFF"/>
            </a:solidFill>
            <a:ln w="9525">
              <a:solidFill>
                <a:srgbClr val="000000"/>
              </a:solidFill>
              <a:miter lim="800000"/>
              <a:headEnd/>
              <a:tailEnd/>
            </a:ln>
          </p:spPr>
          <p:txBody>
            <a:bodyPr lIns="198000" anchor="ctr" anchorCtr="1"/>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fontAlgn="base" hangingPunct="1">
                <a:spcBef>
                  <a:spcPct val="0"/>
                </a:spcBef>
                <a:spcAft>
                  <a:spcPct val="0"/>
                </a:spcAft>
              </a:pPr>
              <a:endParaRPr lang="tr-TR" altLang="tr-TR" sz="3600" b="1">
                <a:solidFill>
                  <a:srgbClr val="070D0D"/>
                </a:solidFill>
              </a:endParaRPr>
            </a:p>
          </p:txBody>
        </p:sp>
        <p:sp>
          <p:nvSpPr>
            <p:cNvPr id="24586" name="AutoShape 10">
              <a:extLst>
                <a:ext uri="{FF2B5EF4-FFF2-40B4-BE49-F238E27FC236}">
                  <a16:creationId xmlns:a16="http://schemas.microsoft.com/office/drawing/2014/main" id="{F777DEB4-A2DF-4D05-8197-787CD3F0F58E}"/>
                </a:ext>
              </a:extLst>
            </p:cNvPr>
            <p:cNvSpPr>
              <a:spLocks noChangeArrowheads="1"/>
            </p:cNvSpPr>
            <p:nvPr/>
          </p:nvSpPr>
          <p:spPr bwMode="auto">
            <a:xfrm>
              <a:off x="2198" y="5660"/>
              <a:ext cx="1942" cy="1008"/>
            </a:xfrm>
            <a:prstGeom prst="roundRect">
              <a:avLst>
                <a:gd name="adj" fmla="val 16667"/>
              </a:avLst>
            </a:prstGeom>
            <a:solidFill>
              <a:srgbClr val="FFFFFF"/>
            </a:solidFill>
            <a:ln w="9525">
              <a:solidFill>
                <a:srgbClr val="000000"/>
              </a:solidFill>
              <a:round/>
              <a:headEnd/>
              <a:tailEnd/>
            </a:ln>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fontAlgn="base" hangingPunct="1">
                <a:spcBef>
                  <a:spcPct val="0"/>
                </a:spcBef>
                <a:spcAft>
                  <a:spcPct val="0"/>
                </a:spcAft>
              </a:pPr>
              <a:endParaRPr lang="tr-TR" altLang="zh-TW" sz="2400">
                <a:solidFill>
                  <a:srgbClr val="070D0D"/>
                </a:solidFill>
                <a:latin typeface="Times New Roman" panose="02020603050405020304" pitchFamily="18" charset="0"/>
              </a:endParaRPr>
            </a:p>
            <a:p>
              <a:pPr algn="ctr" eaLnBrk="1" fontAlgn="base" hangingPunct="1">
                <a:spcBef>
                  <a:spcPct val="0"/>
                </a:spcBef>
                <a:spcAft>
                  <a:spcPct val="0"/>
                </a:spcAft>
              </a:pPr>
              <a:r>
                <a:rPr lang="tr-TR" altLang="zh-TW" sz="2400" b="1">
                  <a:solidFill>
                    <a:srgbClr val="070D0D"/>
                  </a:solidFill>
                  <a:latin typeface="Times New Roman" panose="02020603050405020304" pitchFamily="18" charset="0"/>
                  <a:ea typeface="PMingLiU" panose="020B0604030504040204" pitchFamily="18" charset="-120"/>
                </a:rPr>
                <a:t>DÜŞÜNCELER</a:t>
              </a:r>
              <a:endParaRPr lang="tr-TR" altLang="tr-TR" sz="3600" b="1">
                <a:solidFill>
                  <a:srgbClr val="070D0D"/>
                </a:solidFill>
              </a:endParaRPr>
            </a:p>
          </p:txBody>
        </p:sp>
      </p:grpSp>
      <p:sp>
        <p:nvSpPr>
          <p:cNvPr id="24579" name="Text Box 11">
            <a:extLst>
              <a:ext uri="{FF2B5EF4-FFF2-40B4-BE49-F238E27FC236}">
                <a16:creationId xmlns:a16="http://schemas.microsoft.com/office/drawing/2014/main" id="{63589746-067E-4DB0-BDD4-AAA30A110AB1}"/>
              </a:ext>
            </a:extLst>
          </p:cNvPr>
          <p:cNvSpPr txBox="1">
            <a:spLocks noChangeArrowheads="1"/>
          </p:cNvSpPr>
          <p:nvPr/>
        </p:nvSpPr>
        <p:spPr bwMode="auto">
          <a:xfrm>
            <a:off x="9048750" y="256540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fontAlgn="base" hangingPunct="1">
              <a:spcBef>
                <a:spcPct val="0"/>
              </a:spcBef>
              <a:spcAft>
                <a:spcPct val="0"/>
              </a:spcAft>
            </a:pPr>
            <a:endParaRPr lang="tr-TR" altLang="tr-TR">
              <a:solidFill>
                <a:srgbClr val="336666"/>
              </a:solidFill>
            </a:endParaRPr>
          </a:p>
        </p:txBody>
      </p:sp>
      <p:sp>
        <p:nvSpPr>
          <p:cNvPr id="24580" name="Text Box 12">
            <a:extLst>
              <a:ext uri="{FF2B5EF4-FFF2-40B4-BE49-F238E27FC236}">
                <a16:creationId xmlns:a16="http://schemas.microsoft.com/office/drawing/2014/main" id="{1B85EDA7-8D41-4372-AAC6-87A589CE48F6}"/>
              </a:ext>
            </a:extLst>
          </p:cNvPr>
          <p:cNvSpPr txBox="1">
            <a:spLocks noChangeArrowheads="1"/>
          </p:cNvSpPr>
          <p:nvPr/>
        </p:nvSpPr>
        <p:spPr bwMode="auto">
          <a:xfrm>
            <a:off x="8759826" y="2420939"/>
            <a:ext cx="14398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fontAlgn="base" hangingPunct="1">
              <a:spcBef>
                <a:spcPct val="0"/>
              </a:spcBef>
              <a:spcAft>
                <a:spcPct val="0"/>
              </a:spcAft>
            </a:pPr>
            <a:r>
              <a:rPr lang="tr-TR" altLang="tr-TR" sz="3200" b="1">
                <a:solidFill>
                  <a:srgbClr val="070D0D"/>
                </a:solidFill>
              </a:rPr>
              <a:t>Stres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08FDF219-8842-48EA-88EC-2744CDC37B8B}"/>
              </a:ext>
            </a:extLst>
          </p:cNvPr>
          <p:cNvSpPr>
            <a:spLocks noGrp="1" noChangeArrowheads="1"/>
          </p:cNvSpPr>
          <p:nvPr>
            <p:ph type="title"/>
          </p:nvPr>
        </p:nvSpPr>
        <p:spPr>
          <a:ln>
            <a:solidFill>
              <a:schemeClr val="tx1"/>
            </a:solidFill>
          </a:ln>
        </p:spPr>
        <p:txBody>
          <a:bodyPr/>
          <a:lstStyle/>
          <a:p>
            <a:pPr eaLnBrk="1" hangingPunct="1">
              <a:defRPr/>
            </a:pPr>
            <a:r>
              <a:rPr lang="tr-TR" sz="3400" b="1">
                <a:solidFill>
                  <a:srgbClr val="A50021"/>
                </a:solidFill>
                <a:effectLst>
                  <a:outerShdw blurRad="38100" dist="38100" dir="2700000" algn="tl">
                    <a:srgbClr val="C0C0C0"/>
                  </a:outerShdw>
                </a:effectLst>
              </a:rPr>
              <a:t>STRESİN DOĞURDUĞU RAHATSIZLIKLAR</a:t>
            </a:r>
          </a:p>
        </p:txBody>
      </p:sp>
      <p:sp>
        <p:nvSpPr>
          <p:cNvPr id="25603" name="Rectangle 3">
            <a:extLst>
              <a:ext uri="{FF2B5EF4-FFF2-40B4-BE49-F238E27FC236}">
                <a16:creationId xmlns:a16="http://schemas.microsoft.com/office/drawing/2014/main" id="{56B45BD8-F704-4C13-A58D-E187CFFA7A8D}"/>
              </a:ext>
            </a:extLst>
          </p:cNvPr>
          <p:cNvSpPr>
            <a:spLocks noGrp="1" noChangeArrowheads="1"/>
          </p:cNvSpPr>
          <p:nvPr>
            <p:ph type="body" sz="half" idx="1"/>
          </p:nvPr>
        </p:nvSpPr>
        <p:spPr>
          <a:xfrm>
            <a:off x="2208213" y="2133600"/>
            <a:ext cx="4895850" cy="3886200"/>
          </a:xfrm>
        </p:spPr>
        <p:txBody>
          <a:bodyPr/>
          <a:lstStyle/>
          <a:p>
            <a:pPr eaLnBrk="1" hangingPunct="1"/>
            <a:r>
              <a:rPr lang="tr-TR" altLang="tr-TR" sz="3400" b="1"/>
              <a:t> </a:t>
            </a:r>
            <a:r>
              <a:rPr lang="tr-TR" altLang="tr-TR" sz="3800" b="1"/>
              <a:t>Stres Ve Fiziksel Hastalıklar</a:t>
            </a:r>
          </a:p>
          <a:p>
            <a:pPr eaLnBrk="1" hangingPunct="1"/>
            <a:r>
              <a:rPr lang="tr-TR" altLang="tr-TR" sz="3800" b="1"/>
              <a:t> Stres Ve Psikolojik    Rahatsızlıklar</a:t>
            </a:r>
          </a:p>
        </p:txBody>
      </p:sp>
      <p:pic>
        <p:nvPicPr>
          <p:cNvPr id="25604" name="Picture 4" descr="canirinal_stres5B15D">
            <a:extLst>
              <a:ext uri="{FF2B5EF4-FFF2-40B4-BE49-F238E27FC236}">
                <a16:creationId xmlns:a16="http://schemas.microsoft.com/office/drawing/2014/main" id="{A6CFEC94-E443-4447-B28C-EE32EFE29576}"/>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888164" y="1916114"/>
            <a:ext cx="3240087" cy="3240087"/>
          </a:xfrm>
          <a:noFill/>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1" name="Rectangle 5">
            <a:extLst>
              <a:ext uri="{FF2B5EF4-FFF2-40B4-BE49-F238E27FC236}">
                <a16:creationId xmlns:a16="http://schemas.microsoft.com/office/drawing/2014/main" id="{54F66AA8-CBBA-42EA-A8E8-AE679325E9CD}"/>
              </a:ext>
            </a:extLst>
          </p:cNvPr>
          <p:cNvSpPr>
            <a:spLocks noGrp="1" noChangeArrowheads="1"/>
          </p:cNvSpPr>
          <p:nvPr>
            <p:ph type="body" sz="half" idx="1"/>
          </p:nvPr>
        </p:nvSpPr>
        <p:spPr>
          <a:xfrm>
            <a:off x="2063751" y="2060575"/>
            <a:ext cx="5688013" cy="4114800"/>
          </a:xfrm>
          <a:ln w="6350">
            <a:solidFill>
              <a:schemeClr val="tx1"/>
            </a:solidFill>
          </a:ln>
        </p:spPr>
        <p:txBody>
          <a:bodyPr/>
          <a:lstStyle/>
          <a:p>
            <a:pPr algn="ctr" eaLnBrk="1" hangingPunct="1">
              <a:buFont typeface="Wingdings" panose="05000000000000000000" pitchFamily="2" charset="2"/>
              <a:buNone/>
              <a:defRPr/>
            </a:pPr>
            <a:r>
              <a:rPr lang="tr-TR" b="1">
                <a:solidFill>
                  <a:srgbClr val="A50021"/>
                </a:solidFill>
                <a:effectLst>
                  <a:outerShdw blurRad="38100" dist="38100" dir="2700000" algn="tl">
                    <a:srgbClr val="C0C0C0"/>
                  </a:outerShdw>
                </a:effectLst>
              </a:rPr>
              <a:t>FİZİKSEL HASTALIKLAR</a:t>
            </a:r>
          </a:p>
          <a:p>
            <a:pPr eaLnBrk="1" hangingPunct="1">
              <a:defRPr/>
            </a:pPr>
            <a:r>
              <a:rPr lang="tr-TR" sz="2600" b="1">
                <a:solidFill>
                  <a:srgbClr val="070D0D"/>
                </a:solidFill>
              </a:rPr>
              <a:t>Gergin bir boğaz</a:t>
            </a:r>
          </a:p>
          <a:p>
            <a:pPr eaLnBrk="1" hangingPunct="1">
              <a:defRPr/>
            </a:pPr>
            <a:r>
              <a:rPr lang="tr-TR" sz="2600" b="1">
                <a:solidFill>
                  <a:srgbClr val="070D0D"/>
                </a:solidFill>
              </a:rPr>
              <a:t>Sırtta ve boyunda gerginlik</a:t>
            </a:r>
          </a:p>
          <a:p>
            <a:pPr eaLnBrk="1" hangingPunct="1">
              <a:defRPr/>
            </a:pPr>
            <a:r>
              <a:rPr lang="tr-TR" sz="2600" b="1">
                <a:solidFill>
                  <a:srgbClr val="070D0D"/>
                </a:solidFill>
              </a:rPr>
              <a:t>Güç soluma</a:t>
            </a:r>
          </a:p>
          <a:p>
            <a:pPr eaLnBrk="1" hangingPunct="1">
              <a:defRPr/>
            </a:pPr>
            <a:r>
              <a:rPr lang="tr-TR" sz="2600" b="1">
                <a:solidFill>
                  <a:srgbClr val="070D0D"/>
                </a:solidFill>
              </a:rPr>
              <a:t>Hızlı kalp atışı</a:t>
            </a:r>
          </a:p>
          <a:p>
            <a:pPr eaLnBrk="1" hangingPunct="1">
              <a:defRPr/>
            </a:pPr>
            <a:r>
              <a:rPr lang="tr-TR" sz="2600" b="1">
                <a:solidFill>
                  <a:srgbClr val="070D0D"/>
                </a:solidFill>
              </a:rPr>
              <a:t>Soğuk fakat terleyen eller ve ayaklar</a:t>
            </a:r>
          </a:p>
          <a:p>
            <a:pPr eaLnBrk="1" hangingPunct="1">
              <a:defRPr/>
            </a:pPr>
            <a:r>
              <a:rPr lang="tr-TR" sz="2600" b="1">
                <a:solidFill>
                  <a:srgbClr val="070D0D"/>
                </a:solidFill>
              </a:rPr>
              <a:t>Gergin bacak kasları</a:t>
            </a:r>
          </a:p>
        </p:txBody>
      </p:sp>
      <p:pic>
        <p:nvPicPr>
          <p:cNvPr id="26628" name="Picture 6" descr="1146202600">
            <a:extLst>
              <a:ext uri="{FF2B5EF4-FFF2-40B4-BE49-F238E27FC236}">
                <a16:creationId xmlns:a16="http://schemas.microsoft.com/office/drawing/2014/main" id="{EC386C8B-2B43-4346-BC33-07FA5E4B884E}"/>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7896226" y="2205039"/>
            <a:ext cx="2771775" cy="2638425"/>
          </a:xfrm>
          <a:noFill/>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5D130E7E-9DFB-46F0-AC93-1E4E5EE755A6}"/>
              </a:ext>
            </a:extLst>
          </p:cNvPr>
          <p:cNvSpPr>
            <a:spLocks noGrp="1" noChangeArrowheads="1"/>
          </p:cNvSpPr>
          <p:nvPr>
            <p:ph type="body" sz="half" idx="1"/>
          </p:nvPr>
        </p:nvSpPr>
        <p:spPr>
          <a:xfrm>
            <a:off x="2135189" y="2060576"/>
            <a:ext cx="5400675" cy="3971925"/>
          </a:xfrm>
          <a:ln>
            <a:solidFill>
              <a:schemeClr val="tx1"/>
            </a:solidFill>
            <a:miter lim="800000"/>
            <a:headEnd/>
            <a:tailEnd/>
          </a:ln>
        </p:spPr>
        <p:txBody>
          <a:bodyPr/>
          <a:lstStyle/>
          <a:p>
            <a:pPr algn="ctr" eaLnBrk="1" hangingPunct="1">
              <a:buFont typeface="Wingdings" panose="05000000000000000000" pitchFamily="2" charset="2"/>
              <a:buNone/>
            </a:pPr>
            <a:r>
              <a:rPr lang="tr-TR" altLang="tr-TR" b="1">
                <a:solidFill>
                  <a:srgbClr val="A50021"/>
                </a:solidFill>
              </a:rPr>
              <a:t>PSİKOLOJİK RAHATSIZLIKLAR</a:t>
            </a:r>
          </a:p>
          <a:p>
            <a:pPr eaLnBrk="1" hangingPunct="1"/>
            <a:r>
              <a:rPr lang="tr-TR" altLang="tr-TR" sz="2600" b="1">
                <a:solidFill>
                  <a:srgbClr val="070D0D"/>
                </a:solidFill>
              </a:rPr>
              <a:t>Duyguların sık sık değişmesi</a:t>
            </a:r>
          </a:p>
          <a:p>
            <a:pPr eaLnBrk="1" hangingPunct="1"/>
            <a:r>
              <a:rPr lang="tr-TR" altLang="tr-TR" sz="2600" b="1">
                <a:solidFill>
                  <a:srgbClr val="070D0D"/>
                </a:solidFill>
              </a:rPr>
              <a:t>Kızgınlık</a:t>
            </a:r>
          </a:p>
          <a:p>
            <a:pPr eaLnBrk="1" hangingPunct="1"/>
            <a:r>
              <a:rPr lang="tr-TR" altLang="tr-TR" sz="2600" b="1">
                <a:solidFill>
                  <a:srgbClr val="070D0D"/>
                </a:solidFill>
              </a:rPr>
              <a:t>Ümitsizlik duygusu</a:t>
            </a:r>
          </a:p>
          <a:p>
            <a:pPr eaLnBrk="1" hangingPunct="1"/>
            <a:r>
              <a:rPr lang="tr-TR" altLang="tr-TR" sz="2600" b="1">
                <a:solidFill>
                  <a:srgbClr val="070D0D"/>
                </a:solidFill>
              </a:rPr>
              <a:t>Aşırı ağlama</a:t>
            </a:r>
          </a:p>
          <a:p>
            <a:pPr eaLnBrk="1" hangingPunct="1"/>
            <a:r>
              <a:rPr lang="tr-TR" altLang="tr-TR" sz="2600" b="1">
                <a:solidFill>
                  <a:srgbClr val="070D0D"/>
                </a:solidFill>
              </a:rPr>
              <a:t>Kaygı</a:t>
            </a:r>
          </a:p>
          <a:p>
            <a:pPr eaLnBrk="1" hangingPunct="1"/>
            <a:r>
              <a:rPr lang="tr-TR" altLang="tr-TR" sz="2600" b="1">
                <a:solidFill>
                  <a:srgbClr val="070D0D"/>
                </a:solidFill>
              </a:rPr>
              <a:t>Depresyon</a:t>
            </a:r>
          </a:p>
          <a:p>
            <a:pPr eaLnBrk="1" hangingPunct="1">
              <a:buFont typeface="Wingdings" panose="05000000000000000000" pitchFamily="2" charset="2"/>
              <a:buNone/>
            </a:pPr>
            <a:endParaRPr lang="tr-TR" altLang="tr-TR" sz="2600" b="1">
              <a:solidFill>
                <a:srgbClr val="A50021"/>
              </a:solidFill>
            </a:endParaRPr>
          </a:p>
        </p:txBody>
      </p:sp>
      <p:pic>
        <p:nvPicPr>
          <p:cNvPr id="27652" name="Picture 5" descr="Resim1">
            <a:extLst>
              <a:ext uri="{FF2B5EF4-FFF2-40B4-BE49-F238E27FC236}">
                <a16:creationId xmlns:a16="http://schemas.microsoft.com/office/drawing/2014/main" id="{581AD0A6-FB15-4180-BEF8-4615D0FD131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7608889" y="2205038"/>
            <a:ext cx="2814637" cy="3167062"/>
          </a:xfrm>
          <a:noFill/>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8">
            <a:extLst>
              <a:ext uri="{FF2B5EF4-FFF2-40B4-BE49-F238E27FC236}">
                <a16:creationId xmlns:a16="http://schemas.microsoft.com/office/drawing/2014/main" id="{D303146C-0361-4ABA-B6B5-F27F1FAA83AB}"/>
              </a:ext>
            </a:extLst>
          </p:cNvPr>
          <p:cNvSpPr txBox="1">
            <a:spLocks noChangeArrowheads="1"/>
          </p:cNvSpPr>
          <p:nvPr/>
        </p:nvSpPr>
        <p:spPr bwMode="auto">
          <a:xfrm>
            <a:off x="2424114" y="1628775"/>
            <a:ext cx="7634287" cy="376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fontAlgn="base" hangingPunct="1">
              <a:spcBef>
                <a:spcPct val="50000"/>
              </a:spcBef>
              <a:spcAft>
                <a:spcPct val="0"/>
              </a:spcAft>
            </a:pPr>
            <a:r>
              <a:rPr lang="tr-TR" altLang="tr-TR" sz="4400">
                <a:solidFill>
                  <a:srgbClr val="3E5C59"/>
                </a:solidFill>
                <a:latin typeface="Bookman Old Style" panose="02050604050505020204" pitchFamily="18" charset="0"/>
              </a:rPr>
              <a:t>“</a:t>
            </a:r>
            <a:r>
              <a:rPr lang="tr-TR" altLang="tr-TR" sz="4400">
                <a:solidFill>
                  <a:srgbClr val="3E5C59"/>
                </a:solidFill>
                <a:latin typeface="Arial" panose="020B0604020202020204" pitchFamily="34" charset="0"/>
              </a:rPr>
              <a:t>STRES”</a:t>
            </a:r>
            <a:r>
              <a:rPr lang="tr-TR" altLang="tr-TR">
                <a:solidFill>
                  <a:srgbClr val="3E5C59"/>
                </a:solidFill>
                <a:latin typeface="Arial" panose="020B0604020202020204" pitchFamily="34" charset="0"/>
              </a:rPr>
              <a:t> </a:t>
            </a:r>
            <a:r>
              <a:rPr lang="tr-TR" altLang="tr-TR" sz="2000" b="1">
                <a:solidFill>
                  <a:srgbClr val="3E5C59"/>
                </a:solidFill>
                <a:latin typeface="Arial" panose="020B0604020202020204" pitchFamily="34" charset="0"/>
              </a:rPr>
              <a:t>kelime kökeni olarak Latince “</a:t>
            </a:r>
            <a:r>
              <a:rPr lang="tr-TR" altLang="tr-TR" sz="2000" b="1">
                <a:solidFill>
                  <a:srgbClr val="CC3300"/>
                </a:solidFill>
                <a:latin typeface="Arial" panose="020B0604020202020204" pitchFamily="34" charset="0"/>
              </a:rPr>
              <a:t>estrictia</a:t>
            </a:r>
            <a:r>
              <a:rPr lang="tr-TR" altLang="tr-TR" sz="2000" b="1">
                <a:solidFill>
                  <a:srgbClr val="3E5C59"/>
                </a:solidFill>
                <a:latin typeface="Arial" panose="020B0604020202020204" pitchFamily="34" charset="0"/>
              </a:rPr>
              <a:t>”dan gelmektedir.</a:t>
            </a:r>
          </a:p>
          <a:p>
            <a:pPr eaLnBrk="1" fontAlgn="base" hangingPunct="1">
              <a:spcBef>
                <a:spcPct val="50000"/>
              </a:spcBef>
              <a:spcAft>
                <a:spcPct val="0"/>
              </a:spcAft>
              <a:buFont typeface="Wingdings" panose="05000000000000000000" pitchFamily="2" charset="2"/>
              <a:buChar char="Ø"/>
            </a:pPr>
            <a:r>
              <a:rPr lang="tr-TR" altLang="tr-TR" sz="2000" b="1">
                <a:solidFill>
                  <a:srgbClr val="800000"/>
                </a:solidFill>
                <a:latin typeface="Arial" panose="020B0604020202020204" pitchFamily="34" charset="0"/>
                <a:ea typeface="Batang" panose="020B0503020000020004" pitchFamily="18" charset="-127"/>
              </a:rPr>
              <a:t>17. yüzyılda stres:</a:t>
            </a:r>
            <a:r>
              <a:rPr lang="tr-TR" altLang="tr-TR" sz="2000" b="1">
                <a:solidFill>
                  <a:srgbClr val="3E5C59"/>
                </a:solidFill>
                <a:latin typeface="Arial" panose="020B0604020202020204" pitchFamily="34" charset="0"/>
                <a:ea typeface="Batang" panose="020B0503020000020004" pitchFamily="18" charset="-127"/>
              </a:rPr>
              <a:t> Felaket, bela, musibet, dert, keder, elem gibi anlamlarda kullanılmıştır. </a:t>
            </a:r>
          </a:p>
          <a:p>
            <a:pPr eaLnBrk="1" fontAlgn="base" hangingPunct="1">
              <a:spcBef>
                <a:spcPct val="50000"/>
              </a:spcBef>
              <a:spcAft>
                <a:spcPct val="0"/>
              </a:spcAft>
              <a:buFont typeface="Wingdings" panose="05000000000000000000" pitchFamily="2" charset="2"/>
              <a:buChar char="Ø"/>
            </a:pPr>
            <a:r>
              <a:rPr lang="tr-TR" altLang="tr-TR" sz="2000" b="1">
                <a:solidFill>
                  <a:srgbClr val="800000"/>
                </a:solidFill>
                <a:latin typeface="Arial" panose="020B0604020202020204" pitchFamily="34" charset="0"/>
                <a:ea typeface="Batang" panose="020B0503020000020004" pitchFamily="18" charset="-127"/>
              </a:rPr>
              <a:t>18. ve 19. yüzyıllarda</a:t>
            </a:r>
            <a:r>
              <a:rPr lang="tr-TR" altLang="tr-TR" sz="2000" b="1">
                <a:solidFill>
                  <a:srgbClr val="3E5C59"/>
                </a:solidFill>
                <a:latin typeface="Arial" panose="020B0604020202020204" pitchFamily="34" charset="0"/>
                <a:ea typeface="Batang" panose="020B0503020000020004" pitchFamily="18" charset="-127"/>
              </a:rPr>
              <a:t>: Kavramın anlamı değişmiş ve güç, baskı, zor gibi anlamlarda kullanılmıştır.</a:t>
            </a:r>
          </a:p>
          <a:p>
            <a:pPr eaLnBrk="1" fontAlgn="base" hangingPunct="1">
              <a:spcBef>
                <a:spcPct val="50000"/>
              </a:spcBef>
              <a:spcAft>
                <a:spcPct val="0"/>
              </a:spcAft>
              <a:buFont typeface="Wingdings" panose="05000000000000000000" pitchFamily="2" charset="2"/>
              <a:buChar char="Ø"/>
            </a:pPr>
            <a:r>
              <a:rPr lang="tr-TR" altLang="tr-TR" sz="2000" b="1">
                <a:solidFill>
                  <a:srgbClr val="800000"/>
                </a:solidFill>
                <a:latin typeface="Arial" panose="020B0604020202020204" pitchFamily="34" charset="0"/>
                <a:ea typeface="Batang" panose="020B0503020000020004" pitchFamily="18" charset="-127"/>
              </a:rPr>
              <a:t>19. yüzyıl- 20. yüzyıl:</a:t>
            </a:r>
            <a:r>
              <a:rPr lang="tr-TR" altLang="tr-TR" sz="2000" b="1">
                <a:solidFill>
                  <a:srgbClr val="3E5C59"/>
                </a:solidFill>
                <a:latin typeface="Arial" panose="020B0604020202020204" pitchFamily="34" charset="0"/>
                <a:ea typeface="Batang" panose="020B0503020000020004" pitchFamily="18" charset="-127"/>
              </a:rPr>
              <a:t> Stres, bedensel ve ruhsal hastalıkların sebebi olarak düşünülmüştür. </a:t>
            </a:r>
          </a:p>
          <a:p>
            <a:pPr eaLnBrk="1" fontAlgn="base" hangingPunct="1">
              <a:spcBef>
                <a:spcPct val="50000"/>
              </a:spcBef>
              <a:spcAft>
                <a:spcPct val="0"/>
              </a:spcAft>
            </a:pPr>
            <a:endParaRPr lang="tr-TR" altLang="tr-TR">
              <a:solidFill>
                <a:srgbClr val="000000"/>
              </a:solidFill>
              <a:latin typeface="Arial" panose="020B0604020202020204" pitchFamily="34" charset="0"/>
            </a:endParaRPr>
          </a:p>
        </p:txBody>
      </p:sp>
      <p:pic>
        <p:nvPicPr>
          <p:cNvPr id="8195" name="Picture 9" descr="1239">
            <a:extLst>
              <a:ext uri="{FF2B5EF4-FFF2-40B4-BE49-F238E27FC236}">
                <a16:creationId xmlns:a16="http://schemas.microsoft.com/office/drawing/2014/main" id="{44365967-6ECD-4679-B740-644E59B9BCA8}"/>
              </a:ext>
            </a:extLst>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8585200" y="0"/>
            <a:ext cx="2082800" cy="2636838"/>
          </a:xfrm>
          <a:noFill/>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C6D68EF4-1770-4C30-B96A-B40D26822CAA}"/>
              </a:ext>
            </a:extLst>
          </p:cNvPr>
          <p:cNvSpPr>
            <a:spLocks noGrp="1" noChangeArrowheads="1"/>
          </p:cNvSpPr>
          <p:nvPr>
            <p:ph type="body" sz="half" idx="1"/>
          </p:nvPr>
        </p:nvSpPr>
        <p:spPr>
          <a:xfrm>
            <a:off x="5159375" y="476251"/>
            <a:ext cx="5327650" cy="5832475"/>
          </a:xfrm>
          <a:ln>
            <a:solidFill>
              <a:schemeClr val="tx1"/>
            </a:solidFill>
            <a:miter lim="800000"/>
            <a:headEnd/>
            <a:tailEnd/>
          </a:ln>
        </p:spPr>
        <p:txBody>
          <a:bodyPr/>
          <a:lstStyle/>
          <a:p>
            <a:pPr eaLnBrk="1" hangingPunct="1">
              <a:lnSpc>
                <a:spcPct val="90000"/>
              </a:lnSpc>
              <a:buFont typeface="Wingdings" panose="05000000000000000000" pitchFamily="2" charset="2"/>
              <a:buNone/>
            </a:pPr>
            <a:r>
              <a:rPr lang="tr-TR" altLang="tr-TR" sz="3800" b="1">
                <a:solidFill>
                  <a:srgbClr val="A50021"/>
                </a:solidFill>
              </a:rPr>
              <a:t>KAYGI:</a:t>
            </a:r>
            <a:r>
              <a:rPr lang="tr-TR" altLang="tr-TR" b="1">
                <a:solidFill>
                  <a:srgbClr val="A50021"/>
                </a:solidFill>
              </a:rPr>
              <a:t> </a:t>
            </a:r>
            <a:r>
              <a:rPr lang="tr-TR" altLang="tr-TR" sz="2600" b="1">
                <a:solidFill>
                  <a:srgbClr val="070D0D"/>
                </a:solidFill>
              </a:rPr>
              <a:t>Yaklaşmakta olan tehlikeye karşı geliştirilmiş tepkilerdir. İnsanlar, aynı stresli olaya farklı tepkiler vereceğinden, bireysel farklılıklar gösterir. </a:t>
            </a:r>
          </a:p>
          <a:p>
            <a:pPr eaLnBrk="1" hangingPunct="1">
              <a:lnSpc>
                <a:spcPct val="90000"/>
              </a:lnSpc>
            </a:pPr>
            <a:r>
              <a:rPr lang="tr-TR" altLang="tr-TR" sz="2600" b="1">
                <a:solidFill>
                  <a:srgbClr val="A50021"/>
                </a:solidFill>
              </a:rPr>
              <a:t>Sürekli kaygı durumları kas gerginlikleri, baş ağrıları, uykusuzluk, nefes alıp vermede zorluk, panik ve kalbin düzensiz ve hızlı atması gibi fiziksel belirtileri vardır.</a:t>
            </a:r>
          </a:p>
          <a:p>
            <a:pPr eaLnBrk="1" hangingPunct="1">
              <a:lnSpc>
                <a:spcPct val="90000"/>
              </a:lnSpc>
            </a:pPr>
            <a:r>
              <a:rPr lang="tr-TR" altLang="tr-TR" sz="2600" b="1">
                <a:solidFill>
                  <a:srgbClr val="070D0D"/>
                </a:solidFill>
              </a:rPr>
              <a:t>İnsanlarla ilişkileri kesme ve soyutlanma gibi sosyal etkileri de vardır. </a:t>
            </a:r>
          </a:p>
          <a:p>
            <a:pPr eaLnBrk="1" hangingPunct="1">
              <a:lnSpc>
                <a:spcPct val="90000"/>
              </a:lnSpc>
            </a:pPr>
            <a:endParaRPr lang="tr-TR" altLang="tr-TR" sz="2600" b="1">
              <a:solidFill>
                <a:srgbClr val="070D0D"/>
              </a:solidFill>
            </a:endParaRPr>
          </a:p>
          <a:p>
            <a:pPr eaLnBrk="1" hangingPunct="1">
              <a:lnSpc>
                <a:spcPct val="90000"/>
              </a:lnSpc>
            </a:pPr>
            <a:endParaRPr lang="tr-TR" altLang="tr-TR" sz="2600" b="1">
              <a:solidFill>
                <a:srgbClr val="A50021"/>
              </a:solidFill>
            </a:endParaRPr>
          </a:p>
        </p:txBody>
      </p:sp>
      <p:pic>
        <p:nvPicPr>
          <p:cNvPr id="28675" name="Picture 8" descr="strsslym3">
            <a:extLst>
              <a:ext uri="{FF2B5EF4-FFF2-40B4-BE49-F238E27FC236}">
                <a16:creationId xmlns:a16="http://schemas.microsoft.com/office/drawing/2014/main" id="{B662CF63-3E4A-43CB-A325-D7A17E5F504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524000" y="2276475"/>
            <a:ext cx="3563938" cy="2857500"/>
          </a:xfrm>
          <a:noFill/>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6C37A3D3-0A7B-41AA-8E34-E8594D0F0B7D}"/>
              </a:ext>
            </a:extLst>
          </p:cNvPr>
          <p:cNvSpPr>
            <a:spLocks noGrp="1" noChangeArrowheads="1"/>
          </p:cNvSpPr>
          <p:nvPr>
            <p:ph type="body" sz="half" idx="1"/>
          </p:nvPr>
        </p:nvSpPr>
        <p:spPr>
          <a:xfrm>
            <a:off x="5087939" y="765175"/>
            <a:ext cx="5400675" cy="5329238"/>
          </a:xfrm>
          <a:ln>
            <a:solidFill>
              <a:schemeClr val="tx1"/>
            </a:solidFill>
            <a:miter lim="800000"/>
            <a:headEnd/>
            <a:tailEnd/>
          </a:ln>
        </p:spPr>
        <p:txBody>
          <a:bodyPr/>
          <a:lstStyle/>
          <a:p>
            <a:pPr eaLnBrk="1" hangingPunct="1">
              <a:lnSpc>
                <a:spcPct val="90000"/>
              </a:lnSpc>
              <a:buFont typeface="Wingdings" panose="05000000000000000000" pitchFamily="2" charset="2"/>
              <a:buNone/>
            </a:pPr>
            <a:endParaRPr lang="tr-TR" altLang="tr-TR" b="1">
              <a:solidFill>
                <a:srgbClr val="A50021"/>
              </a:solidFill>
            </a:endParaRPr>
          </a:p>
          <a:p>
            <a:pPr eaLnBrk="1" hangingPunct="1">
              <a:lnSpc>
                <a:spcPct val="90000"/>
              </a:lnSpc>
              <a:buFont typeface="Wingdings" panose="05000000000000000000" pitchFamily="2" charset="2"/>
              <a:buNone/>
            </a:pPr>
            <a:r>
              <a:rPr lang="tr-TR" altLang="tr-TR" b="1">
                <a:solidFill>
                  <a:srgbClr val="A50021"/>
                </a:solidFill>
              </a:rPr>
              <a:t>DEPRESYON:</a:t>
            </a:r>
            <a:r>
              <a:rPr lang="tr-TR" altLang="tr-TR" sz="2600" b="1">
                <a:solidFill>
                  <a:srgbClr val="A50021"/>
                </a:solidFill>
              </a:rPr>
              <a:t> </a:t>
            </a:r>
            <a:r>
              <a:rPr lang="tr-TR" altLang="tr-TR" sz="2400" b="1">
                <a:solidFill>
                  <a:srgbClr val="070D0D"/>
                </a:solidFill>
              </a:rPr>
              <a:t>Strese karşı gösterilen bir yanıttır. Depresyon, stres sonucu gelişen bir olgudur.</a:t>
            </a:r>
          </a:p>
          <a:p>
            <a:pPr eaLnBrk="1" hangingPunct="1">
              <a:lnSpc>
                <a:spcPct val="90000"/>
              </a:lnSpc>
              <a:buFont typeface="Wingdings" panose="05000000000000000000" pitchFamily="2" charset="2"/>
              <a:buNone/>
            </a:pPr>
            <a:endParaRPr lang="tr-TR" altLang="tr-TR" sz="2600" b="1">
              <a:solidFill>
                <a:srgbClr val="A50021"/>
              </a:solidFill>
            </a:endParaRPr>
          </a:p>
          <a:p>
            <a:pPr eaLnBrk="1" hangingPunct="1">
              <a:lnSpc>
                <a:spcPct val="90000"/>
              </a:lnSpc>
              <a:buFont typeface="Wingdings" panose="05000000000000000000" pitchFamily="2" charset="2"/>
              <a:buNone/>
            </a:pPr>
            <a:r>
              <a:rPr lang="tr-TR" altLang="tr-TR" sz="2600" b="1">
                <a:solidFill>
                  <a:srgbClr val="A50021"/>
                </a:solidFill>
              </a:rPr>
              <a:t>Depresyon halindeki kişilerde;</a:t>
            </a:r>
          </a:p>
          <a:p>
            <a:pPr eaLnBrk="1" hangingPunct="1">
              <a:lnSpc>
                <a:spcPct val="90000"/>
              </a:lnSpc>
            </a:pPr>
            <a:r>
              <a:rPr lang="tr-TR" altLang="tr-TR" sz="2400" b="1">
                <a:solidFill>
                  <a:srgbClr val="070D0D"/>
                </a:solidFill>
              </a:rPr>
              <a:t>Yavaş düşünme ve hareket etme</a:t>
            </a:r>
          </a:p>
          <a:p>
            <a:pPr eaLnBrk="1" hangingPunct="1">
              <a:lnSpc>
                <a:spcPct val="90000"/>
              </a:lnSpc>
            </a:pPr>
            <a:r>
              <a:rPr lang="tr-TR" altLang="tr-TR" sz="2400" b="1">
                <a:solidFill>
                  <a:srgbClr val="070D0D"/>
                </a:solidFill>
              </a:rPr>
              <a:t>Konsantrasyon bozuklukları</a:t>
            </a:r>
          </a:p>
          <a:p>
            <a:pPr eaLnBrk="1" hangingPunct="1">
              <a:lnSpc>
                <a:spcPct val="90000"/>
              </a:lnSpc>
            </a:pPr>
            <a:r>
              <a:rPr lang="tr-TR" altLang="tr-TR" sz="2400" b="1">
                <a:solidFill>
                  <a:srgbClr val="070D0D"/>
                </a:solidFill>
              </a:rPr>
              <a:t>Utanç duygusu</a:t>
            </a:r>
          </a:p>
          <a:p>
            <a:pPr eaLnBrk="1" hangingPunct="1">
              <a:lnSpc>
                <a:spcPct val="90000"/>
              </a:lnSpc>
            </a:pPr>
            <a:r>
              <a:rPr lang="tr-TR" altLang="tr-TR" sz="2400" b="1">
                <a:solidFill>
                  <a:srgbClr val="070D0D"/>
                </a:solidFill>
              </a:rPr>
              <a:t>Yorgunluk hissi</a:t>
            </a:r>
          </a:p>
          <a:p>
            <a:pPr eaLnBrk="1" hangingPunct="1">
              <a:lnSpc>
                <a:spcPct val="90000"/>
              </a:lnSpc>
            </a:pPr>
            <a:r>
              <a:rPr lang="tr-TR" altLang="tr-TR" sz="2400" b="1">
                <a:solidFill>
                  <a:srgbClr val="070D0D"/>
                </a:solidFill>
              </a:rPr>
              <a:t>İştahsızlık</a:t>
            </a:r>
          </a:p>
          <a:p>
            <a:pPr eaLnBrk="1" hangingPunct="1">
              <a:lnSpc>
                <a:spcPct val="90000"/>
              </a:lnSpc>
            </a:pPr>
            <a:r>
              <a:rPr lang="tr-TR" altLang="tr-TR" sz="2400" b="1">
                <a:solidFill>
                  <a:srgbClr val="070D0D"/>
                </a:solidFill>
              </a:rPr>
              <a:t>Halusinasyonlar veya hayaller görme</a:t>
            </a:r>
          </a:p>
        </p:txBody>
      </p:sp>
      <p:pic>
        <p:nvPicPr>
          <p:cNvPr id="29699" name="Picture 4" descr="656+5+">
            <a:extLst>
              <a:ext uri="{FF2B5EF4-FFF2-40B4-BE49-F238E27FC236}">
                <a16:creationId xmlns:a16="http://schemas.microsoft.com/office/drawing/2014/main" id="{2D75111C-93C6-42A5-952A-2C1F37A0138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703389" y="2205038"/>
            <a:ext cx="3240087" cy="2398712"/>
          </a:xfrm>
          <a:noFill/>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4A92D0DF-3F3C-4213-9769-D51E66886930}"/>
              </a:ext>
            </a:extLst>
          </p:cNvPr>
          <p:cNvSpPr>
            <a:spLocks noGrp="1" noChangeArrowheads="1"/>
          </p:cNvSpPr>
          <p:nvPr>
            <p:ph type="title"/>
          </p:nvPr>
        </p:nvSpPr>
        <p:spPr>
          <a:xfrm>
            <a:off x="2927350" y="333375"/>
            <a:ext cx="6935788" cy="1150938"/>
          </a:xfrm>
          <a:ln>
            <a:solidFill>
              <a:schemeClr val="tx1"/>
            </a:solidFill>
          </a:ln>
        </p:spPr>
        <p:txBody>
          <a:bodyPr/>
          <a:lstStyle/>
          <a:p>
            <a:pPr eaLnBrk="1" hangingPunct="1">
              <a:defRPr/>
            </a:pPr>
            <a:r>
              <a:rPr lang="tr-TR" sz="3800" b="1">
                <a:solidFill>
                  <a:srgbClr val="A50021"/>
                </a:solidFill>
                <a:effectLst>
                  <a:outerShdw blurRad="38100" dist="38100" dir="2700000" algn="tl">
                    <a:srgbClr val="C0C0C0"/>
                  </a:outerShdw>
                </a:effectLst>
              </a:rPr>
              <a:t>TÜKENMİŞLİK (BURNOUT)</a:t>
            </a:r>
          </a:p>
        </p:txBody>
      </p:sp>
      <p:pic>
        <p:nvPicPr>
          <p:cNvPr id="30723" name="Picture 4" descr="Saglik_Stres">
            <a:extLst>
              <a:ext uri="{FF2B5EF4-FFF2-40B4-BE49-F238E27FC236}">
                <a16:creationId xmlns:a16="http://schemas.microsoft.com/office/drawing/2014/main" id="{0B6CD911-1DA1-4DE4-BC96-28743521487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780214" y="2205038"/>
            <a:ext cx="3887787" cy="3175000"/>
          </a:xfrm>
          <a:noFill/>
        </p:spPr>
      </p:pic>
      <p:sp>
        <p:nvSpPr>
          <p:cNvPr id="30724" name="Text Box 6">
            <a:extLst>
              <a:ext uri="{FF2B5EF4-FFF2-40B4-BE49-F238E27FC236}">
                <a16:creationId xmlns:a16="http://schemas.microsoft.com/office/drawing/2014/main" id="{0A3A47C4-EB6F-4E62-BAA8-E751D7E54DDE}"/>
              </a:ext>
            </a:extLst>
          </p:cNvPr>
          <p:cNvSpPr txBox="1">
            <a:spLocks noChangeArrowheads="1"/>
          </p:cNvSpPr>
          <p:nvPr/>
        </p:nvSpPr>
        <p:spPr bwMode="auto">
          <a:xfrm>
            <a:off x="1774825" y="1773238"/>
            <a:ext cx="5041900" cy="42735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fontAlgn="base" hangingPunct="1">
              <a:lnSpc>
                <a:spcPct val="110000"/>
              </a:lnSpc>
              <a:spcBef>
                <a:spcPct val="50000"/>
              </a:spcBef>
              <a:spcAft>
                <a:spcPct val="0"/>
              </a:spcAft>
            </a:pPr>
            <a:r>
              <a:rPr lang="tr-TR" altLang="tr-TR" sz="2000" b="1">
                <a:solidFill>
                  <a:srgbClr val="A50021"/>
                </a:solidFill>
              </a:rPr>
              <a:t>TÜKENMİŞLİK:</a:t>
            </a:r>
            <a:r>
              <a:rPr lang="tr-TR" altLang="tr-TR" sz="2000">
                <a:solidFill>
                  <a:srgbClr val="070D0D"/>
                </a:solidFill>
              </a:rPr>
              <a:t> </a:t>
            </a:r>
            <a:r>
              <a:rPr lang="tr-TR" altLang="tr-TR" sz="2000" b="1">
                <a:solidFill>
                  <a:srgbClr val="070D0D"/>
                </a:solidFill>
              </a:rPr>
              <a:t>Kişinin uzun süre işle ilgili stres yapıcılara maruz kalması sonucunda ortaya çıkan duygusal, zihinsel ve fiziksel tükeniş olarak tanımlanır. </a:t>
            </a:r>
          </a:p>
          <a:p>
            <a:pPr eaLnBrk="1" fontAlgn="base" hangingPunct="1">
              <a:lnSpc>
                <a:spcPct val="110000"/>
              </a:lnSpc>
              <a:spcBef>
                <a:spcPct val="50000"/>
              </a:spcBef>
              <a:spcAft>
                <a:spcPct val="0"/>
              </a:spcAft>
              <a:buFont typeface="Wingdings" panose="05000000000000000000" pitchFamily="2" charset="2"/>
              <a:buChar char="u"/>
            </a:pPr>
            <a:r>
              <a:rPr lang="tr-TR" altLang="tr-TR" sz="2000" b="1">
                <a:solidFill>
                  <a:srgbClr val="070D0D"/>
                </a:solidFill>
              </a:rPr>
              <a:t> Tükenmişliğin ilk belirtileri duygusal tükenmede, </a:t>
            </a:r>
            <a:r>
              <a:rPr lang="tr-TR" altLang="tr-TR" sz="2000" b="1">
                <a:solidFill>
                  <a:srgbClr val="A50021"/>
                </a:solidFill>
              </a:rPr>
              <a:t>enerji eksikliği, sık sık baş ağrıları, az uyuma, yeme alışkanlıklarının değişmesi</a:t>
            </a:r>
            <a:r>
              <a:rPr lang="tr-TR" altLang="tr-TR" sz="2000" b="1">
                <a:solidFill>
                  <a:srgbClr val="070D0D"/>
                </a:solidFill>
              </a:rPr>
              <a:t> gibi fiziksel belirtiler daha sonra </a:t>
            </a:r>
            <a:r>
              <a:rPr lang="tr-TR" altLang="tr-TR" sz="2000" b="1">
                <a:solidFill>
                  <a:srgbClr val="A50021"/>
                </a:solidFill>
              </a:rPr>
              <a:t>depresyon, çaresizlik</a:t>
            </a:r>
            <a:r>
              <a:rPr lang="tr-TR" altLang="tr-TR" sz="2000" b="1">
                <a:solidFill>
                  <a:srgbClr val="070D0D"/>
                </a:solidFill>
              </a:rPr>
              <a:t> duygularının gelişmesi görülür.</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7B60F8C-5591-4ACF-BBC5-D3F058BEA794}"/>
              </a:ext>
            </a:extLst>
          </p:cNvPr>
          <p:cNvSpPr>
            <a:spLocks noGrp="1" noChangeArrowheads="1"/>
          </p:cNvSpPr>
          <p:nvPr>
            <p:ph type="title"/>
          </p:nvPr>
        </p:nvSpPr>
        <p:spPr>
          <a:xfrm>
            <a:off x="3071814" y="333376"/>
            <a:ext cx="7684170" cy="1527175"/>
          </a:xfrm>
        </p:spPr>
        <p:txBody>
          <a:bodyPr/>
          <a:lstStyle/>
          <a:p>
            <a:pPr eaLnBrk="1" hangingPunct="1"/>
            <a:r>
              <a:rPr lang="tr-TR" altLang="tr-TR" sz="3400" b="1" dirty="0">
                <a:solidFill>
                  <a:srgbClr val="CC3300"/>
                </a:solidFill>
              </a:rPr>
              <a:t>Stresle İlgili Yapılan Bazı Tanımlar</a:t>
            </a:r>
            <a:r>
              <a:rPr lang="tr-TR" altLang="tr-TR" sz="3400" b="1" dirty="0"/>
              <a:t> :</a:t>
            </a:r>
            <a:br>
              <a:rPr lang="tr-TR" altLang="tr-TR" sz="3400" b="1" dirty="0"/>
            </a:br>
            <a:endParaRPr lang="tr-TR" altLang="tr-TR" sz="3400" b="1" dirty="0"/>
          </a:p>
        </p:txBody>
      </p:sp>
      <p:sp>
        <p:nvSpPr>
          <p:cNvPr id="9219" name="Rectangle 3">
            <a:extLst>
              <a:ext uri="{FF2B5EF4-FFF2-40B4-BE49-F238E27FC236}">
                <a16:creationId xmlns:a16="http://schemas.microsoft.com/office/drawing/2014/main" id="{1A715844-CBB3-4881-957D-C0FE6C46AAB9}"/>
              </a:ext>
            </a:extLst>
          </p:cNvPr>
          <p:cNvSpPr>
            <a:spLocks noGrp="1" noChangeArrowheads="1"/>
          </p:cNvSpPr>
          <p:nvPr>
            <p:ph type="body" sz="half" idx="1"/>
          </p:nvPr>
        </p:nvSpPr>
        <p:spPr>
          <a:xfrm>
            <a:off x="3648076" y="1628776"/>
            <a:ext cx="6551613" cy="4473575"/>
          </a:xfrm>
        </p:spPr>
        <p:txBody>
          <a:bodyPr/>
          <a:lstStyle/>
          <a:p>
            <a:pPr eaLnBrk="1" hangingPunct="1"/>
            <a:r>
              <a:rPr lang="tr-TR" altLang="tr-TR" sz="2000" b="1"/>
              <a:t>Bireyin duygusal ya da fiziksel durumuna karşı olası bir tehdit sezdiğinde, vücudunda ya da beyninde oluşan bir tepkidir. </a:t>
            </a:r>
          </a:p>
          <a:p>
            <a:pPr eaLnBrk="1" hangingPunct="1">
              <a:buFont typeface="Wingdings" panose="05000000000000000000" pitchFamily="2" charset="2"/>
              <a:buNone/>
            </a:pPr>
            <a:endParaRPr lang="tr-TR" altLang="tr-TR" sz="2000" b="1"/>
          </a:p>
          <a:p>
            <a:pPr eaLnBrk="1" hangingPunct="1"/>
            <a:r>
              <a:rPr lang="tr-TR" altLang="tr-TR" sz="2000" b="1"/>
              <a:t>Bireyin fiziksel, psikolojik ve davranışsal sapmalarına neden olan dış şartlara karşı bir uyum tepkisidir.</a:t>
            </a:r>
          </a:p>
          <a:p>
            <a:pPr eaLnBrk="1" hangingPunct="1">
              <a:buFont typeface="Wingdings" panose="05000000000000000000" pitchFamily="2" charset="2"/>
              <a:buNone/>
            </a:pPr>
            <a:endParaRPr lang="tr-TR" altLang="tr-TR" sz="2000" b="1"/>
          </a:p>
          <a:p>
            <a:pPr eaLnBrk="1" hangingPunct="1"/>
            <a:r>
              <a:rPr lang="tr-TR" altLang="tr-TR" sz="2000" b="1"/>
              <a:t>Organizmanın bedensel ve ruhsal sınırlarının tehdit edilmesi ve zorlanması sonucu ortaya çıkan bir durumdur.</a:t>
            </a:r>
          </a:p>
          <a:p>
            <a:pPr eaLnBrk="1" hangingPunct="1"/>
            <a:endParaRPr lang="tr-TR" altLang="tr-TR" sz="2000" b="1"/>
          </a:p>
        </p:txBody>
      </p:sp>
      <p:pic>
        <p:nvPicPr>
          <p:cNvPr id="9220" name="Picture 7" descr="stres2">
            <a:extLst>
              <a:ext uri="{FF2B5EF4-FFF2-40B4-BE49-F238E27FC236}">
                <a16:creationId xmlns:a16="http://schemas.microsoft.com/office/drawing/2014/main" id="{A8B7EC40-F306-4123-8A2E-7D329C8F3AB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673226" y="2026846"/>
            <a:ext cx="1974850" cy="2420937"/>
          </a:xfrm>
          <a:noFill/>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5">
            <a:extLst>
              <a:ext uri="{FF2B5EF4-FFF2-40B4-BE49-F238E27FC236}">
                <a16:creationId xmlns:a16="http://schemas.microsoft.com/office/drawing/2014/main" id="{C3945E76-517E-44C6-88F9-3F8B47DC1CD1}"/>
              </a:ext>
            </a:extLst>
          </p:cNvPr>
          <p:cNvSpPr txBox="1">
            <a:spLocks noChangeArrowheads="1"/>
          </p:cNvSpPr>
          <p:nvPr/>
        </p:nvSpPr>
        <p:spPr bwMode="auto">
          <a:xfrm>
            <a:off x="2640014" y="1484313"/>
            <a:ext cx="64087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fontAlgn="base" hangingPunct="1">
              <a:spcBef>
                <a:spcPct val="50000"/>
              </a:spcBef>
              <a:spcAft>
                <a:spcPct val="0"/>
              </a:spcAft>
            </a:pPr>
            <a:endParaRPr lang="tr-TR" altLang="tr-TR">
              <a:solidFill>
                <a:srgbClr val="336666"/>
              </a:solidFill>
            </a:endParaRPr>
          </a:p>
        </p:txBody>
      </p:sp>
      <p:sp>
        <p:nvSpPr>
          <p:cNvPr id="10243" name="Text Box 6">
            <a:extLst>
              <a:ext uri="{FF2B5EF4-FFF2-40B4-BE49-F238E27FC236}">
                <a16:creationId xmlns:a16="http://schemas.microsoft.com/office/drawing/2014/main" id="{C8DB25DE-4F1F-4305-AF7F-181E60A56812}"/>
              </a:ext>
            </a:extLst>
          </p:cNvPr>
          <p:cNvSpPr txBox="1">
            <a:spLocks noChangeArrowheads="1"/>
          </p:cNvSpPr>
          <p:nvPr/>
        </p:nvSpPr>
        <p:spPr bwMode="auto">
          <a:xfrm>
            <a:off x="2484290" y="1187549"/>
            <a:ext cx="851679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fontAlgn="base" hangingPunct="1">
              <a:spcBef>
                <a:spcPct val="50000"/>
              </a:spcBef>
              <a:spcAft>
                <a:spcPct val="0"/>
              </a:spcAft>
            </a:pPr>
            <a:r>
              <a:rPr lang="tr-TR" altLang="tr-TR" sz="2400" b="1" dirty="0">
                <a:solidFill>
                  <a:srgbClr val="CC3300"/>
                </a:solidFill>
              </a:rPr>
              <a:t>Stres, </a:t>
            </a:r>
          </a:p>
          <a:p>
            <a:pPr eaLnBrk="1" fontAlgn="base" hangingPunct="1">
              <a:spcBef>
                <a:spcPct val="50000"/>
              </a:spcBef>
              <a:spcAft>
                <a:spcPct val="0"/>
              </a:spcAft>
            </a:pPr>
            <a:r>
              <a:rPr lang="tr-TR" altLang="tr-TR" sz="2400" b="1" dirty="0">
                <a:solidFill>
                  <a:srgbClr val="CC3300"/>
                </a:solidFill>
              </a:rPr>
              <a:t>kişilerin sosyal ve fiziksel çevresiyle etkileşimi sonucu ortaya çıkan fizyolojik ve psikolojik davranışsal tepkilerdir. </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2">
            <a:extLst>
              <a:ext uri="{FF2B5EF4-FFF2-40B4-BE49-F238E27FC236}">
                <a16:creationId xmlns:a16="http://schemas.microsoft.com/office/drawing/2014/main" id="{C8F526E0-0E96-406F-B794-71D2B219CFCB}"/>
              </a:ext>
            </a:extLst>
          </p:cNvPr>
          <p:cNvSpPr txBox="1">
            <a:spLocks noChangeArrowheads="1"/>
          </p:cNvSpPr>
          <p:nvPr/>
        </p:nvSpPr>
        <p:spPr bwMode="auto">
          <a:xfrm>
            <a:off x="2927351" y="549275"/>
            <a:ext cx="6264275"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fontAlgn="base" hangingPunct="1">
              <a:spcBef>
                <a:spcPct val="50000"/>
              </a:spcBef>
              <a:spcAft>
                <a:spcPct val="0"/>
              </a:spcAft>
            </a:pPr>
            <a:r>
              <a:rPr lang="tr-TR" altLang="tr-TR" sz="2800" b="1">
                <a:solidFill>
                  <a:srgbClr val="A50021"/>
                </a:solidFill>
              </a:rPr>
              <a:t>Stres Kavramının Özellikleri</a:t>
            </a:r>
          </a:p>
        </p:txBody>
      </p:sp>
      <p:sp>
        <p:nvSpPr>
          <p:cNvPr id="11267" name="Text Box 33">
            <a:extLst>
              <a:ext uri="{FF2B5EF4-FFF2-40B4-BE49-F238E27FC236}">
                <a16:creationId xmlns:a16="http://schemas.microsoft.com/office/drawing/2014/main" id="{5779D683-5822-4213-8B35-D0EE1DCBFBA2}"/>
              </a:ext>
            </a:extLst>
          </p:cNvPr>
          <p:cNvSpPr txBox="1">
            <a:spLocks noChangeArrowheads="1"/>
          </p:cNvSpPr>
          <p:nvPr/>
        </p:nvSpPr>
        <p:spPr bwMode="auto">
          <a:xfrm>
            <a:off x="3287714" y="1628776"/>
            <a:ext cx="6840537" cy="479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fontAlgn="base" hangingPunct="1">
              <a:spcBef>
                <a:spcPct val="50000"/>
              </a:spcBef>
              <a:spcAft>
                <a:spcPct val="0"/>
              </a:spcAft>
            </a:pPr>
            <a:r>
              <a:rPr lang="tr-TR" altLang="tr-TR">
                <a:solidFill>
                  <a:srgbClr val="336666"/>
                </a:solidFill>
              </a:rPr>
              <a:t>	</a:t>
            </a:r>
            <a:r>
              <a:rPr lang="tr-TR" altLang="tr-TR" sz="2000" b="1">
                <a:solidFill>
                  <a:srgbClr val="000000"/>
                </a:solidFill>
              </a:rPr>
              <a:t>Genellikle stresin hoş olmayan, zarar verici yönleri ele alınarak olumsuz stres’ten bahsedilir ve stresin en önemli özelliklerinden biri olan olumlu yanı göz ardı edilir. </a:t>
            </a:r>
          </a:p>
          <a:p>
            <a:pPr lvl="1" eaLnBrk="1" fontAlgn="base" hangingPunct="1">
              <a:spcBef>
                <a:spcPct val="50000"/>
              </a:spcBef>
              <a:spcAft>
                <a:spcPct val="0"/>
              </a:spcAft>
            </a:pPr>
            <a:endParaRPr lang="tr-TR" altLang="tr-TR" b="1">
              <a:solidFill>
                <a:srgbClr val="000000"/>
              </a:solidFill>
            </a:endParaRPr>
          </a:p>
          <a:p>
            <a:pPr lvl="1" eaLnBrk="1" fontAlgn="base" hangingPunct="1">
              <a:spcBef>
                <a:spcPct val="50000"/>
              </a:spcBef>
              <a:spcAft>
                <a:spcPct val="0"/>
              </a:spcAft>
              <a:buFontTx/>
              <a:buChar char="o"/>
            </a:pPr>
            <a:r>
              <a:rPr lang="tr-TR" altLang="tr-TR" sz="2000" b="1">
                <a:solidFill>
                  <a:srgbClr val="A50021"/>
                </a:solidFill>
              </a:rPr>
              <a:t> Çince’de “stres” kelimesi </a:t>
            </a:r>
            <a:r>
              <a:rPr lang="tr-TR" altLang="tr-TR" sz="2800" b="1">
                <a:solidFill>
                  <a:srgbClr val="070D0D"/>
                </a:solidFill>
              </a:rPr>
              <a:t>tehlike</a:t>
            </a:r>
            <a:r>
              <a:rPr lang="tr-TR" altLang="tr-TR" sz="2400" b="1">
                <a:solidFill>
                  <a:srgbClr val="A50021"/>
                </a:solidFill>
              </a:rPr>
              <a:t> </a:t>
            </a:r>
            <a:r>
              <a:rPr lang="tr-TR" altLang="tr-TR" sz="2000" b="1">
                <a:solidFill>
                  <a:srgbClr val="A50021"/>
                </a:solidFill>
              </a:rPr>
              <a:t>ve </a:t>
            </a:r>
            <a:r>
              <a:rPr lang="tr-TR" altLang="tr-TR" sz="2800" b="1">
                <a:solidFill>
                  <a:srgbClr val="070D0D"/>
                </a:solidFill>
              </a:rPr>
              <a:t>fırsat </a:t>
            </a:r>
            <a:r>
              <a:rPr lang="tr-TR" altLang="tr-TR" sz="2000" b="1">
                <a:solidFill>
                  <a:srgbClr val="A50021"/>
                </a:solidFill>
              </a:rPr>
              <a:t>kelimelerinin sembollerinin karışımıdır.Stres her iki kavramı da içerir.</a:t>
            </a:r>
          </a:p>
          <a:p>
            <a:pPr lvl="1" eaLnBrk="1" fontAlgn="base" hangingPunct="1">
              <a:spcBef>
                <a:spcPct val="50000"/>
              </a:spcBef>
              <a:spcAft>
                <a:spcPct val="0"/>
              </a:spcAft>
            </a:pPr>
            <a:endParaRPr lang="tr-TR" altLang="tr-TR" sz="2000" b="1">
              <a:solidFill>
                <a:srgbClr val="A50021"/>
              </a:solidFill>
            </a:endParaRPr>
          </a:p>
          <a:p>
            <a:pPr eaLnBrk="1" fontAlgn="base" hangingPunct="1">
              <a:spcBef>
                <a:spcPct val="50000"/>
              </a:spcBef>
              <a:spcAft>
                <a:spcPct val="0"/>
              </a:spcAft>
            </a:pPr>
            <a:r>
              <a:rPr lang="tr-TR" altLang="tr-TR" b="1">
                <a:solidFill>
                  <a:srgbClr val="A50021"/>
                </a:solidFill>
              </a:rPr>
              <a:t>      </a:t>
            </a:r>
          </a:p>
          <a:p>
            <a:pPr algn="ctr" eaLnBrk="1" fontAlgn="base" hangingPunct="1">
              <a:spcBef>
                <a:spcPct val="50000"/>
              </a:spcBef>
              <a:spcAft>
                <a:spcPct val="0"/>
              </a:spcAft>
            </a:pPr>
            <a:endParaRPr lang="tr-TR" altLang="tr-TR">
              <a:solidFill>
                <a:srgbClr val="A50021"/>
              </a:solidFill>
            </a:endParaRPr>
          </a:p>
          <a:p>
            <a:pPr eaLnBrk="1" fontAlgn="base" hangingPunct="1">
              <a:spcBef>
                <a:spcPct val="50000"/>
              </a:spcBef>
              <a:spcAft>
                <a:spcPct val="0"/>
              </a:spcAft>
              <a:buFontTx/>
              <a:buChar char="o"/>
            </a:pPr>
            <a:endParaRPr lang="tr-TR" altLang="tr-TR">
              <a:solidFill>
                <a:srgbClr val="A50021"/>
              </a:solidFill>
            </a:endParaRPr>
          </a:p>
        </p:txBody>
      </p:sp>
      <p:pic>
        <p:nvPicPr>
          <p:cNvPr id="11268" name="Picture 34" descr="stres2">
            <a:extLst>
              <a:ext uri="{FF2B5EF4-FFF2-40B4-BE49-F238E27FC236}">
                <a16:creationId xmlns:a16="http://schemas.microsoft.com/office/drawing/2014/main" id="{6F1C727C-642B-475D-BF56-3CB2EA06F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288" y="3141664"/>
            <a:ext cx="1820862"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9A749839-4DE9-498E-A4C1-FBE913813145}"/>
              </a:ext>
            </a:extLst>
          </p:cNvPr>
          <p:cNvSpPr>
            <a:spLocks noGrp="1" noChangeArrowheads="1"/>
          </p:cNvSpPr>
          <p:nvPr>
            <p:ph type="body" sz="half" idx="1"/>
          </p:nvPr>
        </p:nvSpPr>
        <p:spPr>
          <a:xfrm>
            <a:off x="1992314" y="2133601"/>
            <a:ext cx="7991475" cy="3527425"/>
          </a:xfrm>
        </p:spPr>
        <p:txBody>
          <a:bodyPr/>
          <a:lstStyle/>
          <a:p>
            <a:pPr eaLnBrk="1" hangingPunct="1"/>
            <a:r>
              <a:rPr lang="tr-TR" altLang="tr-TR" sz="2400" b="1"/>
              <a:t>Stres kaçınılmazdır.</a:t>
            </a:r>
          </a:p>
          <a:p>
            <a:pPr eaLnBrk="1" hangingPunct="1"/>
            <a:r>
              <a:rPr lang="tr-TR" altLang="tr-TR" sz="2400" b="1"/>
              <a:t>Stresin tamamen yok olması yaşamın bitmesiyle mümkündür. Stres yaşıyor ve çalışıyor olmanın tek ürünüdür.</a:t>
            </a:r>
            <a:r>
              <a:rPr lang="tr-TR" altLang="tr-TR" b="1"/>
              <a:t> </a:t>
            </a:r>
          </a:p>
          <a:p>
            <a:pPr eaLnBrk="1" hangingPunct="1"/>
            <a:r>
              <a:rPr lang="tr-TR" altLang="tr-TR" sz="2400" b="1"/>
              <a:t>Stres kişiseldir.</a:t>
            </a:r>
          </a:p>
          <a:p>
            <a:pPr eaLnBrk="1" hangingPunct="1"/>
            <a:r>
              <a:rPr lang="tr-TR" altLang="tr-TR" sz="2400" b="1"/>
              <a:t>Stres cinsiyete göre de farklılık gösterir.</a:t>
            </a:r>
          </a:p>
          <a:p>
            <a:pPr eaLnBrk="1" hangingPunct="1"/>
            <a:r>
              <a:rPr lang="tr-TR" altLang="tr-TR" sz="2400" b="1"/>
              <a:t>Stres meslek gruplarına göre de farklılık gösterir.</a:t>
            </a:r>
          </a:p>
          <a:p>
            <a:pPr eaLnBrk="1" hangingPunct="1">
              <a:buFontTx/>
              <a:buNone/>
            </a:pPr>
            <a:r>
              <a:rPr lang="tr-TR" altLang="tr-TR" sz="2400" b="1"/>
              <a:t>	</a:t>
            </a:r>
          </a:p>
          <a:p>
            <a:pPr eaLnBrk="1" hangingPunct="1"/>
            <a:endParaRPr lang="tr-TR" altLang="tr-TR" sz="2000"/>
          </a:p>
          <a:p>
            <a:pPr eaLnBrk="1" hangingPunct="1"/>
            <a:endParaRPr lang="tr-TR" altLang="tr-TR" sz="2000"/>
          </a:p>
        </p:txBody>
      </p:sp>
      <p:pic>
        <p:nvPicPr>
          <p:cNvPr id="12291" name="Picture 4" descr="1146123847">
            <a:extLst>
              <a:ext uri="{FF2B5EF4-FFF2-40B4-BE49-F238E27FC236}">
                <a16:creationId xmlns:a16="http://schemas.microsoft.com/office/drawing/2014/main" id="{DF395981-4DAB-4348-A8E0-99B7B306F4E6}"/>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8291514" y="1"/>
            <a:ext cx="2376487" cy="2244725"/>
          </a:xfrm>
          <a:noFill/>
        </p:spPr>
      </p:pic>
      <p:sp>
        <p:nvSpPr>
          <p:cNvPr id="140295" name="Text Box 7">
            <a:extLst>
              <a:ext uri="{FF2B5EF4-FFF2-40B4-BE49-F238E27FC236}">
                <a16:creationId xmlns:a16="http://schemas.microsoft.com/office/drawing/2014/main" id="{6DAF8C28-920A-4165-8E49-04D2A4213C6A}"/>
              </a:ext>
            </a:extLst>
          </p:cNvPr>
          <p:cNvSpPr txBox="1">
            <a:spLocks noChangeArrowheads="1"/>
          </p:cNvSpPr>
          <p:nvPr/>
        </p:nvSpPr>
        <p:spPr bwMode="auto">
          <a:xfrm>
            <a:off x="2927350" y="765175"/>
            <a:ext cx="5111750" cy="476250"/>
          </a:xfrm>
          <a:prstGeom prst="rect">
            <a:avLst/>
          </a:prstGeom>
          <a:noFill/>
          <a:ln w="19050">
            <a:solidFill>
              <a:schemeClr val="tx1"/>
            </a:solidFill>
            <a:miter lim="800000"/>
            <a:headEnd/>
            <a:tailEnd/>
          </a:ln>
          <a:effectLst/>
        </p:spPr>
        <p:txBody>
          <a:bodyPr>
            <a:spAutoFit/>
          </a:bodyPr>
          <a:lstStyle/>
          <a:p>
            <a:pPr fontAlgn="base">
              <a:spcBef>
                <a:spcPct val="50000"/>
              </a:spcBef>
              <a:spcAft>
                <a:spcPct val="0"/>
              </a:spcAft>
              <a:defRPr/>
            </a:pPr>
            <a:r>
              <a:rPr lang="tr-TR" sz="2400" b="1">
                <a:solidFill>
                  <a:srgbClr val="A50021"/>
                </a:solidFill>
                <a:effectLst>
                  <a:outerShdw blurRad="38100" dist="38100" dir="2700000" algn="tl">
                    <a:srgbClr val="C0C0C0"/>
                  </a:outerShdw>
                </a:effectLst>
                <a:latin typeface="Verdana" panose="020B0604030504040204" pitchFamily="34" charset="0"/>
              </a:rPr>
              <a:t>Stres Kavramının Özellikleri</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E61EA78B-1245-490B-9761-866C859906D7}"/>
              </a:ext>
            </a:extLst>
          </p:cNvPr>
          <p:cNvSpPr>
            <a:spLocks noGrp="1" noChangeArrowheads="1"/>
          </p:cNvSpPr>
          <p:nvPr>
            <p:ph type="title"/>
          </p:nvPr>
        </p:nvSpPr>
        <p:spPr>
          <a:ln>
            <a:solidFill>
              <a:schemeClr val="tx1"/>
            </a:solidFill>
          </a:ln>
        </p:spPr>
        <p:txBody>
          <a:bodyPr/>
          <a:lstStyle/>
          <a:p>
            <a:pPr eaLnBrk="1" hangingPunct="1">
              <a:defRPr/>
            </a:pPr>
            <a:r>
              <a:rPr lang="tr-TR" b="1">
                <a:solidFill>
                  <a:srgbClr val="A50021"/>
                </a:solidFill>
                <a:effectLst>
                  <a:outerShdw blurRad="38100" dist="38100" dir="2700000" algn="tl">
                    <a:srgbClr val="C0C0C0"/>
                  </a:outerShdw>
                </a:effectLst>
              </a:rPr>
              <a:t>Olumlu ve Olumsuz Stres</a:t>
            </a:r>
          </a:p>
        </p:txBody>
      </p:sp>
      <p:sp>
        <p:nvSpPr>
          <p:cNvPr id="13315" name="Rectangle 3">
            <a:extLst>
              <a:ext uri="{FF2B5EF4-FFF2-40B4-BE49-F238E27FC236}">
                <a16:creationId xmlns:a16="http://schemas.microsoft.com/office/drawing/2014/main" id="{7CB2A0D5-E988-47C8-9D7A-826D83E15B20}"/>
              </a:ext>
            </a:extLst>
          </p:cNvPr>
          <p:cNvSpPr>
            <a:spLocks noGrp="1" noChangeArrowheads="1"/>
          </p:cNvSpPr>
          <p:nvPr>
            <p:ph type="body" sz="half" idx="1"/>
          </p:nvPr>
        </p:nvSpPr>
        <p:spPr>
          <a:xfrm>
            <a:off x="2063751" y="1916114"/>
            <a:ext cx="7345363" cy="3743325"/>
          </a:xfrm>
        </p:spPr>
        <p:txBody>
          <a:bodyPr/>
          <a:lstStyle/>
          <a:p>
            <a:pPr eaLnBrk="1" hangingPunct="1">
              <a:buFont typeface="Wingdings" panose="05000000000000000000" pitchFamily="2" charset="2"/>
              <a:buNone/>
            </a:pPr>
            <a:endParaRPr lang="tr-TR" altLang="tr-TR" sz="2200" b="1">
              <a:solidFill>
                <a:srgbClr val="A50021"/>
              </a:solidFill>
            </a:endParaRPr>
          </a:p>
          <a:p>
            <a:pPr eaLnBrk="1" hangingPunct="1">
              <a:buFont typeface="Wingdings" panose="05000000000000000000" pitchFamily="2" charset="2"/>
              <a:buNone/>
            </a:pPr>
            <a:r>
              <a:rPr lang="tr-TR" altLang="tr-TR" sz="2600" b="1">
                <a:solidFill>
                  <a:srgbClr val="A50021"/>
                </a:solidFill>
              </a:rPr>
              <a:t>Olumlu Stres</a:t>
            </a:r>
            <a:r>
              <a:rPr lang="tr-TR" altLang="tr-TR" sz="2200" b="1">
                <a:solidFill>
                  <a:srgbClr val="A50021"/>
                </a:solidFill>
              </a:rPr>
              <a:t>: </a:t>
            </a:r>
            <a:r>
              <a:rPr lang="tr-TR" altLang="tr-TR" sz="2000" b="1">
                <a:solidFill>
                  <a:srgbClr val="000000"/>
                </a:solidFill>
              </a:rPr>
              <a:t>Bireyi güdüleyici ve teşvik edici rol oynar. Ün kazanmak, İşte ilerleme gibi istenilen fırsatları yakalamadaki zorluklar iyi stres olarak adlandırılmıştır.</a:t>
            </a:r>
          </a:p>
          <a:p>
            <a:pPr algn="ctr" eaLnBrk="1" hangingPunct="1"/>
            <a:endParaRPr lang="tr-TR" altLang="tr-TR" sz="2000" b="1">
              <a:solidFill>
                <a:srgbClr val="000000"/>
              </a:solidFill>
            </a:endParaRPr>
          </a:p>
          <a:p>
            <a:pPr eaLnBrk="1" hangingPunct="1"/>
            <a:r>
              <a:rPr lang="tr-TR" altLang="tr-TR" sz="2000" b="1">
                <a:solidFill>
                  <a:srgbClr val="000000"/>
                </a:solidFill>
              </a:rPr>
              <a:t>Zaman baskısı yaratıcılığı harekete geçirebilir. </a:t>
            </a:r>
          </a:p>
          <a:p>
            <a:pPr eaLnBrk="1" hangingPunct="1"/>
            <a:r>
              <a:rPr lang="tr-TR" altLang="tr-TR" sz="2000" b="1">
                <a:solidFill>
                  <a:srgbClr val="000000"/>
                </a:solidFill>
              </a:rPr>
              <a:t>Çoğu kez stres heyecan verici olabilir. </a:t>
            </a:r>
          </a:p>
          <a:p>
            <a:pPr eaLnBrk="1" hangingPunct="1"/>
            <a:r>
              <a:rPr lang="tr-TR" altLang="tr-TR" sz="2000" b="1">
                <a:solidFill>
                  <a:srgbClr val="000000"/>
                </a:solidFill>
              </a:rPr>
              <a:t>Stres bazı mesleklerin temelidir. Örn; Hava trafik kontrolörleri, insanların ölüm kalımından sorumlu işlerde çalışan insanlar işlerini yerine getirmede stres altındadırlar.</a:t>
            </a:r>
          </a:p>
          <a:p>
            <a:pPr eaLnBrk="1" hangingPunct="1">
              <a:buFont typeface="Wingdings" panose="05000000000000000000" pitchFamily="2" charset="2"/>
              <a:buNone/>
            </a:pPr>
            <a:endParaRPr lang="tr-TR" altLang="tr-TR" sz="2000" b="1">
              <a:solidFill>
                <a:srgbClr val="000000"/>
              </a:solidFill>
            </a:endParaRPr>
          </a:p>
          <a:p>
            <a:pPr algn="ctr" eaLnBrk="1" hangingPunct="1">
              <a:buFont typeface="Wingdings" panose="05000000000000000000" pitchFamily="2" charset="2"/>
              <a:buNone/>
            </a:pPr>
            <a:endParaRPr lang="tr-TR" altLang="tr-TR" sz="2200">
              <a:solidFill>
                <a:srgbClr val="000000"/>
              </a:solidFill>
            </a:endParaRPr>
          </a:p>
        </p:txBody>
      </p:sp>
      <p:pic>
        <p:nvPicPr>
          <p:cNvPr id="13316" name="Picture 8" descr="stres2">
            <a:extLst>
              <a:ext uri="{FF2B5EF4-FFF2-40B4-BE49-F238E27FC236}">
                <a16:creationId xmlns:a16="http://schemas.microsoft.com/office/drawing/2014/main" id="{5A336FBA-9436-49BF-A91A-D6B9295637C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8821738" y="2492376"/>
            <a:ext cx="1846262" cy="2665413"/>
          </a:xfrm>
          <a:noFill/>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8">
            <a:extLst>
              <a:ext uri="{FF2B5EF4-FFF2-40B4-BE49-F238E27FC236}">
                <a16:creationId xmlns:a16="http://schemas.microsoft.com/office/drawing/2014/main" id="{CAF27ADF-254A-40AC-AA2B-C1274EA4A96E}"/>
              </a:ext>
            </a:extLst>
          </p:cNvPr>
          <p:cNvSpPr txBox="1">
            <a:spLocks noChangeArrowheads="1"/>
          </p:cNvSpPr>
          <p:nvPr/>
        </p:nvSpPr>
        <p:spPr bwMode="auto">
          <a:xfrm>
            <a:off x="4151314" y="1700214"/>
            <a:ext cx="5976937"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fontAlgn="base" hangingPunct="1">
              <a:spcBef>
                <a:spcPct val="50000"/>
              </a:spcBef>
              <a:spcAft>
                <a:spcPct val="0"/>
              </a:spcAft>
            </a:pPr>
            <a:r>
              <a:rPr lang="tr-TR" altLang="tr-TR" sz="3400" b="1">
                <a:solidFill>
                  <a:srgbClr val="A50021"/>
                </a:solidFill>
              </a:rPr>
              <a:t>Olumsuz Stres: </a:t>
            </a:r>
            <a:r>
              <a:rPr lang="tr-TR" altLang="tr-TR" sz="2800" b="1">
                <a:solidFill>
                  <a:srgbClr val="000000"/>
                </a:solidFill>
                <a:latin typeface="Arial" panose="020B0604020202020204" pitchFamily="34" charset="0"/>
              </a:rPr>
              <a:t>çok az veya çok fazla gerilim altında olunduğunda ortaya çıkar. Ölüm, işsizlik, mesleğind ilerleme gösterememe gibi durumlar, olumsuz yaşam deneyimleri kötü stres olarak adlandırılır.</a:t>
            </a:r>
            <a:endParaRPr lang="tr-TR" altLang="tr-TR" sz="3600">
              <a:solidFill>
                <a:srgbClr val="A50021"/>
              </a:solidFill>
            </a:endParaRPr>
          </a:p>
        </p:txBody>
      </p:sp>
      <p:pic>
        <p:nvPicPr>
          <p:cNvPr id="14339" name="Picture 10" descr="untitled54645455">
            <a:extLst>
              <a:ext uri="{FF2B5EF4-FFF2-40B4-BE49-F238E27FC236}">
                <a16:creationId xmlns:a16="http://schemas.microsoft.com/office/drawing/2014/main" id="{76244E15-EB57-4BA9-83E1-E3A36B0AB1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88" y="2060576"/>
            <a:ext cx="235585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ECAB8A75-40D6-45FE-8D5C-462F49DF9CAA}"/>
              </a:ext>
            </a:extLst>
          </p:cNvPr>
          <p:cNvSpPr>
            <a:spLocks noGrp="1" noChangeArrowheads="1"/>
          </p:cNvSpPr>
          <p:nvPr>
            <p:ph type="title"/>
          </p:nvPr>
        </p:nvSpPr>
        <p:spPr>
          <a:ln w="12700">
            <a:solidFill>
              <a:schemeClr val="tx1"/>
            </a:solidFill>
          </a:ln>
        </p:spPr>
        <p:txBody>
          <a:bodyPr/>
          <a:lstStyle/>
          <a:p>
            <a:pPr algn="ctr" eaLnBrk="1" hangingPunct="1">
              <a:defRPr/>
            </a:pPr>
            <a:r>
              <a:rPr lang="tr-TR" b="1">
                <a:solidFill>
                  <a:srgbClr val="A50021"/>
                </a:solidFill>
                <a:effectLst>
                  <a:outerShdw blurRad="38100" dist="38100" dir="2700000" algn="tl">
                    <a:srgbClr val="C0C0C0"/>
                  </a:outerShdw>
                </a:effectLst>
              </a:rPr>
              <a:t>STRESİN BELİRTİLERİ</a:t>
            </a:r>
          </a:p>
        </p:txBody>
      </p:sp>
      <p:sp>
        <p:nvSpPr>
          <p:cNvPr id="15363" name="Text Box 7">
            <a:extLst>
              <a:ext uri="{FF2B5EF4-FFF2-40B4-BE49-F238E27FC236}">
                <a16:creationId xmlns:a16="http://schemas.microsoft.com/office/drawing/2014/main" id="{4E355BB9-6DF2-4360-B8C8-53ABFDE0FA53}"/>
              </a:ext>
            </a:extLst>
          </p:cNvPr>
          <p:cNvSpPr txBox="1">
            <a:spLocks noChangeArrowheads="1"/>
          </p:cNvSpPr>
          <p:nvPr/>
        </p:nvSpPr>
        <p:spPr bwMode="auto">
          <a:xfrm>
            <a:off x="1919288" y="2636839"/>
            <a:ext cx="6481762" cy="301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fontAlgn="base" hangingPunct="1">
              <a:spcBef>
                <a:spcPct val="50000"/>
              </a:spcBef>
              <a:spcAft>
                <a:spcPct val="0"/>
              </a:spcAft>
              <a:buFont typeface="Wingdings" panose="05000000000000000000" pitchFamily="2" charset="2"/>
              <a:buChar char="v"/>
            </a:pPr>
            <a:r>
              <a:rPr lang="tr-TR" altLang="tr-TR">
                <a:solidFill>
                  <a:srgbClr val="336666"/>
                </a:solidFill>
              </a:rPr>
              <a:t>  </a:t>
            </a:r>
            <a:r>
              <a:rPr lang="tr-TR" altLang="tr-TR" sz="3200" b="1">
                <a:solidFill>
                  <a:srgbClr val="000000"/>
                </a:solidFill>
              </a:rPr>
              <a:t>Fiziksel Ve Bedensel Belirtiler</a:t>
            </a:r>
          </a:p>
          <a:p>
            <a:pPr eaLnBrk="1" fontAlgn="base" hangingPunct="1">
              <a:spcBef>
                <a:spcPct val="50000"/>
              </a:spcBef>
              <a:spcAft>
                <a:spcPct val="0"/>
              </a:spcAft>
              <a:buFont typeface="Wingdings" panose="05000000000000000000" pitchFamily="2" charset="2"/>
              <a:buChar char="v"/>
            </a:pPr>
            <a:r>
              <a:rPr lang="tr-TR" altLang="tr-TR" sz="3200" b="1">
                <a:solidFill>
                  <a:srgbClr val="000000"/>
                </a:solidFill>
              </a:rPr>
              <a:t> Psikolojik Belirtiler</a:t>
            </a:r>
          </a:p>
          <a:p>
            <a:pPr eaLnBrk="1" fontAlgn="base" hangingPunct="1">
              <a:spcBef>
                <a:spcPct val="50000"/>
              </a:spcBef>
              <a:spcAft>
                <a:spcPct val="0"/>
              </a:spcAft>
              <a:buFont typeface="Wingdings" panose="05000000000000000000" pitchFamily="2" charset="2"/>
              <a:buChar char="v"/>
            </a:pPr>
            <a:r>
              <a:rPr lang="tr-TR" altLang="tr-TR" sz="3200" b="1">
                <a:solidFill>
                  <a:srgbClr val="000000"/>
                </a:solidFill>
              </a:rPr>
              <a:t> Duygusal Ve Davranışsal Belirtiler</a:t>
            </a:r>
          </a:p>
        </p:txBody>
      </p:sp>
      <p:pic>
        <p:nvPicPr>
          <p:cNvPr id="15364" name="Picture 11" descr="Stres-Man">
            <a:extLst>
              <a:ext uri="{FF2B5EF4-FFF2-40B4-BE49-F238E27FC236}">
                <a16:creationId xmlns:a16="http://schemas.microsoft.com/office/drawing/2014/main" id="{EA825CAE-F207-4166-929E-7843013CB1BE}"/>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7391400" y="1916114"/>
            <a:ext cx="2700338" cy="2454275"/>
          </a:xfrm>
          <a:noFill/>
        </p:spPr>
      </p:pic>
    </p:spTree>
  </p:cSld>
  <p:clrMapOvr>
    <a:masterClrMapping/>
  </p:clrMapOvr>
  <p:transition/>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nkli Daireler">
  <a:themeElements>
    <a:clrScheme name="Renkli Daireler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Renkli Daireler">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enkli Daireler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Renkli Daireler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Renkli Daireler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Renkli Daireler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Renkli Daireler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Renkli Daireler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Renkli Daireler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Renkli Daireler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Renkli Daireler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Renkli Daireler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Belge" ma:contentTypeID="0x01010042175A6C7E85C141978413BE6464A1EA" ma:contentTypeVersion="0" ma:contentTypeDescription="Yeni belge oluşturun." ma:contentTypeScope="" ma:versionID="7c44c59229a32c731910eaac365996e3">
  <xsd:schema xmlns:xsd="http://www.w3.org/2001/XMLSchema" xmlns:xs="http://www.w3.org/2001/XMLSchema" xmlns:p="http://schemas.microsoft.com/office/2006/metadata/properties" targetNamespace="http://schemas.microsoft.com/office/2006/metadata/properties" ma:root="true" ma:fieldsID="9130b666bd34682a7084238f75934cc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98A2D0D-EEF9-42C2-8E76-AC4E0FEB5935}">
  <ds:schemaRefs>
    <ds:schemaRef ds:uri="http://schemas.microsoft.com/sharepoint/v3/contenttype/forms"/>
  </ds:schemaRefs>
</ds:datastoreItem>
</file>

<file path=customXml/itemProps2.xml><?xml version="1.0" encoding="utf-8"?>
<ds:datastoreItem xmlns:ds="http://schemas.openxmlformats.org/officeDocument/2006/customXml" ds:itemID="{1C6A6A3B-3F7B-423A-B323-366812074E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02BE323-7FA8-4D47-9651-C2841299C22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TotalTime>
  <Words>888</Words>
  <Application>Microsoft Office PowerPoint</Application>
  <PresentationFormat>Geniş ekran</PresentationFormat>
  <Paragraphs>133</Paragraphs>
  <Slides>22</Slides>
  <Notes>20</Notes>
  <HiddenSlides>0</HiddenSlides>
  <MMClips>0</MMClips>
  <ScaleCrop>false</ScaleCrop>
  <HeadingPairs>
    <vt:vector size="6" baseType="variant">
      <vt:variant>
        <vt:lpstr>Kullanılan Yazı Tipleri</vt:lpstr>
      </vt:variant>
      <vt:variant>
        <vt:i4>7</vt:i4>
      </vt:variant>
      <vt:variant>
        <vt:lpstr>Tema</vt:lpstr>
      </vt:variant>
      <vt:variant>
        <vt:i4>2</vt:i4>
      </vt:variant>
      <vt:variant>
        <vt:lpstr>Slayt Başlıkları</vt:lpstr>
      </vt:variant>
      <vt:variant>
        <vt:i4>22</vt:i4>
      </vt:variant>
    </vt:vector>
  </HeadingPairs>
  <TitlesOfParts>
    <vt:vector size="31" baseType="lpstr">
      <vt:lpstr>Arial</vt:lpstr>
      <vt:lpstr>Bookman Old Style</vt:lpstr>
      <vt:lpstr>Calibri</vt:lpstr>
      <vt:lpstr>Calibri Light</vt:lpstr>
      <vt:lpstr>Times New Roman</vt:lpstr>
      <vt:lpstr>Verdana</vt:lpstr>
      <vt:lpstr>Wingdings</vt:lpstr>
      <vt:lpstr>Office Teması</vt:lpstr>
      <vt:lpstr>Renkli Daireler</vt:lpstr>
      <vt:lpstr> STRES YÖNETİMİ  1.STRES KAVRAMI VE BELIRTILERI</vt:lpstr>
      <vt:lpstr>PowerPoint Sunusu</vt:lpstr>
      <vt:lpstr>Stresle İlgili Yapılan Bazı Tanımlar : </vt:lpstr>
      <vt:lpstr>PowerPoint Sunusu</vt:lpstr>
      <vt:lpstr>PowerPoint Sunusu</vt:lpstr>
      <vt:lpstr>PowerPoint Sunusu</vt:lpstr>
      <vt:lpstr>Olumlu ve Olumsuz Stres</vt:lpstr>
      <vt:lpstr>PowerPoint Sunusu</vt:lpstr>
      <vt:lpstr>STRESİN BELİRTİLERİ</vt:lpstr>
      <vt:lpstr>PowerPoint Sunusu</vt:lpstr>
      <vt:lpstr>PowerPoint Sunusu</vt:lpstr>
      <vt:lpstr>PowerPoint Sunusu</vt:lpstr>
      <vt:lpstr>PowerPoint Sunusu</vt:lpstr>
      <vt:lpstr>DUYGUSAL VE DAVRANIŞSAL BELİRTİLER</vt:lpstr>
      <vt:lpstr>PowerPoint Sunusu</vt:lpstr>
      <vt:lpstr>PowerPoint Sunusu</vt:lpstr>
      <vt:lpstr>STRESİN DOĞURDUĞU RAHATSIZLIKLAR</vt:lpstr>
      <vt:lpstr>PowerPoint Sunusu</vt:lpstr>
      <vt:lpstr>PowerPoint Sunusu</vt:lpstr>
      <vt:lpstr>PowerPoint Sunusu</vt:lpstr>
      <vt:lpstr>PowerPoint Sunusu</vt:lpstr>
      <vt:lpstr>TÜKENMİŞLİK (BURNOUT)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pc</dc:creator>
  <cp:lastModifiedBy>Cengizhan Topcu</cp:lastModifiedBy>
  <cp:revision>5</cp:revision>
  <dcterms:created xsi:type="dcterms:W3CDTF">2020-09-23T07:56:37Z</dcterms:created>
  <dcterms:modified xsi:type="dcterms:W3CDTF">2021-06-13T20:50:36Z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0x01010042175A6C7E85C141978413BE6464A1EA</vt:lpwstr>
  </property>
</Properties>
</file>