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6"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E501B9-A4F1-4854-A156-A7A6D52DD7FD}" v="2" dt="2021-03-17T13:19:20.9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PEK TORUMTAY" userId="S::1910111042@ogrenci.karabuk.edu.tr::d86d6a03-e536-471e-8c35-fdd2d339770a" providerId="AD" clId="Web-{2DE501B9-A4F1-4854-A156-A7A6D52DD7FD}"/>
    <pc:docChg chg="modSld">
      <pc:chgData name="IPEK TORUMTAY" userId="S::1910111042@ogrenci.karabuk.edu.tr::d86d6a03-e536-471e-8c35-fdd2d339770a" providerId="AD" clId="Web-{2DE501B9-A4F1-4854-A156-A7A6D52DD7FD}" dt="2021-03-17T13:19:20.945" v="1" actId="1076"/>
      <pc:docMkLst>
        <pc:docMk/>
      </pc:docMkLst>
      <pc:sldChg chg="modSp">
        <pc:chgData name="IPEK TORUMTAY" userId="S::1910111042@ogrenci.karabuk.edu.tr::d86d6a03-e536-471e-8c35-fdd2d339770a" providerId="AD" clId="Web-{2DE501B9-A4F1-4854-A156-A7A6D52DD7FD}" dt="2021-03-17T13:13:22.387" v="0" actId="1076"/>
        <pc:sldMkLst>
          <pc:docMk/>
          <pc:sldMk cId="0" sldId="301"/>
        </pc:sldMkLst>
        <pc:spChg chg="mod">
          <ac:chgData name="IPEK TORUMTAY" userId="S::1910111042@ogrenci.karabuk.edu.tr::d86d6a03-e536-471e-8c35-fdd2d339770a" providerId="AD" clId="Web-{2DE501B9-A4F1-4854-A156-A7A6D52DD7FD}" dt="2021-03-17T13:13:22.387" v="0" actId="1076"/>
          <ac:spMkLst>
            <pc:docMk/>
            <pc:sldMk cId="0" sldId="301"/>
            <ac:spMk id="38915" creationId="{6F2216E1-16E0-49B5-9F1F-47B7ABE013CA}"/>
          </ac:spMkLst>
        </pc:spChg>
      </pc:sldChg>
      <pc:sldChg chg="modSp">
        <pc:chgData name="IPEK TORUMTAY" userId="S::1910111042@ogrenci.karabuk.edu.tr::d86d6a03-e536-471e-8c35-fdd2d339770a" providerId="AD" clId="Web-{2DE501B9-A4F1-4854-A156-A7A6D52DD7FD}" dt="2021-03-17T13:19:20.945" v="1" actId="1076"/>
        <pc:sldMkLst>
          <pc:docMk/>
          <pc:sldMk cId="0" sldId="306"/>
        </pc:sldMkLst>
        <pc:spChg chg="mod">
          <ac:chgData name="IPEK TORUMTAY" userId="S::1910111042@ogrenci.karabuk.edu.tr::d86d6a03-e536-471e-8c35-fdd2d339770a" providerId="AD" clId="Web-{2DE501B9-A4F1-4854-A156-A7A6D52DD7FD}" dt="2021-03-17T13:19:20.945" v="1" actId="1076"/>
          <ac:spMkLst>
            <pc:docMk/>
            <pc:sldMk cId="0" sldId="306"/>
            <ac:spMk id="44037" creationId="{6C3AFDEE-47D6-4607-B4A6-8D42C69A6B7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7223A-9382-4C27-B9E3-93660471AC0D}" type="datetimeFigureOut">
              <a:rPr lang="tr-TR" smtClean="0"/>
              <a:t>13.06.2021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6F4779-BB22-408A-A5A2-50E8B6A539A6}" type="slidenum">
              <a:rPr lang="tr-TR" smtClean="0"/>
              <a:t>‹#›</a:t>
            </a:fld>
            <a:endParaRPr lang="tr-TR"/>
          </a:p>
        </p:txBody>
      </p:sp>
    </p:spTree>
    <p:extLst>
      <p:ext uri="{BB962C8B-B14F-4D97-AF65-F5344CB8AC3E}">
        <p14:creationId xmlns:p14="http://schemas.microsoft.com/office/powerpoint/2010/main" val="2432803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1 Slayt Görüntüsü Yer Tutucusu">
            <a:extLst>
              <a:ext uri="{FF2B5EF4-FFF2-40B4-BE49-F238E27FC236}">
                <a16:creationId xmlns:a16="http://schemas.microsoft.com/office/drawing/2014/main" id="{A981DAA5-25D7-4033-8CBC-B5430100CF38}"/>
              </a:ext>
            </a:extLst>
          </p:cNvPr>
          <p:cNvSpPr>
            <a:spLocks noGrp="1" noRot="1" noChangeAspect="1" noTextEdit="1"/>
          </p:cNvSpPr>
          <p:nvPr>
            <p:ph type="sldImg"/>
          </p:nvPr>
        </p:nvSpPr>
        <p:spPr>
          <a:ln/>
        </p:spPr>
      </p:sp>
      <p:sp>
        <p:nvSpPr>
          <p:cNvPr id="104451" name="2 Not Yer Tutucusu">
            <a:extLst>
              <a:ext uri="{FF2B5EF4-FFF2-40B4-BE49-F238E27FC236}">
                <a16:creationId xmlns:a16="http://schemas.microsoft.com/office/drawing/2014/main" id="{8787D569-858B-43BC-9CF2-BDAABB814B8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104452" name="3 Slayt Numarası Yer Tutucusu">
            <a:extLst>
              <a:ext uri="{FF2B5EF4-FFF2-40B4-BE49-F238E27FC236}">
                <a16:creationId xmlns:a16="http://schemas.microsoft.com/office/drawing/2014/main" id="{C50C9310-A8B7-4369-A760-C8317448A36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A9BC28E-DFD7-4BE5-A221-B753EBF633F4}"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1 Slayt Görüntüsü Yer Tutucusu">
            <a:extLst>
              <a:ext uri="{FF2B5EF4-FFF2-40B4-BE49-F238E27FC236}">
                <a16:creationId xmlns:a16="http://schemas.microsoft.com/office/drawing/2014/main" id="{6936F559-CE03-465B-9FA2-DD39B5A8D2B2}"/>
              </a:ext>
            </a:extLst>
          </p:cNvPr>
          <p:cNvSpPr>
            <a:spLocks noGrp="1" noRot="1" noChangeAspect="1" noTextEdit="1"/>
          </p:cNvSpPr>
          <p:nvPr>
            <p:ph type="sldImg"/>
          </p:nvPr>
        </p:nvSpPr>
        <p:spPr>
          <a:ln/>
        </p:spPr>
      </p:sp>
      <p:sp>
        <p:nvSpPr>
          <p:cNvPr id="113667" name="2 Not Yer Tutucusu">
            <a:extLst>
              <a:ext uri="{FF2B5EF4-FFF2-40B4-BE49-F238E27FC236}">
                <a16:creationId xmlns:a16="http://schemas.microsoft.com/office/drawing/2014/main" id="{9BB68A3C-4753-4691-823B-0035DF3DB92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113668" name="3 Slayt Numarası Yer Tutucusu">
            <a:extLst>
              <a:ext uri="{FF2B5EF4-FFF2-40B4-BE49-F238E27FC236}">
                <a16:creationId xmlns:a16="http://schemas.microsoft.com/office/drawing/2014/main" id="{B7FEAFC3-151D-4403-96F2-82855197CC9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129E21F-41F9-4DD3-876A-3757F489E57D}"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1 Slayt Görüntüsü Yer Tutucusu">
            <a:extLst>
              <a:ext uri="{FF2B5EF4-FFF2-40B4-BE49-F238E27FC236}">
                <a16:creationId xmlns:a16="http://schemas.microsoft.com/office/drawing/2014/main" id="{510A4C2B-7AA6-4238-A5BA-D55ADCFFCF57}"/>
              </a:ext>
            </a:extLst>
          </p:cNvPr>
          <p:cNvSpPr>
            <a:spLocks noGrp="1" noRot="1" noChangeAspect="1" noTextEdit="1"/>
          </p:cNvSpPr>
          <p:nvPr>
            <p:ph type="sldImg"/>
          </p:nvPr>
        </p:nvSpPr>
        <p:spPr>
          <a:ln/>
        </p:spPr>
      </p:sp>
      <p:sp>
        <p:nvSpPr>
          <p:cNvPr id="114691" name="2 Not Yer Tutucusu">
            <a:extLst>
              <a:ext uri="{FF2B5EF4-FFF2-40B4-BE49-F238E27FC236}">
                <a16:creationId xmlns:a16="http://schemas.microsoft.com/office/drawing/2014/main" id="{2352B169-37DF-46C8-AB2B-8C4C73AB760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114692" name="3 Slayt Numarası Yer Tutucusu">
            <a:extLst>
              <a:ext uri="{FF2B5EF4-FFF2-40B4-BE49-F238E27FC236}">
                <a16:creationId xmlns:a16="http://schemas.microsoft.com/office/drawing/2014/main" id="{B33DDF7F-603B-47F2-9B03-550FAA2458F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C63768F-55B5-4363-B4DE-3E6481F9E5B6}"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1 Slayt Görüntüsü Yer Tutucusu">
            <a:extLst>
              <a:ext uri="{FF2B5EF4-FFF2-40B4-BE49-F238E27FC236}">
                <a16:creationId xmlns:a16="http://schemas.microsoft.com/office/drawing/2014/main" id="{C4C29953-F347-4484-B96D-BDCB728081A7}"/>
              </a:ext>
            </a:extLst>
          </p:cNvPr>
          <p:cNvSpPr>
            <a:spLocks noGrp="1" noRot="1" noChangeAspect="1" noTextEdit="1"/>
          </p:cNvSpPr>
          <p:nvPr>
            <p:ph type="sldImg"/>
          </p:nvPr>
        </p:nvSpPr>
        <p:spPr>
          <a:ln/>
        </p:spPr>
      </p:sp>
      <p:sp>
        <p:nvSpPr>
          <p:cNvPr id="115715" name="2 Not Yer Tutucusu">
            <a:extLst>
              <a:ext uri="{FF2B5EF4-FFF2-40B4-BE49-F238E27FC236}">
                <a16:creationId xmlns:a16="http://schemas.microsoft.com/office/drawing/2014/main" id="{96148FDF-926F-4D6C-B827-36ACE54A6F7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115716" name="3 Slayt Numarası Yer Tutucusu">
            <a:extLst>
              <a:ext uri="{FF2B5EF4-FFF2-40B4-BE49-F238E27FC236}">
                <a16:creationId xmlns:a16="http://schemas.microsoft.com/office/drawing/2014/main" id="{B6C193F0-9CC8-4E09-B664-0C92FA68C58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A7E90F2-EF36-438E-8051-1DFC6E0B89A9}"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1 Slayt Görüntüsü Yer Tutucusu">
            <a:extLst>
              <a:ext uri="{FF2B5EF4-FFF2-40B4-BE49-F238E27FC236}">
                <a16:creationId xmlns:a16="http://schemas.microsoft.com/office/drawing/2014/main" id="{1146BD07-C2BE-49C6-8F7A-2C88150EA1E4}"/>
              </a:ext>
            </a:extLst>
          </p:cNvPr>
          <p:cNvSpPr>
            <a:spLocks noGrp="1" noRot="1" noChangeAspect="1" noTextEdit="1"/>
          </p:cNvSpPr>
          <p:nvPr>
            <p:ph type="sldImg"/>
          </p:nvPr>
        </p:nvSpPr>
        <p:spPr>
          <a:ln/>
        </p:spPr>
      </p:sp>
      <p:sp>
        <p:nvSpPr>
          <p:cNvPr id="116739" name="2 Not Yer Tutucusu">
            <a:extLst>
              <a:ext uri="{FF2B5EF4-FFF2-40B4-BE49-F238E27FC236}">
                <a16:creationId xmlns:a16="http://schemas.microsoft.com/office/drawing/2014/main" id="{849A6464-156B-42E4-969E-351DF5DD733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116740" name="3 Slayt Numarası Yer Tutucusu">
            <a:extLst>
              <a:ext uri="{FF2B5EF4-FFF2-40B4-BE49-F238E27FC236}">
                <a16:creationId xmlns:a16="http://schemas.microsoft.com/office/drawing/2014/main" id="{029DDFC8-DD29-41FD-841B-A6808A61365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105BDBB-D232-410E-A151-1F32A9732D1A}"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1 Slayt Görüntüsü Yer Tutucusu">
            <a:extLst>
              <a:ext uri="{FF2B5EF4-FFF2-40B4-BE49-F238E27FC236}">
                <a16:creationId xmlns:a16="http://schemas.microsoft.com/office/drawing/2014/main" id="{090AF65A-4407-4C4D-8DAD-731558ED80A1}"/>
              </a:ext>
            </a:extLst>
          </p:cNvPr>
          <p:cNvSpPr>
            <a:spLocks noGrp="1" noRot="1" noChangeAspect="1" noTextEdit="1"/>
          </p:cNvSpPr>
          <p:nvPr>
            <p:ph type="sldImg"/>
          </p:nvPr>
        </p:nvSpPr>
        <p:spPr>
          <a:ln/>
        </p:spPr>
      </p:sp>
      <p:sp>
        <p:nvSpPr>
          <p:cNvPr id="117763" name="2 Not Yer Tutucusu">
            <a:extLst>
              <a:ext uri="{FF2B5EF4-FFF2-40B4-BE49-F238E27FC236}">
                <a16:creationId xmlns:a16="http://schemas.microsoft.com/office/drawing/2014/main" id="{DA8661C8-B502-4883-B1D4-CDE86A335FA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117764" name="3 Slayt Numarası Yer Tutucusu">
            <a:extLst>
              <a:ext uri="{FF2B5EF4-FFF2-40B4-BE49-F238E27FC236}">
                <a16:creationId xmlns:a16="http://schemas.microsoft.com/office/drawing/2014/main" id="{7A76C329-AF69-4A84-9811-2D51ED6FA08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DB943F0-61C3-410A-B9BE-17741E2A1490}"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1 Slayt Görüntüsü Yer Tutucusu">
            <a:extLst>
              <a:ext uri="{FF2B5EF4-FFF2-40B4-BE49-F238E27FC236}">
                <a16:creationId xmlns:a16="http://schemas.microsoft.com/office/drawing/2014/main" id="{C7D8798B-08A8-410E-B532-40503599B990}"/>
              </a:ext>
            </a:extLst>
          </p:cNvPr>
          <p:cNvSpPr>
            <a:spLocks noGrp="1" noRot="1" noChangeAspect="1" noTextEdit="1"/>
          </p:cNvSpPr>
          <p:nvPr>
            <p:ph type="sldImg"/>
          </p:nvPr>
        </p:nvSpPr>
        <p:spPr>
          <a:ln/>
        </p:spPr>
      </p:sp>
      <p:sp>
        <p:nvSpPr>
          <p:cNvPr id="105475" name="2 Not Yer Tutucusu">
            <a:extLst>
              <a:ext uri="{FF2B5EF4-FFF2-40B4-BE49-F238E27FC236}">
                <a16:creationId xmlns:a16="http://schemas.microsoft.com/office/drawing/2014/main" id="{34D5502C-D9E4-483E-A6C9-8EA9939BE99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105476" name="3 Slayt Numarası Yer Tutucusu">
            <a:extLst>
              <a:ext uri="{FF2B5EF4-FFF2-40B4-BE49-F238E27FC236}">
                <a16:creationId xmlns:a16="http://schemas.microsoft.com/office/drawing/2014/main" id="{CE69C580-9EB9-4A3E-B072-6DE05F4A788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A5AD18F-0A09-48D9-A5D4-E2CBAA823A0A}"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1 Slayt Görüntüsü Yer Tutucusu">
            <a:extLst>
              <a:ext uri="{FF2B5EF4-FFF2-40B4-BE49-F238E27FC236}">
                <a16:creationId xmlns:a16="http://schemas.microsoft.com/office/drawing/2014/main" id="{6AE7B5E8-5B5C-4CC9-822E-6B3A77080127}"/>
              </a:ext>
            </a:extLst>
          </p:cNvPr>
          <p:cNvSpPr>
            <a:spLocks noGrp="1" noRot="1" noChangeAspect="1" noTextEdit="1"/>
          </p:cNvSpPr>
          <p:nvPr>
            <p:ph type="sldImg"/>
          </p:nvPr>
        </p:nvSpPr>
        <p:spPr>
          <a:ln/>
        </p:spPr>
      </p:sp>
      <p:sp>
        <p:nvSpPr>
          <p:cNvPr id="106499" name="2 Not Yer Tutucusu">
            <a:extLst>
              <a:ext uri="{FF2B5EF4-FFF2-40B4-BE49-F238E27FC236}">
                <a16:creationId xmlns:a16="http://schemas.microsoft.com/office/drawing/2014/main" id="{E4719762-3640-401F-A264-E5BBEA36C6B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106500" name="3 Slayt Numarası Yer Tutucusu">
            <a:extLst>
              <a:ext uri="{FF2B5EF4-FFF2-40B4-BE49-F238E27FC236}">
                <a16:creationId xmlns:a16="http://schemas.microsoft.com/office/drawing/2014/main" id="{02AF6AE3-0545-4D74-9525-0C857C8E56E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B578611-07DE-434C-8AF5-1272D7806A97}"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1 Slayt Görüntüsü Yer Tutucusu">
            <a:extLst>
              <a:ext uri="{FF2B5EF4-FFF2-40B4-BE49-F238E27FC236}">
                <a16:creationId xmlns:a16="http://schemas.microsoft.com/office/drawing/2014/main" id="{6D9A76E2-4637-4751-A6ED-321B8FA70A8A}"/>
              </a:ext>
            </a:extLst>
          </p:cNvPr>
          <p:cNvSpPr>
            <a:spLocks noGrp="1" noRot="1" noChangeAspect="1" noTextEdit="1"/>
          </p:cNvSpPr>
          <p:nvPr>
            <p:ph type="sldImg"/>
          </p:nvPr>
        </p:nvSpPr>
        <p:spPr>
          <a:ln/>
        </p:spPr>
      </p:sp>
      <p:sp>
        <p:nvSpPr>
          <p:cNvPr id="107523" name="2 Not Yer Tutucusu">
            <a:extLst>
              <a:ext uri="{FF2B5EF4-FFF2-40B4-BE49-F238E27FC236}">
                <a16:creationId xmlns:a16="http://schemas.microsoft.com/office/drawing/2014/main" id="{3BFB73C9-B2C2-4A70-A47F-B5B56BEB0AA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107524" name="3 Slayt Numarası Yer Tutucusu">
            <a:extLst>
              <a:ext uri="{FF2B5EF4-FFF2-40B4-BE49-F238E27FC236}">
                <a16:creationId xmlns:a16="http://schemas.microsoft.com/office/drawing/2014/main" id="{9804C3C3-DF68-4890-BE27-0124B32AAAA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242F373-EE9C-481D-B4B0-C0ECC687C794}"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1 Slayt Görüntüsü Yer Tutucusu">
            <a:extLst>
              <a:ext uri="{FF2B5EF4-FFF2-40B4-BE49-F238E27FC236}">
                <a16:creationId xmlns:a16="http://schemas.microsoft.com/office/drawing/2014/main" id="{4088A347-87E7-4E89-91C1-EF264F4D8146}"/>
              </a:ext>
            </a:extLst>
          </p:cNvPr>
          <p:cNvSpPr>
            <a:spLocks noGrp="1" noRot="1" noChangeAspect="1" noTextEdit="1"/>
          </p:cNvSpPr>
          <p:nvPr>
            <p:ph type="sldImg"/>
          </p:nvPr>
        </p:nvSpPr>
        <p:spPr>
          <a:ln/>
        </p:spPr>
      </p:sp>
      <p:sp>
        <p:nvSpPr>
          <p:cNvPr id="108547" name="2 Not Yer Tutucusu">
            <a:extLst>
              <a:ext uri="{FF2B5EF4-FFF2-40B4-BE49-F238E27FC236}">
                <a16:creationId xmlns:a16="http://schemas.microsoft.com/office/drawing/2014/main" id="{F03A5F50-0274-4832-A046-48678302A4B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108548" name="3 Slayt Numarası Yer Tutucusu">
            <a:extLst>
              <a:ext uri="{FF2B5EF4-FFF2-40B4-BE49-F238E27FC236}">
                <a16:creationId xmlns:a16="http://schemas.microsoft.com/office/drawing/2014/main" id="{7E610B81-F9C4-4107-80ED-CDE0EA0D53D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E36BA8E-EF97-4653-96F8-6FFB934B05FB}"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1 Slayt Görüntüsü Yer Tutucusu">
            <a:extLst>
              <a:ext uri="{FF2B5EF4-FFF2-40B4-BE49-F238E27FC236}">
                <a16:creationId xmlns:a16="http://schemas.microsoft.com/office/drawing/2014/main" id="{6BBEC991-47FB-4228-8174-758B7828C4A4}"/>
              </a:ext>
            </a:extLst>
          </p:cNvPr>
          <p:cNvSpPr>
            <a:spLocks noGrp="1" noRot="1" noChangeAspect="1" noTextEdit="1"/>
          </p:cNvSpPr>
          <p:nvPr>
            <p:ph type="sldImg"/>
          </p:nvPr>
        </p:nvSpPr>
        <p:spPr>
          <a:ln/>
        </p:spPr>
      </p:sp>
      <p:sp>
        <p:nvSpPr>
          <p:cNvPr id="109571" name="2 Not Yer Tutucusu">
            <a:extLst>
              <a:ext uri="{FF2B5EF4-FFF2-40B4-BE49-F238E27FC236}">
                <a16:creationId xmlns:a16="http://schemas.microsoft.com/office/drawing/2014/main" id="{4BBD4846-76D1-4262-835B-2720B702A9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109572" name="3 Slayt Numarası Yer Tutucusu">
            <a:extLst>
              <a:ext uri="{FF2B5EF4-FFF2-40B4-BE49-F238E27FC236}">
                <a16:creationId xmlns:a16="http://schemas.microsoft.com/office/drawing/2014/main" id="{523F8598-AE7C-4E1A-A007-DACAE7706CA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5459B89-136B-4F5F-807E-82AAC19DE7AA}"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1 Slayt Görüntüsü Yer Tutucusu">
            <a:extLst>
              <a:ext uri="{FF2B5EF4-FFF2-40B4-BE49-F238E27FC236}">
                <a16:creationId xmlns:a16="http://schemas.microsoft.com/office/drawing/2014/main" id="{37E6A22D-BAB3-4DF9-B253-919636F50E45}"/>
              </a:ext>
            </a:extLst>
          </p:cNvPr>
          <p:cNvSpPr>
            <a:spLocks noGrp="1" noRot="1" noChangeAspect="1" noTextEdit="1"/>
          </p:cNvSpPr>
          <p:nvPr>
            <p:ph type="sldImg"/>
          </p:nvPr>
        </p:nvSpPr>
        <p:spPr>
          <a:ln/>
        </p:spPr>
      </p:sp>
      <p:sp>
        <p:nvSpPr>
          <p:cNvPr id="110595" name="2 Not Yer Tutucusu">
            <a:extLst>
              <a:ext uri="{FF2B5EF4-FFF2-40B4-BE49-F238E27FC236}">
                <a16:creationId xmlns:a16="http://schemas.microsoft.com/office/drawing/2014/main" id="{DCFFA555-7B8A-4FB3-B860-A86DBD3F3BC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110596" name="3 Slayt Numarası Yer Tutucusu">
            <a:extLst>
              <a:ext uri="{FF2B5EF4-FFF2-40B4-BE49-F238E27FC236}">
                <a16:creationId xmlns:a16="http://schemas.microsoft.com/office/drawing/2014/main" id="{AE472E4F-4193-4F6C-82E2-E39CD5D9D9E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090C07E-2EC7-48EA-B17B-5FB7CDF83995}"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1 Slayt Görüntüsü Yer Tutucusu">
            <a:extLst>
              <a:ext uri="{FF2B5EF4-FFF2-40B4-BE49-F238E27FC236}">
                <a16:creationId xmlns:a16="http://schemas.microsoft.com/office/drawing/2014/main" id="{C2A325C4-F160-4CDF-8D2E-F5BF6BC28B6E}"/>
              </a:ext>
            </a:extLst>
          </p:cNvPr>
          <p:cNvSpPr>
            <a:spLocks noGrp="1" noRot="1" noChangeAspect="1" noTextEdit="1"/>
          </p:cNvSpPr>
          <p:nvPr>
            <p:ph type="sldImg"/>
          </p:nvPr>
        </p:nvSpPr>
        <p:spPr>
          <a:ln/>
        </p:spPr>
      </p:sp>
      <p:sp>
        <p:nvSpPr>
          <p:cNvPr id="111619" name="2 Not Yer Tutucusu">
            <a:extLst>
              <a:ext uri="{FF2B5EF4-FFF2-40B4-BE49-F238E27FC236}">
                <a16:creationId xmlns:a16="http://schemas.microsoft.com/office/drawing/2014/main" id="{CDB6CC5D-EC02-44D4-A5DD-63EC4A082BB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111620" name="3 Slayt Numarası Yer Tutucusu">
            <a:extLst>
              <a:ext uri="{FF2B5EF4-FFF2-40B4-BE49-F238E27FC236}">
                <a16:creationId xmlns:a16="http://schemas.microsoft.com/office/drawing/2014/main" id="{F40EF701-2580-42E7-8D82-31A2974DFEF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EF8DA8A-8B6C-4846-944C-8D4BA38F4CD1}"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1 Slayt Görüntüsü Yer Tutucusu">
            <a:extLst>
              <a:ext uri="{FF2B5EF4-FFF2-40B4-BE49-F238E27FC236}">
                <a16:creationId xmlns:a16="http://schemas.microsoft.com/office/drawing/2014/main" id="{0DA6B579-59C3-40DE-AB67-5CC237ADDAE5}"/>
              </a:ext>
            </a:extLst>
          </p:cNvPr>
          <p:cNvSpPr>
            <a:spLocks noGrp="1" noRot="1" noChangeAspect="1" noTextEdit="1"/>
          </p:cNvSpPr>
          <p:nvPr>
            <p:ph type="sldImg"/>
          </p:nvPr>
        </p:nvSpPr>
        <p:spPr>
          <a:ln/>
        </p:spPr>
      </p:sp>
      <p:sp>
        <p:nvSpPr>
          <p:cNvPr id="112643" name="2 Not Yer Tutucusu">
            <a:extLst>
              <a:ext uri="{FF2B5EF4-FFF2-40B4-BE49-F238E27FC236}">
                <a16:creationId xmlns:a16="http://schemas.microsoft.com/office/drawing/2014/main" id="{5E3AF778-DD57-4332-9D87-C803901D1B6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112644" name="3 Slayt Numarası Yer Tutucusu">
            <a:extLst>
              <a:ext uri="{FF2B5EF4-FFF2-40B4-BE49-F238E27FC236}">
                <a16:creationId xmlns:a16="http://schemas.microsoft.com/office/drawing/2014/main" id="{6FE21FA5-AACA-44F1-8EF2-CDFC008A8E7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E16FDA4-86BC-4600-AFAE-4E427567A29C}" type="slidenum">
              <a:rPr kumimoji="0" lang="tr-TR" altLang="tr-TR"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tr-TR" altLang="tr-TR"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4" name="Line 7">
            <a:extLst>
              <a:ext uri="{FF2B5EF4-FFF2-40B4-BE49-F238E27FC236}">
                <a16:creationId xmlns:a16="http://schemas.microsoft.com/office/drawing/2014/main" id="{4D8C1811-EFF2-4C3D-9E43-10905F336DAB}"/>
              </a:ext>
            </a:extLst>
          </p:cNvPr>
          <p:cNvSpPr>
            <a:spLocks noChangeShapeType="1"/>
          </p:cNvSpPr>
          <p:nvPr/>
        </p:nvSpPr>
        <p:spPr bwMode="auto">
          <a:xfrm>
            <a:off x="2540000" y="1219200"/>
            <a:ext cx="0" cy="2057400"/>
          </a:xfrm>
          <a:prstGeom prst="line">
            <a:avLst/>
          </a:prstGeom>
          <a:noFill/>
          <a:ln w="34925">
            <a:solidFill>
              <a:schemeClr val="tx2"/>
            </a:solidFill>
            <a:round/>
            <a:headEnd/>
            <a:tailEnd/>
          </a:ln>
          <a:extLst>
            <a:ext uri="{909E8E84-426E-40DD-AFC4-6F175D3DCCD1}">
              <a14:hiddenFill xmlns:a14="http://schemas.microsoft.com/office/drawing/2010/main">
                <a:noFill/>
              </a14:hiddenFill>
            </a:ext>
          </a:extLst>
        </p:spPr>
        <p:txBody>
          <a:bodyPr/>
          <a:lstStyle/>
          <a:p>
            <a:endParaRPr lang="tr-TR" sz="1800"/>
          </a:p>
        </p:txBody>
      </p:sp>
      <p:sp>
        <p:nvSpPr>
          <p:cNvPr id="5" name="Oval 8">
            <a:extLst>
              <a:ext uri="{FF2B5EF4-FFF2-40B4-BE49-F238E27FC236}">
                <a16:creationId xmlns:a16="http://schemas.microsoft.com/office/drawing/2014/main" id="{1EA11D56-B75E-4740-8F8E-7026AF70138C}"/>
              </a:ext>
            </a:extLst>
          </p:cNvPr>
          <p:cNvSpPr>
            <a:spLocks noChangeArrowheads="1"/>
          </p:cNvSpPr>
          <p:nvPr/>
        </p:nvSpPr>
        <p:spPr bwMode="auto">
          <a:xfrm>
            <a:off x="218018" y="2103438"/>
            <a:ext cx="463549" cy="34766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endParaRPr lang="tr-TR" altLang="tr-TR" sz="2400">
              <a:latin typeface="Times New Roman" panose="02020603050405020304" pitchFamily="18" charset="0"/>
            </a:endParaRPr>
          </a:p>
        </p:txBody>
      </p:sp>
      <p:sp>
        <p:nvSpPr>
          <p:cNvPr id="6" name="Oval 9">
            <a:extLst>
              <a:ext uri="{FF2B5EF4-FFF2-40B4-BE49-F238E27FC236}">
                <a16:creationId xmlns:a16="http://schemas.microsoft.com/office/drawing/2014/main" id="{A405C91E-36C8-46BF-A80D-221AFD35FFCD}"/>
              </a:ext>
            </a:extLst>
          </p:cNvPr>
          <p:cNvSpPr>
            <a:spLocks noChangeArrowheads="1"/>
          </p:cNvSpPr>
          <p:nvPr/>
        </p:nvSpPr>
        <p:spPr bwMode="auto">
          <a:xfrm>
            <a:off x="986367" y="2105026"/>
            <a:ext cx="465667" cy="34766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endParaRPr lang="tr-TR" altLang="tr-TR" sz="2400">
              <a:latin typeface="Times New Roman" panose="02020603050405020304" pitchFamily="18" charset="0"/>
            </a:endParaRPr>
          </a:p>
        </p:txBody>
      </p:sp>
      <p:sp>
        <p:nvSpPr>
          <p:cNvPr id="7" name="Oval 10">
            <a:extLst>
              <a:ext uri="{FF2B5EF4-FFF2-40B4-BE49-F238E27FC236}">
                <a16:creationId xmlns:a16="http://schemas.microsoft.com/office/drawing/2014/main" id="{30034ECB-35BC-4893-BCF4-861A06520A34}"/>
              </a:ext>
            </a:extLst>
          </p:cNvPr>
          <p:cNvSpPr>
            <a:spLocks noChangeArrowheads="1"/>
          </p:cNvSpPr>
          <p:nvPr/>
        </p:nvSpPr>
        <p:spPr bwMode="auto">
          <a:xfrm>
            <a:off x="1756834" y="2105026"/>
            <a:ext cx="463551" cy="34766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endParaRPr lang="tr-TR" altLang="tr-TR" sz="2400">
              <a:latin typeface="Times New Roman" panose="02020603050405020304" pitchFamily="18" charset="0"/>
            </a:endParaRPr>
          </a:p>
        </p:txBody>
      </p:sp>
      <p:sp>
        <p:nvSpPr>
          <p:cNvPr id="115714" name="Rectangle 2"/>
          <p:cNvSpPr>
            <a:spLocks noGrp="1" noChangeArrowheads="1"/>
          </p:cNvSpPr>
          <p:nvPr>
            <p:ph type="ctrTitle"/>
          </p:nvPr>
        </p:nvSpPr>
        <p:spPr>
          <a:xfrm>
            <a:off x="2844800" y="1371600"/>
            <a:ext cx="8636000" cy="1752600"/>
          </a:xfrm>
        </p:spPr>
        <p:txBody>
          <a:bodyPr/>
          <a:lstStyle>
            <a:lvl1pPr>
              <a:defRPr sz="5400"/>
            </a:lvl1pPr>
          </a:lstStyle>
          <a:p>
            <a:r>
              <a:rPr lang="tr-TR"/>
              <a:t>Asıl başlık stili için tıklatın</a:t>
            </a:r>
          </a:p>
        </p:txBody>
      </p:sp>
      <p:sp>
        <p:nvSpPr>
          <p:cNvPr id="115715" name="Rectangle 3"/>
          <p:cNvSpPr>
            <a:spLocks noGrp="1" noChangeArrowheads="1"/>
          </p:cNvSpPr>
          <p:nvPr>
            <p:ph type="subTitle" idx="1"/>
          </p:nvPr>
        </p:nvSpPr>
        <p:spPr>
          <a:xfrm>
            <a:off x="2844800" y="3733800"/>
            <a:ext cx="8636000" cy="1981200"/>
          </a:xfrm>
        </p:spPr>
        <p:txBody>
          <a:bodyPr/>
          <a:lstStyle>
            <a:lvl1pPr marL="0" indent="0">
              <a:buFont typeface="Wingdings" pitchFamily="2" charset="2"/>
              <a:buNone/>
              <a:defRPr/>
            </a:lvl1pPr>
          </a:lstStyle>
          <a:p>
            <a:r>
              <a:rPr lang="tr-TR"/>
              <a:t>Asıl alt başlık stilini düzenlemek için tıklatın</a:t>
            </a:r>
          </a:p>
        </p:txBody>
      </p:sp>
      <p:sp>
        <p:nvSpPr>
          <p:cNvPr id="8" name="Rectangle 4">
            <a:extLst>
              <a:ext uri="{FF2B5EF4-FFF2-40B4-BE49-F238E27FC236}">
                <a16:creationId xmlns:a16="http://schemas.microsoft.com/office/drawing/2014/main" id="{704A9AC8-5063-49C4-9F95-4E23AD815A91}"/>
              </a:ext>
            </a:extLst>
          </p:cNvPr>
          <p:cNvSpPr>
            <a:spLocks noGrp="1" noChangeArrowheads="1"/>
          </p:cNvSpPr>
          <p:nvPr>
            <p:ph type="dt" sz="half" idx="10"/>
          </p:nvPr>
        </p:nvSpPr>
        <p:spPr>
          <a:xfrm>
            <a:off x="9448800" y="6248400"/>
            <a:ext cx="2032000" cy="457200"/>
          </a:xfrm>
        </p:spPr>
        <p:txBody>
          <a:bodyPr/>
          <a:lstStyle>
            <a:lvl1pPr>
              <a:defRPr/>
            </a:lvl1pPr>
          </a:lstStyle>
          <a:p>
            <a:pPr>
              <a:defRPr/>
            </a:pPr>
            <a:endParaRPr lang="tr-TR"/>
          </a:p>
        </p:txBody>
      </p:sp>
      <p:sp>
        <p:nvSpPr>
          <p:cNvPr id="9" name="Rectangle 5">
            <a:extLst>
              <a:ext uri="{FF2B5EF4-FFF2-40B4-BE49-F238E27FC236}">
                <a16:creationId xmlns:a16="http://schemas.microsoft.com/office/drawing/2014/main" id="{5412ADFF-CE02-418D-B7ED-F8BDA80DC24E}"/>
              </a:ext>
            </a:extLst>
          </p:cNvPr>
          <p:cNvSpPr>
            <a:spLocks noGrp="1" noChangeArrowheads="1"/>
          </p:cNvSpPr>
          <p:nvPr>
            <p:ph type="ftr" sz="quarter" idx="11"/>
          </p:nvPr>
        </p:nvSpPr>
        <p:spPr>
          <a:xfrm>
            <a:off x="5080000" y="6248400"/>
            <a:ext cx="3860800" cy="457200"/>
          </a:xfrm>
        </p:spPr>
        <p:txBody>
          <a:bodyPr/>
          <a:lstStyle>
            <a:lvl1pPr>
              <a:defRPr/>
            </a:lvl1pPr>
          </a:lstStyle>
          <a:p>
            <a:pPr>
              <a:defRPr/>
            </a:pPr>
            <a:endParaRPr lang="tr-TR"/>
          </a:p>
        </p:txBody>
      </p:sp>
      <p:sp>
        <p:nvSpPr>
          <p:cNvPr id="10" name="Rectangle 6">
            <a:extLst>
              <a:ext uri="{FF2B5EF4-FFF2-40B4-BE49-F238E27FC236}">
                <a16:creationId xmlns:a16="http://schemas.microsoft.com/office/drawing/2014/main" id="{58DA91F6-9070-4135-8EE4-9AE6551428F5}"/>
              </a:ext>
            </a:extLst>
          </p:cNvPr>
          <p:cNvSpPr>
            <a:spLocks noGrp="1" noChangeArrowheads="1"/>
          </p:cNvSpPr>
          <p:nvPr>
            <p:ph type="sldNum" sz="quarter" idx="12"/>
          </p:nvPr>
        </p:nvSpPr>
        <p:spPr>
          <a:xfrm>
            <a:off x="2946400" y="6248400"/>
            <a:ext cx="1625600" cy="457200"/>
          </a:xfrm>
        </p:spPr>
        <p:txBody>
          <a:bodyPr/>
          <a:lstStyle>
            <a:lvl1pPr>
              <a:defRPr/>
            </a:lvl1pPr>
          </a:lstStyle>
          <a:p>
            <a:fld id="{6CBD5304-A819-4CAB-BFFF-F12A8BF4B052}" type="slidenum">
              <a:rPr lang="tr-TR" altLang="tr-TR"/>
              <a:pPr/>
              <a:t>‹#›</a:t>
            </a:fld>
            <a:endParaRPr lang="tr-TR" altLang="tr-TR"/>
          </a:p>
        </p:txBody>
      </p:sp>
    </p:spTree>
    <p:extLst>
      <p:ext uri="{BB962C8B-B14F-4D97-AF65-F5344CB8AC3E}">
        <p14:creationId xmlns:p14="http://schemas.microsoft.com/office/powerpoint/2010/main" val="158008495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a:extLst>
              <a:ext uri="{FF2B5EF4-FFF2-40B4-BE49-F238E27FC236}">
                <a16:creationId xmlns:a16="http://schemas.microsoft.com/office/drawing/2014/main" id="{1AABC084-8B22-4821-94EF-9DEA71407B65}"/>
              </a:ext>
            </a:extLst>
          </p:cNvPr>
          <p:cNvSpPr>
            <a:spLocks noGrp="1" noChangeArrowheads="1"/>
          </p:cNvSpPr>
          <p:nvPr>
            <p:ph type="dt" sz="half" idx="10"/>
          </p:nvPr>
        </p:nvSpPr>
        <p:spPr>
          <a:ln/>
        </p:spPr>
        <p:txBody>
          <a:bodyPr/>
          <a:lstStyle>
            <a:lvl1pPr>
              <a:defRPr/>
            </a:lvl1pPr>
          </a:lstStyle>
          <a:p>
            <a:pPr>
              <a:defRPr/>
            </a:pPr>
            <a:endParaRPr lang="tr-TR"/>
          </a:p>
        </p:txBody>
      </p:sp>
      <p:sp>
        <p:nvSpPr>
          <p:cNvPr id="5" name="Rectangle 5">
            <a:extLst>
              <a:ext uri="{FF2B5EF4-FFF2-40B4-BE49-F238E27FC236}">
                <a16:creationId xmlns:a16="http://schemas.microsoft.com/office/drawing/2014/main" id="{AE0D8F7A-B012-4A81-986E-4E9EA69676ED}"/>
              </a:ext>
            </a:extLst>
          </p:cNvPr>
          <p:cNvSpPr>
            <a:spLocks noGrp="1" noChangeArrowheads="1"/>
          </p:cNvSpPr>
          <p:nvPr>
            <p:ph type="ftr" sz="quarter" idx="11"/>
          </p:nvPr>
        </p:nvSpPr>
        <p:spPr>
          <a:ln/>
        </p:spPr>
        <p:txBody>
          <a:bodyPr/>
          <a:lstStyle>
            <a:lvl1pPr>
              <a:defRPr/>
            </a:lvl1pPr>
          </a:lstStyle>
          <a:p>
            <a:pPr>
              <a:defRPr/>
            </a:pPr>
            <a:endParaRPr lang="tr-TR"/>
          </a:p>
        </p:txBody>
      </p:sp>
      <p:sp>
        <p:nvSpPr>
          <p:cNvPr id="6" name="Rectangle 6">
            <a:extLst>
              <a:ext uri="{FF2B5EF4-FFF2-40B4-BE49-F238E27FC236}">
                <a16:creationId xmlns:a16="http://schemas.microsoft.com/office/drawing/2014/main" id="{472B9D39-5161-4DBC-A750-EC3561D7CF4B}"/>
              </a:ext>
            </a:extLst>
          </p:cNvPr>
          <p:cNvSpPr>
            <a:spLocks noGrp="1" noChangeArrowheads="1"/>
          </p:cNvSpPr>
          <p:nvPr>
            <p:ph type="sldNum" sz="quarter" idx="12"/>
          </p:nvPr>
        </p:nvSpPr>
        <p:spPr>
          <a:ln/>
        </p:spPr>
        <p:txBody>
          <a:bodyPr/>
          <a:lstStyle>
            <a:lvl1pPr>
              <a:defRPr/>
            </a:lvl1pPr>
          </a:lstStyle>
          <a:p>
            <a:fld id="{00AC055A-3503-4C2A-90F4-828951BD56F8}" type="slidenum">
              <a:rPr lang="tr-TR" altLang="tr-TR"/>
              <a:pPr/>
              <a:t>‹#›</a:t>
            </a:fld>
            <a:endParaRPr lang="tr-TR" altLang="tr-TR"/>
          </a:p>
        </p:txBody>
      </p:sp>
    </p:spTree>
    <p:extLst>
      <p:ext uri="{BB962C8B-B14F-4D97-AF65-F5344CB8AC3E}">
        <p14:creationId xmlns:p14="http://schemas.microsoft.com/office/powerpoint/2010/main" val="42300106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9042400" y="190500"/>
            <a:ext cx="2336800" cy="5829300"/>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2032000" y="190500"/>
            <a:ext cx="6807200" cy="5829300"/>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a:extLst>
              <a:ext uri="{FF2B5EF4-FFF2-40B4-BE49-F238E27FC236}">
                <a16:creationId xmlns:a16="http://schemas.microsoft.com/office/drawing/2014/main" id="{4D984D0C-475D-4997-9252-B1EB56D020B9}"/>
              </a:ext>
            </a:extLst>
          </p:cNvPr>
          <p:cNvSpPr>
            <a:spLocks noGrp="1" noChangeArrowheads="1"/>
          </p:cNvSpPr>
          <p:nvPr>
            <p:ph type="dt" sz="half" idx="10"/>
          </p:nvPr>
        </p:nvSpPr>
        <p:spPr>
          <a:ln/>
        </p:spPr>
        <p:txBody>
          <a:bodyPr/>
          <a:lstStyle>
            <a:lvl1pPr>
              <a:defRPr/>
            </a:lvl1pPr>
          </a:lstStyle>
          <a:p>
            <a:pPr>
              <a:defRPr/>
            </a:pPr>
            <a:endParaRPr lang="tr-TR"/>
          </a:p>
        </p:txBody>
      </p:sp>
      <p:sp>
        <p:nvSpPr>
          <p:cNvPr id="5" name="Rectangle 5">
            <a:extLst>
              <a:ext uri="{FF2B5EF4-FFF2-40B4-BE49-F238E27FC236}">
                <a16:creationId xmlns:a16="http://schemas.microsoft.com/office/drawing/2014/main" id="{68906396-ED61-4DC9-90C2-C829CE396E2E}"/>
              </a:ext>
            </a:extLst>
          </p:cNvPr>
          <p:cNvSpPr>
            <a:spLocks noGrp="1" noChangeArrowheads="1"/>
          </p:cNvSpPr>
          <p:nvPr>
            <p:ph type="ftr" sz="quarter" idx="11"/>
          </p:nvPr>
        </p:nvSpPr>
        <p:spPr>
          <a:ln/>
        </p:spPr>
        <p:txBody>
          <a:bodyPr/>
          <a:lstStyle>
            <a:lvl1pPr>
              <a:defRPr/>
            </a:lvl1pPr>
          </a:lstStyle>
          <a:p>
            <a:pPr>
              <a:defRPr/>
            </a:pPr>
            <a:endParaRPr lang="tr-TR"/>
          </a:p>
        </p:txBody>
      </p:sp>
      <p:sp>
        <p:nvSpPr>
          <p:cNvPr id="6" name="Rectangle 6">
            <a:extLst>
              <a:ext uri="{FF2B5EF4-FFF2-40B4-BE49-F238E27FC236}">
                <a16:creationId xmlns:a16="http://schemas.microsoft.com/office/drawing/2014/main" id="{E43EEF5E-F09A-4975-BD30-58DF74C81E70}"/>
              </a:ext>
            </a:extLst>
          </p:cNvPr>
          <p:cNvSpPr>
            <a:spLocks noGrp="1" noChangeArrowheads="1"/>
          </p:cNvSpPr>
          <p:nvPr>
            <p:ph type="sldNum" sz="quarter" idx="12"/>
          </p:nvPr>
        </p:nvSpPr>
        <p:spPr>
          <a:ln/>
        </p:spPr>
        <p:txBody>
          <a:bodyPr/>
          <a:lstStyle>
            <a:lvl1pPr>
              <a:defRPr/>
            </a:lvl1pPr>
          </a:lstStyle>
          <a:p>
            <a:fld id="{362CCFCA-FB6B-41B6-9D7E-404102D7E276}" type="slidenum">
              <a:rPr lang="tr-TR" altLang="tr-TR"/>
              <a:pPr/>
              <a:t>‹#›</a:t>
            </a:fld>
            <a:endParaRPr lang="tr-TR" altLang="tr-TR"/>
          </a:p>
        </p:txBody>
      </p:sp>
    </p:spTree>
    <p:extLst>
      <p:ext uri="{BB962C8B-B14F-4D97-AF65-F5344CB8AC3E}">
        <p14:creationId xmlns:p14="http://schemas.microsoft.com/office/powerpoint/2010/main" val="315135441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2032000" y="190500"/>
            <a:ext cx="9347200" cy="1527175"/>
          </a:xfrm>
        </p:spPr>
        <p:txBody>
          <a:bodyPr/>
          <a:lstStyle/>
          <a:p>
            <a:r>
              <a:rPr lang="tr-TR"/>
              <a:t>Asıl başlık stili için tıklatın</a:t>
            </a:r>
          </a:p>
        </p:txBody>
      </p:sp>
      <p:sp>
        <p:nvSpPr>
          <p:cNvPr id="3" name="2 Metin Yer Tutucusu"/>
          <p:cNvSpPr>
            <a:spLocks noGrp="1"/>
          </p:cNvSpPr>
          <p:nvPr>
            <p:ph type="body" sz="half" idx="1"/>
          </p:nvPr>
        </p:nvSpPr>
        <p:spPr>
          <a:xfrm>
            <a:off x="2032000" y="1905000"/>
            <a:ext cx="4572000" cy="4114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6807200" y="1905000"/>
            <a:ext cx="4572000" cy="4114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4">
            <a:extLst>
              <a:ext uri="{FF2B5EF4-FFF2-40B4-BE49-F238E27FC236}">
                <a16:creationId xmlns:a16="http://schemas.microsoft.com/office/drawing/2014/main" id="{B2540780-4FB3-45B3-95BD-07C5285BFF75}"/>
              </a:ext>
            </a:extLst>
          </p:cNvPr>
          <p:cNvSpPr>
            <a:spLocks noGrp="1" noChangeArrowheads="1"/>
          </p:cNvSpPr>
          <p:nvPr>
            <p:ph type="dt" sz="half" idx="10"/>
          </p:nvPr>
        </p:nvSpPr>
        <p:spPr>
          <a:ln/>
        </p:spPr>
        <p:txBody>
          <a:bodyPr/>
          <a:lstStyle>
            <a:lvl1pPr>
              <a:defRPr/>
            </a:lvl1pPr>
          </a:lstStyle>
          <a:p>
            <a:pPr>
              <a:defRPr/>
            </a:pPr>
            <a:endParaRPr lang="tr-TR"/>
          </a:p>
        </p:txBody>
      </p:sp>
      <p:sp>
        <p:nvSpPr>
          <p:cNvPr id="6" name="Rectangle 5">
            <a:extLst>
              <a:ext uri="{FF2B5EF4-FFF2-40B4-BE49-F238E27FC236}">
                <a16:creationId xmlns:a16="http://schemas.microsoft.com/office/drawing/2014/main" id="{DD9567DE-FD91-495A-8CE1-97D084C5630F}"/>
              </a:ext>
            </a:extLst>
          </p:cNvPr>
          <p:cNvSpPr>
            <a:spLocks noGrp="1" noChangeArrowheads="1"/>
          </p:cNvSpPr>
          <p:nvPr>
            <p:ph type="ftr" sz="quarter" idx="11"/>
          </p:nvPr>
        </p:nvSpPr>
        <p:spPr>
          <a:ln/>
        </p:spPr>
        <p:txBody>
          <a:bodyPr/>
          <a:lstStyle>
            <a:lvl1pPr>
              <a:defRPr/>
            </a:lvl1pPr>
          </a:lstStyle>
          <a:p>
            <a:pPr>
              <a:defRPr/>
            </a:pPr>
            <a:endParaRPr lang="tr-TR"/>
          </a:p>
        </p:txBody>
      </p:sp>
      <p:sp>
        <p:nvSpPr>
          <p:cNvPr id="7" name="Rectangle 6">
            <a:extLst>
              <a:ext uri="{FF2B5EF4-FFF2-40B4-BE49-F238E27FC236}">
                <a16:creationId xmlns:a16="http://schemas.microsoft.com/office/drawing/2014/main" id="{DDAEBC0D-336B-466F-8182-C536EB457F74}"/>
              </a:ext>
            </a:extLst>
          </p:cNvPr>
          <p:cNvSpPr>
            <a:spLocks noGrp="1" noChangeArrowheads="1"/>
          </p:cNvSpPr>
          <p:nvPr>
            <p:ph type="sldNum" sz="quarter" idx="12"/>
          </p:nvPr>
        </p:nvSpPr>
        <p:spPr>
          <a:ln/>
        </p:spPr>
        <p:txBody>
          <a:bodyPr/>
          <a:lstStyle>
            <a:lvl1pPr>
              <a:defRPr/>
            </a:lvl1pPr>
          </a:lstStyle>
          <a:p>
            <a:fld id="{E93BD102-E7CC-4703-97C8-1D24E9054017}" type="slidenum">
              <a:rPr lang="tr-TR" altLang="tr-TR"/>
              <a:pPr/>
              <a:t>‹#›</a:t>
            </a:fld>
            <a:endParaRPr lang="tr-TR" altLang="tr-TR"/>
          </a:p>
        </p:txBody>
      </p:sp>
    </p:spTree>
    <p:extLst>
      <p:ext uri="{BB962C8B-B14F-4D97-AF65-F5344CB8AC3E}">
        <p14:creationId xmlns:p14="http://schemas.microsoft.com/office/powerpoint/2010/main" val="254770989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İçerik">
    <p:spTree>
      <p:nvGrpSpPr>
        <p:cNvPr id="1" name=""/>
        <p:cNvGrpSpPr/>
        <p:nvPr/>
      </p:nvGrpSpPr>
      <p:grpSpPr>
        <a:xfrm>
          <a:off x="0" y="0"/>
          <a:ext cx="0" cy="0"/>
          <a:chOff x="0" y="0"/>
          <a:chExt cx="0" cy="0"/>
        </a:xfrm>
      </p:grpSpPr>
      <p:sp>
        <p:nvSpPr>
          <p:cNvPr id="2" name="1 İçerik Yer Tutucusu"/>
          <p:cNvSpPr>
            <a:spLocks noGrp="1"/>
          </p:cNvSpPr>
          <p:nvPr>
            <p:ph/>
          </p:nvPr>
        </p:nvSpPr>
        <p:spPr>
          <a:xfrm>
            <a:off x="2032000" y="190500"/>
            <a:ext cx="9347200" cy="58293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3" name="Rectangle 4">
            <a:extLst>
              <a:ext uri="{FF2B5EF4-FFF2-40B4-BE49-F238E27FC236}">
                <a16:creationId xmlns:a16="http://schemas.microsoft.com/office/drawing/2014/main" id="{EEDF9C67-5DFF-481A-9E02-232237DCA6D5}"/>
              </a:ext>
            </a:extLst>
          </p:cNvPr>
          <p:cNvSpPr>
            <a:spLocks noGrp="1" noChangeArrowheads="1"/>
          </p:cNvSpPr>
          <p:nvPr>
            <p:ph type="dt" sz="half" idx="10"/>
          </p:nvPr>
        </p:nvSpPr>
        <p:spPr>
          <a:ln/>
        </p:spPr>
        <p:txBody>
          <a:bodyPr/>
          <a:lstStyle>
            <a:lvl1pPr>
              <a:defRPr/>
            </a:lvl1pPr>
          </a:lstStyle>
          <a:p>
            <a:pPr>
              <a:defRPr/>
            </a:pPr>
            <a:endParaRPr lang="tr-TR"/>
          </a:p>
        </p:txBody>
      </p:sp>
      <p:sp>
        <p:nvSpPr>
          <p:cNvPr id="4" name="Rectangle 5">
            <a:extLst>
              <a:ext uri="{FF2B5EF4-FFF2-40B4-BE49-F238E27FC236}">
                <a16:creationId xmlns:a16="http://schemas.microsoft.com/office/drawing/2014/main" id="{7849A2E9-7CDB-4D49-BDF2-42404BBAB804}"/>
              </a:ext>
            </a:extLst>
          </p:cNvPr>
          <p:cNvSpPr>
            <a:spLocks noGrp="1" noChangeArrowheads="1"/>
          </p:cNvSpPr>
          <p:nvPr>
            <p:ph type="ftr" sz="quarter" idx="11"/>
          </p:nvPr>
        </p:nvSpPr>
        <p:spPr>
          <a:ln/>
        </p:spPr>
        <p:txBody>
          <a:bodyPr/>
          <a:lstStyle>
            <a:lvl1pPr>
              <a:defRPr/>
            </a:lvl1pPr>
          </a:lstStyle>
          <a:p>
            <a:pPr>
              <a:defRPr/>
            </a:pPr>
            <a:endParaRPr lang="tr-TR"/>
          </a:p>
        </p:txBody>
      </p:sp>
      <p:sp>
        <p:nvSpPr>
          <p:cNvPr id="5" name="Rectangle 6">
            <a:extLst>
              <a:ext uri="{FF2B5EF4-FFF2-40B4-BE49-F238E27FC236}">
                <a16:creationId xmlns:a16="http://schemas.microsoft.com/office/drawing/2014/main" id="{C19A7979-E213-4AF1-9C7D-E6A80EA1C95C}"/>
              </a:ext>
            </a:extLst>
          </p:cNvPr>
          <p:cNvSpPr>
            <a:spLocks noGrp="1" noChangeArrowheads="1"/>
          </p:cNvSpPr>
          <p:nvPr>
            <p:ph type="sldNum" sz="quarter" idx="12"/>
          </p:nvPr>
        </p:nvSpPr>
        <p:spPr>
          <a:ln/>
        </p:spPr>
        <p:txBody>
          <a:bodyPr/>
          <a:lstStyle>
            <a:lvl1pPr>
              <a:defRPr/>
            </a:lvl1pPr>
          </a:lstStyle>
          <a:p>
            <a:fld id="{0CA5FA25-789C-4A48-A7F6-C6BEB9833B6D}" type="slidenum">
              <a:rPr lang="tr-TR" altLang="tr-TR"/>
              <a:pPr/>
              <a:t>‹#›</a:t>
            </a:fld>
            <a:endParaRPr lang="tr-TR" altLang="tr-TR"/>
          </a:p>
        </p:txBody>
      </p:sp>
    </p:spTree>
    <p:extLst>
      <p:ext uri="{BB962C8B-B14F-4D97-AF65-F5344CB8AC3E}">
        <p14:creationId xmlns:p14="http://schemas.microsoft.com/office/powerpoint/2010/main" val="9771040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Başlık, Metin ve 2 İçerik">
    <p:spTree>
      <p:nvGrpSpPr>
        <p:cNvPr id="1" name=""/>
        <p:cNvGrpSpPr/>
        <p:nvPr/>
      </p:nvGrpSpPr>
      <p:grpSpPr>
        <a:xfrm>
          <a:off x="0" y="0"/>
          <a:ext cx="0" cy="0"/>
          <a:chOff x="0" y="0"/>
          <a:chExt cx="0" cy="0"/>
        </a:xfrm>
      </p:grpSpPr>
      <p:sp>
        <p:nvSpPr>
          <p:cNvPr id="2" name="1 Başlık"/>
          <p:cNvSpPr>
            <a:spLocks noGrp="1"/>
          </p:cNvSpPr>
          <p:nvPr>
            <p:ph type="title"/>
          </p:nvPr>
        </p:nvSpPr>
        <p:spPr>
          <a:xfrm>
            <a:off x="2032000" y="190500"/>
            <a:ext cx="9347200" cy="1527175"/>
          </a:xfrm>
        </p:spPr>
        <p:txBody>
          <a:bodyPr/>
          <a:lstStyle/>
          <a:p>
            <a:r>
              <a:rPr lang="tr-TR"/>
              <a:t>Asıl başlık stili için tıklatın</a:t>
            </a:r>
          </a:p>
        </p:txBody>
      </p:sp>
      <p:sp>
        <p:nvSpPr>
          <p:cNvPr id="3" name="2 Metin Yer Tutucusu"/>
          <p:cNvSpPr>
            <a:spLocks noGrp="1"/>
          </p:cNvSpPr>
          <p:nvPr>
            <p:ph type="body" sz="half" idx="1"/>
          </p:nvPr>
        </p:nvSpPr>
        <p:spPr>
          <a:xfrm>
            <a:off x="2032000" y="1905000"/>
            <a:ext cx="4572000" cy="4114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quarter" idx="2"/>
          </p:nvPr>
        </p:nvSpPr>
        <p:spPr>
          <a:xfrm>
            <a:off x="6807200" y="1905000"/>
            <a:ext cx="4572000" cy="19812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İçerik Yer Tutucusu"/>
          <p:cNvSpPr>
            <a:spLocks noGrp="1"/>
          </p:cNvSpPr>
          <p:nvPr>
            <p:ph sz="quarter" idx="3"/>
          </p:nvPr>
        </p:nvSpPr>
        <p:spPr>
          <a:xfrm>
            <a:off x="6807200" y="4038600"/>
            <a:ext cx="4572000" cy="19812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Rectangle 4">
            <a:extLst>
              <a:ext uri="{FF2B5EF4-FFF2-40B4-BE49-F238E27FC236}">
                <a16:creationId xmlns:a16="http://schemas.microsoft.com/office/drawing/2014/main" id="{8E771406-C1FF-47BB-B282-C7678DB32D80}"/>
              </a:ext>
            </a:extLst>
          </p:cNvPr>
          <p:cNvSpPr>
            <a:spLocks noGrp="1" noChangeArrowheads="1"/>
          </p:cNvSpPr>
          <p:nvPr>
            <p:ph type="dt" sz="half" idx="10"/>
          </p:nvPr>
        </p:nvSpPr>
        <p:spPr>
          <a:ln/>
        </p:spPr>
        <p:txBody>
          <a:bodyPr/>
          <a:lstStyle>
            <a:lvl1pPr>
              <a:defRPr/>
            </a:lvl1pPr>
          </a:lstStyle>
          <a:p>
            <a:pPr>
              <a:defRPr/>
            </a:pPr>
            <a:endParaRPr lang="tr-TR"/>
          </a:p>
        </p:txBody>
      </p:sp>
      <p:sp>
        <p:nvSpPr>
          <p:cNvPr id="7" name="Rectangle 5">
            <a:extLst>
              <a:ext uri="{FF2B5EF4-FFF2-40B4-BE49-F238E27FC236}">
                <a16:creationId xmlns:a16="http://schemas.microsoft.com/office/drawing/2014/main" id="{A9003A6B-1EB1-4390-B106-72D56FAD9981}"/>
              </a:ext>
            </a:extLst>
          </p:cNvPr>
          <p:cNvSpPr>
            <a:spLocks noGrp="1" noChangeArrowheads="1"/>
          </p:cNvSpPr>
          <p:nvPr>
            <p:ph type="ftr" sz="quarter" idx="11"/>
          </p:nvPr>
        </p:nvSpPr>
        <p:spPr>
          <a:ln/>
        </p:spPr>
        <p:txBody>
          <a:bodyPr/>
          <a:lstStyle>
            <a:lvl1pPr>
              <a:defRPr/>
            </a:lvl1pPr>
          </a:lstStyle>
          <a:p>
            <a:pPr>
              <a:defRPr/>
            </a:pPr>
            <a:endParaRPr lang="tr-TR"/>
          </a:p>
        </p:txBody>
      </p:sp>
      <p:sp>
        <p:nvSpPr>
          <p:cNvPr id="8" name="Rectangle 6">
            <a:extLst>
              <a:ext uri="{FF2B5EF4-FFF2-40B4-BE49-F238E27FC236}">
                <a16:creationId xmlns:a16="http://schemas.microsoft.com/office/drawing/2014/main" id="{1352498C-2BE9-4EB6-8BF1-5FFB10AF5BC0}"/>
              </a:ext>
            </a:extLst>
          </p:cNvPr>
          <p:cNvSpPr>
            <a:spLocks noGrp="1" noChangeArrowheads="1"/>
          </p:cNvSpPr>
          <p:nvPr>
            <p:ph type="sldNum" sz="quarter" idx="12"/>
          </p:nvPr>
        </p:nvSpPr>
        <p:spPr>
          <a:ln/>
        </p:spPr>
        <p:txBody>
          <a:bodyPr/>
          <a:lstStyle>
            <a:lvl1pPr>
              <a:defRPr/>
            </a:lvl1pPr>
          </a:lstStyle>
          <a:p>
            <a:fld id="{03900115-1834-417B-971E-D66A7D7CAA6F}" type="slidenum">
              <a:rPr lang="tr-TR" altLang="tr-TR"/>
              <a:pPr/>
              <a:t>‹#›</a:t>
            </a:fld>
            <a:endParaRPr lang="tr-TR" altLang="tr-TR"/>
          </a:p>
        </p:txBody>
      </p:sp>
    </p:spTree>
    <p:extLst>
      <p:ext uri="{BB962C8B-B14F-4D97-AF65-F5344CB8AC3E}">
        <p14:creationId xmlns:p14="http://schemas.microsoft.com/office/powerpoint/2010/main" val="197564842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a:extLst>
              <a:ext uri="{FF2B5EF4-FFF2-40B4-BE49-F238E27FC236}">
                <a16:creationId xmlns:a16="http://schemas.microsoft.com/office/drawing/2014/main" id="{53441CAB-E412-4455-A2CD-28CD4D36EE7F}"/>
              </a:ext>
            </a:extLst>
          </p:cNvPr>
          <p:cNvSpPr>
            <a:spLocks noGrp="1" noChangeArrowheads="1"/>
          </p:cNvSpPr>
          <p:nvPr>
            <p:ph type="dt" sz="half" idx="10"/>
          </p:nvPr>
        </p:nvSpPr>
        <p:spPr>
          <a:ln/>
        </p:spPr>
        <p:txBody>
          <a:bodyPr/>
          <a:lstStyle>
            <a:lvl1pPr>
              <a:defRPr/>
            </a:lvl1pPr>
          </a:lstStyle>
          <a:p>
            <a:pPr>
              <a:defRPr/>
            </a:pPr>
            <a:endParaRPr lang="tr-TR"/>
          </a:p>
        </p:txBody>
      </p:sp>
      <p:sp>
        <p:nvSpPr>
          <p:cNvPr id="5" name="Rectangle 5">
            <a:extLst>
              <a:ext uri="{FF2B5EF4-FFF2-40B4-BE49-F238E27FC236}">
                <a16:creationId xmlns:a16="http://schemas.microsoft.com/office/drawing/2014/main" id="{3266B61E-461D-4901-A264-5C18652ACD7F}"/>
              </a:ext>
            </a:extLst>
          </p:cNvPr>
          <p:cNvSpPr>
            <a:spLocks noGrp="1" noChangeArrowheads="1"/>
          </p:cNvSpPr>
          <p:nvPr>
            <p:ph type="ftr" sz="quarter" idx="11"/>
          </p:nvPr>
        </p:nvSpPr>
        <p:spPr>
          <a:ln/>
        </p:spPr>
        <p:txBody>
          <a:bodyPr/>
          <a:lstStyle>
            <a:lvl1pPr>
              <a:defRPr/>
            </a:lvl1pPr>
          </a:lstStyle>
          <a:p>
            <a:pPr>
              <a:defRPr/>
            </a:pPr>
            <a:endParaRPr lang="tr-TR"/>
          </a:p>
        </p:txBody>
      </p:sp>
      <p:sp>
        <p:nvSpPr>
          <p:cNvPr id="6" name="Rectangle 6">
            <a:extLst>
              <a:ext uri="{FF2B5EF4-FFF2-40B4-BE49-F238E27FC236}">
                <a16:creationId xmlns:a16="http://schemas.microsoft.com/office/drawing/2014/main" id="{82C26DF4-F055-4699-BF50-321C8984B8B8}"/>
              </a:ext>
            </a:extLst>
          </p:cNvPr>
          <p:cNvSpPr>
            <a:spLocks noGrp="1" noChangeArrowheads="1"/>
          </p:cNvSpPr>
          <p:nvPr>
            <p:ph type="sldNum" sz="quarter" idx="12"/>
          </p:nvPr>
        </p:nvSpPr>
        <p:spPr>
          <a:ln/>
        </p:spPr>
        <p:txBody>
          <a:bodyPr/>
          <a:lstStyle>
            <a:lvl1pPr>
              <a:defRPr/>
            </a:lvl1pPr>
          </a:lstStyle>
          <a:p>
            <a:fld id="{3F16D48C-DAD3-4FA9-9270-69BEB6ED205D}" type="slidenum">
              <a:rPr lang="tr-TR" altLang="tr-TR"/>
              <a:pPr/>
              <a:t>‹#›</a:t>
            </a:fld>
            <a:endParaRPr lang="tr-TR" altLang="tr-TR"/>
          </a:p>
        </p:txBody>
      </p:sp>
    </p:spTree>
    <p:extLst>
      <p:ext uri="{BB962C8B-B14F-4D97-AF65-F5344CB8AC3E}">
        <p14:creationId xmlns:p14="http://schemas.microsoft.com/office/powerpoint/2010/main" val="1136210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963084" y="4406901"/>
            <a:ext cx="103632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Rectangle 4">
            <a:extLst>
              <a:ext uri="{FF2B5EF4-FFF2-40B4-BE49-F238E27FC236}">
                <a16:creationId xmlns:a16="http://schemas.microsoft.com/office/drawing/2014/main" id="{761CA9C6-9528-43FB-9864-7E8CB4A82F66}"/>
              </a:ext>
            </a:extLst>
          </p:cNvPr>
          <p:cNvSpPr>
            <a:spLocks noGrp="1" noChangeArrowheads="1"/>
          </p:cNvSpPr>
          <p:nvPr>
            <p:ph type="dt" sz="half" idx="10"/>
          </p:nvPr>
        </p:nvSpPr>
        <p:spPr>
          <a:ln/>
        </p:spPr>
        <p:txBody>
          <a:bodyPr/>
          <a:lstStyle>
            <a:lvl1pPr>
              <a:defRPr/>
            </a:lvl1pPr>
          </a:lstStyle>
          <a:p>
            <a:pPr>
              <a:defRPr/>
            </a:pPr>
            <a:endParaRPr lang="tr-TR"/>
          </a:p>
        </p:txBody>
      </p:sp>
      <p:sp>
        <p:nvSpPr>
          <p:cNvPr id="5" name="Rectangle 5">
            <a:extLst>
              <a:ext uri="{FF2B5EF4-FFF2-40B4-BE49-F238E27FC236}">
                <a16:creationId xmlns:a16="http://schemas.microsoft.com/office/drawing/2014/main" id="{4E6CD12D-0269-4C11-994F-37C94E6B4CC1}"/>
              </a:ext>
            </a:extLst>
          </p:cNvPr>
          <p:cNvSpPr>
            <a:spLocks noGrp="1" noChangeArrowheads="1"/>
          </p:cNvSpPr>
          <p:nvPr>
            <p:ph type="ftr" sz="quarter" idx="11"/>
          </p:nvPr>
        </p:nvSpPr>
        <p:spPr>
          <a:ln/>
        </p:spPr>
        <p:txBody>
          <a:bodyPr/>
          <a:lstStyle>
            <a:lvl1pPr>
              <a:defRPr/>
            </a:lvl1pPr>
          </a:lstStyle>
          <a:p>
            <a:pPr>
              <a:defRPr/>
            </a:pPr>
            <a:endParaRPr lang="tr-TR"/>
          </a:p>
        </p:txBody>
      </p:sp>
      <p:sp>
        <p:nvSpPr>
          <p:cNvPr id="6" name="Rectangle 6">
            <a:extLst>
              <a:ext uri="{FF2B5EF4-FFF2-40B4-BE49-F238E27FC236}">
                <a16:creationId xmlns:a16="http://schemas.microsoft.com/office/drawing/2014/main" id="{4751F3F6-F59F-44B8-8A84-82AC5995E96C}"/>
              </a:ext>
            </a:extLst>
          </p:cNvPr>
          <p:cNvSpPr>
            <a:spLocks noGrp="1" noChangeArrowheads="1"/>
          </p:cNvSpPr>
          <p:nvPr>
            <p:ph type="sldNum" sz="quarter" idx="12"/>
          </p:nvPr>
        </p:nvSpPr>
        <p:spPr>
          <a:ln/>
        </p:spPr>
        <p:txBody>
          <a:bodyPr/>
          <a:lstStyle>
            <a:lvl1pPr>
              <a:defRPr/>
            </a:lvl1pPr>
          </a:lstStyle>
          <a:p>
            <a:fld id="{565085B7-467C-4BB5-9F53-4761F9D6FB45}" type="slidenum">
              <a:rPr lang="tr-TR" altLang="tr-TR"/>
              <a:pPr/>
              <a:t>‹#›</a:t>
            </a:fld>
            <a:endParaRPr lang="tr-TR" altLang="tr-TR"/>
          </a:p>
        </p:txBody>
      </p:sp>
    </p:spTree>
    <p:extLst>
      <p:ext uri="{BB962C8B-B14F-4D97-AF65-F5344CB8AC3E}">
        <p14:creationId xmlns:p14="http://schemas.microsoft.com/office/powerpoint/2010/main" val="253038036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2032000" y="1905000"/>
            <a:ext cx="4572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6807200" y="1905000"/>
            <a:ext cx="4572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4">
            <a:extLst>
              <a:ext uri="{FF2B5EF4-FFF2-40B4-BE49-F238E27FC236}">
                <a16:creationId xmlns:a16="http://schemas.microsoft.com/office/drawing/2014/main" id="{7ABE706D-3F0A-4475-81A0-7D052704E8E8}"/>
              </a:ext>
            </a:extLst>
          </p:cNvPr>
          <p:cNvSpPr>
            <a:spLocks noGrp="1" noChangeArrowheads="1"/>
          </p:cNvSpPr>
          <p:nvPr>
            <p:ph type="dt" sz="half" idx="10"/>
          </p:nvPr>
        </p:nvSpPr>
        <p:spPr>
          <a:ln/>
        </p:spPr>
        <p:txBody>
          <a:bodyPr/>
          <a:lstStyle>
            <a:lvl1pPr>
              <a:defRPr/>
            </a:lvl1pPr>
          </a:lstStyle>
          <a:p>
            <a:pPr>
              <a:defRPr/>
            </a:pPr>
            <a:endParaRPr lang="tr-TR"/>
          </a:p>
        </p:txBody>
      </p:sp>
      <p:sp>
        <p:nvSpPr>
          <p:cNvPr id="6" name="Rectangle 5">
            <a:extLst>
              <a:ext uri="{FF2B5EF4-FFF2-40B4-BE49-F238E27FC236}">
                <a16:creationId xmlns:a16="http://schemas.microsoft.com/office/drawing/2014/main" id="{6765A235-A77B-444D-B563-5BC8E0376033}"/>
              </a:ext>
            </a:extLst>
          </p:cNvPr>
          <p:cNvSpPr>
            <a:spLocks noGrp="1" noChangeArrowheads="1"/>
          </p:cNvSpPr>
          <p:nvPr>
            <p:ph type="ftr" sz="quarter" idx="11"/>
          </p:nvPr>
        </p:nvSpPr>
        <p:spPr>
          <a:ln/>
        </p:spPr>
        <p:txBody>
          <a:bodyPr/>
          <a:lstStyle>
            <a:lvl1pPr>
              <a:defRPr/>
            </a:lvl1pPr>
          </a:lstStyle>
          <a:p>
            <a:pPr>
              <a:defRPr/>
            </a:pPr>
            <a:endParaRPr lang="tr-TR"/>
          </a:p>
        </p:txBody>
      </p:sp>
      <p:sp>
        <p:nvSpPr>
          <p:cNvPr id="7" name="Rectangle 6">
            <a:extLst>
              <a:ext uri="{FF2B5EF4-FFF2-40B4-BE49-F238E27FC236}">
                <a16:creationId xmlns:a16="http://schemas.microsoft.com/office/drawing/2014/main" id="{1E102C2A-CCAA-4765-8B30-EDD007E324B8}"/>
              </a:ext>
            </a:extLst>
          </p:cNvPr>
          <p:cNvSpPr>
            <a:spLocks noGrp="1" noChangeArrowheads="1"/>
          </p:cNvSpPr>
          <p:nvPr>
            <p:ph type="sldNum" sz="quarter" idx="12"/>
          </p:nvPr>
        </p:nvSpPr>
        <p:spPr>
          <a:ln/>
        </p:spPr>
        <p:txBody>
          <a:bodyPr/>
          <a:lstStyle>
            <a:lvl1pPr>
              <a:defRPr/>
            </a:lvl1pPr>
          </a:lstStyle>
          <a:p>
            <a:fld id="{7B619CD8-E415-4404-BEDD-A04FE536ACC9}" type="slidenum">
              <a:rPr lang="tr-TR" altLang="tr-TR"/>
              <a:pPr/>
              <a:t>‹#›</a:t>
            </a:fld>
            <a:endParaRPr lang="tr-TR" altLang="tr-TR"/>
          </a:p>
        </p:txBody>
      </p:sp>
    </p:spTree>
    <p:extLst>
      <p:ext uri="{BB962C8B-B14F-4D97-AF65-F5344CB8AC3E}">
        <p14:creationId xmlns:p14="http://schemas.microsoft.com/office/powerpoint/2010/main" val="330063737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609600" y="274638"/>
            <a:ext cx="10972800" cy="1143000"/>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Rectangle 4">
            <a:extLst>
              <a:ext uri="{FF2B5EF4-FFF2-40B4-BE49-F238E27FC236}">
                <a16:creationId xmlns:a16="http://schemas.microsoft.com/office/drawing/2014/main" id="{67589971-ADB9-400F-86B4-1C4544263452}"/>
              </a:ext>
            </a:extLst>
          </p:cNvPr>
          <p:cNvSpPr>
            <a:spLocks noGrp="1" noChangeArrowheads="1"/>
          </p:cNvSpPr>
          <p:nvPr>
            <p:ph type="dt" sz="half" idx="10"/>
          </p:nvPr>
        </p:nvSpPr>
        <p:spPr>
          <a:ln/>
        </p:spPr>
        <p:txBody>
          <a:bodyPr/>
          <a:lstStyle>
            <a:lvl1pPr>
              <a:defRPr/>
            </a:lvl1pPr>
          </a:lstStyle>
          <a:p>
            <a:pPr>
              <a:defRPr/>
            </a:pPr>
            <a:endParaRPr lang="tr-TR"/>
          </a:p>
        </p:txBody>
      </p:sp>
      <p:sp>
        <p:nvSpPr>
          <p:cNvPr id="8" name="Rectangle 5">
            <a:extLst>
              <a:ext uri="{FF2B5EF4-FFF2-40B4-BE49-F238E27FC236}">
                <a16:creationId xmlns:a16="http://schemas.microsoft.com/office/drawing/2014/main" id="{04E3AFE7-D9A4-4A1B-8F13-5F20FF6F5F85}"/>
              </a:ext>
            </a:extLst>
          </p:cNvPr>
          <p:cNvSpPr>
            <a:spLocks noGrp="1" noChangeArrowheads="1"/>
          </p:cNvSpPr>
          <p:nvPr>
            <p:ph type="ftr" sz="quarter" idx="11"/>
          </p:nvPr>
        </p:nvSpPr>
        <p:spPr>
          <a:ln/>
        </p:spPr>
        <p:txBody>
          <a:bodyPr/>
          <a:lstStyle>
            <a:lvl1pPr>
              <a:defRPr/>
            </a:lvl1pPr>
          </a:lstStyle>
          <a:p>
            <a:pPr>
              <a:defRPr/>
            </a:pPr>
            <a:endParaRPr lang="tr-TR"/>
          </a:p>
        </p:txBody>
      </p:sp>
      <p:sp>
        <p:nvSpPr>
          <p:cNvPr id="9" name="Rectangle 6">
            <a:extLst>
              <a:ext uri="{FF2B5EF4-FFF2-40B4-BE49-F238E27FC236}">
                <a16:creationId xmlns:a16="http://schemas.microsoft.com/office/drawing/2014/main" id="{1A9A1BD6-C8C6-47CE-B5E5-7358510DDE5E}"/>
              </a:ext>
            </a:extLst>
          </p:cNvPr>
          <p:cNvSpPr>
            <a:spLocks noGrp="1" noChangeArrowheads="1"/>
          </p:cNvSpPr>
          <p:nvPr>
            <p:ph type="sldNum" sz="quarter" idx="12"/>
          </p:nvPr>
        </p:nvSpPr>
        <p:spPr>
          <a:ln/>
        </p:spPr>
        <p:txBody>
          <a:bodyPr/>
          <a:lstStyle>
            <a:lvl1pPr>
              <a:defRPr/>
            </a:lvl1pPr>
          </a:lstStyle>
          <a:p>
            <a:fld id="{98087989-D4D0-4EAA-B633-EB122806DAF5}" type="slidenum">
              <a:rPr lang="tr-TR" altLang="tr-TR"/>
              <a:pPr/>
              <a:t>‹#›</a:t>
            </a:fld>
            <a:endParaRPr lang="tr-TR" altLang="tr-TR"/>
          </a:p>
        </p:txBody>
      </p:sp>
    </p:spTree>
    <p:extLst>
      <p:ext uri="{BB962C8B-B14F-4D97-AF65-F5344CB8AC3E}">
        <p14:creationId xmlns:p14="http://schemas.microsoft.com/office/powerpoint/2010/main" val="136485233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Rectangle 4">
            <a:extLst>
              <a:ext uri="{FF2B5EF4-FFF2-40B4-BE49-F238E27FC236}">
                <a16:creationId xmlns:a16="http://schemas.microsoft.com/office/drawing/2014/main" id="{52CC8387-E4F9-4B7B-9B43-B7FA5CF0960D}"/>
              </a:ext>
            </a:extLst>
          </p:cNvPr>
          <p:cNvSpPr>
            <a:spLocks noGrp="1" noChangeArrowheads="1"/>
          </p:cNvSpPr>
          <p:nvPr>
            <p:ph type="dt" sz="half" idx="10"/>
          </p:nvPr>
        </p:nvSpPr>
        <p:spPr>
          <a:ln/>
        </p:spPr>
        <p:txBody>
          <a:bodyPr/>
          <a:lstStyle>
            <a:lvl1pPr>
              <a:defRPr/>
            </a:lvl1pPr>
          </a:lstStyle>
          <a:p>
            <a:pPr>
              <a:defRPr/>
            </a:pPr>
            <a:endParaRPr lang="tr-TR"/>
          </a:p>
        </p:txBody>
      </p:sp>
      <p:sp>
        <p:nvSpPr>
          <p:cNvPr id="4" name="Rectangle 5">
            <a:extLst>
              <a:ext uri="{FF2B5EF4-FFF2-40B4-BE49-F238E27FC236}">
                <a16:creationId xmlns:a16="http://schemas.microsoft.com/office/drawing/2014/main" id="{72AD7EA1-D969-4678-8109-206596202BA2}"/>
              </a:ext>
            </a:extLst>
          </p:cNvPr>
          <p:cNvSpPr>
            <a:spLocks noGrp="1" noChangeArrowheads="1"/>
          </p:cNvSpPr>
          <p:nvPr>
            <p:ph type="ftr" sz="quarter" idx="11"/>
          </p:nvPr>
        </p:nvSpPr>
        <p:spPr>
          <a:ln/>
        </p:spPr>
        <p:txBody>
          <a:bodyPr/>
          <a:lstStyle>
            <a:lvl1pPr>
              <a:defRPr/>
            </a:lvl1pPr>
          </a:lstStyle>
          <a:p>
            <a:pPr>
              <a:defRPr/>
            </a:pPr>
            <a:endParaRPr lang="tr-TR"/>
          </a:p>
        </p:txBody>
      </p:sp>
      <p:sp>
        <p:nvSpPr>
          <p:cNvPr id="5" name="Rectangle 6">
            <a:extLst>
              <a:ext uri="{FF2B5EF4-FFF2-40B4-BE49-F238E27FC236}">
                <a16:creationId xmlns:a16="http://schemas.microsoft.com/office/drawing/2014/main" id="{66B8415F-798B-4C61-A69E-8B7177D00700}"/>
              </a:ext>
            </a:extLst>
          </p:cNvPr>
          <p:cNvSpPr>
            <a:spLocks noGrp="1" noChangeArrowheads="1"/>
          </p:cNvSpPr>
          <p:nvPr>
            <p:ph type="sldNum" sz="quarter" idx="12"/>
          </p:nvPr>
        </p:nvSpPr>
        <p:spPr>
          <a:ln/>
        </p:spPr>
        <p:txBody>
          <a:bodyPr/>
          <a:lstStyle>
            <a:lvl1pPr>
              <a:defRPr/>
            </a:lvl1pPr>
          </a:lstStyle>
          <a:p>
            <a:fld id="{E81AE09B-33C9-49A9-BE6D-0077A88C4D9C}" type="slidenum">
              <a:rPr lang="tr-TR" altLang="tr-TR"/>
              <a:pPr/>
              <a:t>‹#›</a:t>
            </a:fld>
            <a:endParaRPr lang="tr-TR" altLang="tr-TR"/>
          </a:p>
        </p:txBody>
      </p:sp>
    </p:spTree>
    <p:extLst>
      <p:ext uri="{BB962C8B-B14F-4D97-AF65-F5344CB8AC3E}">
        <p14:creationId xmlns:p14="http://schemas.microsoft.com/office/powerpoint/2010/main" val="191517880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3347443-C4B2-41DE-81DC-68050436D48C}"/>
              </a:ext>
            </a:extLst>
          </p:cNvPr>
          <p:cNvSpPr>
            <a:spLocks noGrp="1" noChangeArrowheads="1"/>
          </p:cNvSpPr>
          <p:nvPr>
            <p:ph type="dt" sz="half" idx="10"/>
          </p:nvPr>
        </p:nvSpPr>
        <p:spPr>
          <a:ln/>
        </p:spPr>
        <p:txBody>
          <a:bodyPr/>
          <a:lstStyle>
            <a:lvl1pPr>
              <a:defRPr/>
            </a:lvl1pPr>
          </a:lstStyle>
          <a:p>
            <a:pPr>
              <a:defRPr/>
            </a:pPr>
            <a:endParaRPr lang="tr-TR"/>
          </a:p>
        </p:txBody>
      </p:sp>
      <p:sp>
        <p:nvSpPr>
          <p:cNvPr id="3" name="Rectangle 5">
            <a:extLst>
              <a:ext uri="{FF2B5EF4-FFF2-40B4-BE49-F238E27FC236}">
                <a16:creationId xmlns:a16="http://schemas.microsoft.com/office/drawing/2014/main" id="{56D900D6-8618-4285-98E0-DA808605A150}"/>
              </a:ext>
            </a:extLst>
          </p:cNvPr>
          <p:cNvSpPr>
            <a:spLocks noGrp="1" noChangeArrowheads="1"/>
          </p:cNvSpPr>
          <p:nvPr>
            <p:ph type="ftr" sz="quarter" idx="11"/>
          </p:nvPr>
        </p:nvSpPr>
        <p:spPr>
          <a:ln/>
        </p:spPr>
        <p:txBody>
          <a:bodyPr/>
          <a:lstStyle>
            <a:lvl1pPr>
              <a:defRPr/>
            </a:lvl1pPr>
          </a:lstStyle>
          <a:p>
            <a:pPr>
              <a:defRPr/>
            </a:pPr>
            <a:endParaRPr lang="tr-TR"/>
          </a:p>
        </p:txBody>
      </p:sp>
      <p:sp>
        <p:nvSpPr>
          <p:cNvPr id="4" name="Rectangle 6">
            <a:extLst>
              <a:ext uri="{FF2B5EF4-FFF2-40B4-BE49-F238E27FC236}">
                <a16:creationId xmlns:a16="http://schemas.microsoft.com/office/drawing/2014/main" id="{0BBEB86A-C2F0-4211-8AC9-4A8BCE0057CC}"/>
              </a:ext>
            </a:extLst>
          </p:cNvPr>
          <p:cNvSpPr>
            <a:spLocks noGrp="1" noChangeArrowheads="1"/>
          </p:cNvSpPr>
          <p:nvPr>
            <p:ph type="sldNum" sz="quarter" idx="12"/>
          </p:nvPr>
        </p:nvSpPr>
        <p:spPr>
          <a:ln/>
        </p:spPr>
        <p:txBody>
          <a:bodyPr/>
          <a:lstStyle>
            <a:lvl1pPr>
              <a:defRPr/>
            </a:lvl1pPr>
          </a:lstStyle>
          <a:p>
            <a:fld id="{ED60BC3A-5E4F-43BD-8076-CD057B87DDB9}" type="slidenum">
              <a:rPr lang="tr-TR" altLang="tr-TR"/>
              <a:pPr/>
              <a:t>‹#›</a:t>
            </a:fld>
            <a:endParaRPr lang="tr-TR" altLang="tr-TR"/>
          </a:p>
        </p:txBody>
      </p:sp>
    </p:spTree>
    <p:extLst>
      <p:ext uri="{BB962C8B-B14F-4D97-AF65-F5344CB8AC3E}">
        <p14:creationId xmlns:p14="http://schemas.microsoft.com/office/powerpoint/2010/main" val="208304811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1" y="273050"/>
            <a:ext cx="4011084"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4">
            <a:extLst>
              <a:ext uri="{FF2B5EF4-FFF2-40B4-BE49-F238E27FC236}">
                <a16:creationId xmlns:a16="http://schemas.microsoft.com/office/drawing/2014/main" id="{E9B8586F-09BF-4963-89E6-26CF6D9AB806}"/>
              </a:ext>
            </a:extLst>
          </p:cNvPr>
          <p:cNvSpPr>
            <a:spLocks noGrp="1" noChangeArrowheads="1"/>
          </p:cNvSpPr>
          <p:nvPr>
            <p:ph type="dt" sz="half" idx="10"/>
          </p:nvPr>
        </p:nvSpPr>
        <p:spPr>
          <a:ln/>
        </p:spPr>
        <p:txBody>
          <a:bodyPr/>
          <a:lstStyle>
            <a:lvl1pPr>
              <a:defRPr/>
            </a:lvl1pPr>
          </a:lstStyle>
          <a:p>
            <a:pPr>
              <a:defRPr/>
            </a:pPr>
            <a:endParaRPr lang="tr-TR"/>
          </a:p>
        </p:txBody>
      </p:sp>
      <p:sp>
        <p:nvSpPr>
          <p:cNvPr id="6" name="Rectangle 5">
            <a:extLst>
              <a:ext uri="{FF2B5EF4-FFF2-40B4-BE49-F238E27FC236}">
                <a16:creationId xmlns:a16="http://schemas.microsoft.com/office/drawing/2014/main" id="{5BBD976C-CE93-4F82-963F-C968ABDF0CB3}"/>
              </a:ext>
            </a:extLst>
          </p:cNvPr>
          <p:cNvSpPr>
            <a:spLocks noGrp="1" noChangeArrowheads="1"/>
          </p:cNvSpPr>
          <p:nvPr>
            <p:ph type="ftr" sz="quarter" idx="11"/>
          </p:nvPr>
        </p:nvSpPr>
        <p:spPr>
          <a:ln/>
        </p:spPr>
        <p:txBody>
          <a:bodyPr/>
          <a:lstStyle>
            <a:lvl1pPr>
              <a:defRPr/>
            </a:lvl1pPr>
          </a:lstStyle>
          <a:p>
            <a:pPr>
              <a:defRPr/>
            </a:pPr>
            <a:endParaRPr lang="tr-TR"/>
          </a:p>
        </p:txBody>
      </p:sp>
      <p:sp>
        <p:nvSpPr>
          <p:cNvPr id="7" name="Rectangle 6">
            <a:extLst>
              <a:ext uri="{FF2B5EF4-FFF2-40B4-BE49-F238E27FC236}">
                <a16:creationId xmlns:a16="http://schemas.microsoft.com/office/drawing/2014/main" id="{E7548DC5-B030-4126-80CC-AA9A586F4587}"/>
              </a:ext>
            </a:extLst>
          </p:cNvPr>
          <p:cNvSpPr>
            <a:spLocks noGrp="1" noChangeArrowheads="1"/>
          </p:cNvSpPr>
          <p:nvPr>
            <p:ph type="sldNum" sz="quarter" idx="12"/>
          </p:nvPr>
        </p:nvSpPr>
        <p:spPr>
          <a:ln/>
        </p:spPr>
        <p:txBody>
          <a:bodyPr/>
          <a:lstStyle>
            <a:lvl1pPr>
              <a:defRPr/>
            </a:lvl1pPr>
          </a:lstStyle>
          <a:p>
            <a:fld id="{CB749686-02D7-4E90-8CF8-5BB5AA3C2A64}" type="slidenum">
              <a:rPr lang="tr-TR" altLang="tr-TR"/>
              <a:pPr/>
              <a:t>‹#›</a:t>
            </a:fld>
            <a:endParaRPr lang="tr-TR" altLang="tr-TR"/>
          </a:p>
        </p:txBody>
      </p:sp>
    </p:spTree>
    <p:extLst>
      <p:ext uri="{BB962C8B-B14F-4D97-AF65-F5344CB8AC3E}">
        <p14:creationId xmlns:p14="http://schemas.microsoft.com/office/powerpoint/2010/main" val="31765097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2389717" y="4800600"/>
            <a:ext cx="73152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4">
            <a:extLst>
              <a:ext uri="{FF2B5EF4-FFF2-40B4-BE49-F238E27FC236}">
                <a16:creationId xmlns:a16="http://schemas.microsoft.com/office/drawing/2014/main" id="{E69C4F57-88C5-4ED3-BAFA-0B4F83300514}"/>
              </a:ext>
            </a:extLst>
          </p:cNvPr>
          <p:cNvSpPr>
            <a:spLocks noGrp="1" noChangeArrowheads="1"/>
          </p:cNvSpPr>
          <p:nvPr>
            <p:ph type="dt" sz="half" idx="10"/>
          </p:nvPr>
        </p:nvSpPr>
        <p:spPr>
          <a:ln/>
        </p:spPr>
        <p:txBody>
          <a:bodyPr/>
          <a:lstStyle>
            <a:lvl1pPr>
              <a:defRPr/>
            </a:lvl1pPr>
          </a:lstStyle>
          <a:p>
            <a:pPr>
              <a:defRPr/>
            </a:pPr>
            <a:endParaRPr lang="tr-TR"/>
          </a:p>
        </p:txBody>
      </p:sp>
      <p:sp>
        <p:nvSpPr>
          <p:cNvPr id="6" name="Rectangle 5">
            <a:extLst>
              <a:ext uri="{FF2B5EF4-FFF2-40B4-BE49-F238E27FC236}">
                <a16:creationId xmlns:a16="http://schemas.microsoft.com/office/drawing/2014/main" id="{558C6771-AF99-4361-B6A2-0619A88453C6}"/>
              </a:ext>
            </a:extLst>
          </p:cNvPr>
          <p:cNvSpPr>
            <a:spLocks noGrp="1" noChangeArrowheads="1"/>
          </p:cNvSpPr>
          <p:nvPr>
            <p:ph type="ftr" sz="quarter" idx="11"/>
          </p:nvPr>
        </p:nvSpPr>
        <p:spPr>
          <a:ln/>
        </p:spPr>
        <p:txBody>
          <a:bodyPr/>
          <a:lstStyle>
            <a:lvl1pPr>
              <a:defRPr/>
            </a:lvl1pPr>
          </a:lstStyle>
          <a:p>
            <a:pPr>
              <a:defRPr/>
            </a:pPr>
            <a:endParaRPr lang="tr-TR"/>
          </a:p>
        </p:txBody>
      </p:sp>
      <p:sp>
        <p:nvSpPr>
          <p:cNvPr id="7" name="Rectangle 6">
            <a:extLst>
              <a:ext uri="{FF2B5EF4-FFF2-40B4-BE49-F238E27FC236}">
                <a16:creationId xmlns:a16="http://schemas.microsoft.com/office/drawing/2014/main" id="{2220B571-C9D8-4EF6-B588-DCFFE94DB7C9}"/>
              </a:ext>
            </a:extLst>
          </p:cNvPr>
          <p:cNvSpPr>
            <a:spLocks noGrp="1" noChangeArrowheads="1"/>
          </p:cNvSpPr>
          <p:nvPr>
            <p:ph type="sldNum" sz="quarter" idx="12"/>
          </p:nvPr>
        </p:nvSpPr>
        <p:spPr>
          <a:ln/>
        </p:spPr>
        <p:txBody>
          <a:bodyPr/>
          <a:lstStyle>
            <a:lvl1pPr>
              <a:defRPr/>
            </a:lvl1pPr>
          </a:lstStyle>
          <a:p>
            <a:fld id="{C4E836B2-15E3-4679-93F9-BC4F7B510ADC}" type="slidenum">
              <a:rPr lang="tr-TR" altLang="tr-TR"/>
              <a:pPr/>
              <a:t>‹#›</a:t>
            </a:fld>
            <a:endParaRPr lang="tr-TR" altLang="tr-TR"/>
          </a:p>
        </p:txBody>
      </p:sp>
    </p:spTree>
    <p:extLst>
      <p:ext uri="{BB962C8B-B14F-4D97-AF65-F5344CB8AC3E}">
        <p14:creationId xmlns:p14="http://schemas.microsoft.com/office/powerpoint/2010/main" val="373506161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ADE755A-B162-4043-960B-68D8733E03AD}"/>
              </a:ext>
            </a:extLst>
          </p:cNvPr>
          <p:cNvSpPr>
            <a:spLocks noGrp="1" noChangeArrowheads="1"/>
          </p:cNvSpPr>
          <p:nvPr>
            <p:ph type="title"/>
          </p:nvPr>
        </p:nvSpPr>
        <p:spPr bwMode="auto">
          <a:xfrm>
            <a:off x="2032000" y="190500"/>
            <a:ext cx="934720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tr-TR"/>
              <a:t>Asıl başlık stili için tıklatın</a:t>
            </a:r>
          </a:p>
        </p:txBody>
      </p:sp>
      <p:sp>
        <p:nvSpPr>
          <p:cNvPr id="1027" name="Rectangle 3">
            <a:extLst>
              <a:ext uri="{FF2B5EF4-FFF2-40B4-BE49-F238E27FC236}">
                <a16:creationId xmlns:a16="http://schemas.microsoft.com/office/drawing/2014/main" id="{F233A246-B1B9-40C6-8E16-73D633920F58}"/>
              </a:ext>
            </a:extLst>
          </p:cNvPr>
          <p:cNvSpPr>
            <a:spLocks noGrp="1" noChangeArrowheads="1"/>
          </p:cNvSpPr>
          <p:nvPr>
            <p:ph type="body" idx="1"/>
          </p:nvPr>
        </p:nvSpPr>
        <p:spPr bwMode="auto">
          <a:xfrm>
            <a:off x="2032000" y="1905000"/>
            <a:ext cx="9347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tr-TR"/>
              <a:t>Asıl metin stillerini düzenlemek için tıklatın</a:t>
            </a:r>
          </a:p>
          <a:p>
            <a:pPr lvl="1"/>
            <a:r>
              <a:rPr lang="tr-TR" altLang="tr-TR"/>
              <a:t>İkinci düzey</a:t>
            </a:r>
          </a:p>
          <a:p>
            <a:pPr lvl="2"/>
            <a:r>
              <a:rPr lang="tr-TR" altLang="tr-TR"/>
              <a:t>Üçüncü düzey</a:t>
            </a:r>
          </a:p>
          <a:p>
            <a:pPr lvl="3"/>
            <a:r>
              <a:rPr lang="tr-TR" altLang="tr-TR"/>
              <a:t>Dördüncü düzey</a:t>
            </a:r>
          </a:p>
          <a:p>
            <a:pPr lvl="4"/>
            <a:r>
              <a:rPr lang="tr-TR" altLang="tr-TR"/>
              <a:t>Beşinci düzey</a:t>
            </a:r>
          </a:p>
        </p:txBody>
      </p:sp>
      <p:sp>
        <p:nvSpPr>
          <p:cNvPr id="114692" name="Rectangle 4">
            <a:extLst>
              <a:ext uri="{FF2B5EF4-FFF2-40B4-BE49-F238E27FC236}">
                <a16:creationId xmlns:a16="http://schemas.microsoft.com/office/drawing/2014/main" id="{56642AEE-5306-48E9-92D2-8FFBDD120890}"/>
              </a:ext>
            </a:extLst>
          </p:cNvPr>
          <p:cNvSpPr>
            <a:spLocks noGrp="1" noChangeArrowheads="1"/>
          </p:cNvSpPr>
          <p:nvPr>
            <p:ph type="dt" sz="half" idx="2"/>
          </p:nvPr>
        </p:nvSpPr>
        <p:spPr bwMode="auto">
          <a:xfrm>
            <a:off x="88392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mn-lt"/>
              </a:defRPr>
            </a:lvl1pPr>
          </a:lstStyle>
          <a:p>
            <a:pPr>
              <a:defRPr/>
            </a:pPr>
            <a:endParaRPr lang="tr-TR"/>
          </a:p>
        </p:txBody>
      </p:sp>
      <p:sp>
        <p:nvSpPr>
          <p:cNvPr id="114693" name="Rectangle 5">
            <a:extLst>
              <a:ext uri="{FF2B5EF4-FFF2-40B4-BE49-F238E27FC236}">
                <a16:creationId xmlns:a16="http://schemas.microsoft.com/office/drawing/2014/main" id="{F2BD4B0D-9B4E-40E1-9537-55D94091E1AB}"/>
              </a:ext>
            </a:extLst>
          </p:cNvPr>
          <p:cNvSpPr>
            <a:spLocks noGrp="1" noChangeArrowheads="1"/>
          </p:cNvSpPr>
          <p:nvPr>
            <p:ph type="ftr" sz="quarter" idx="3"/>
          </p:nvPr>
        </p:nvSpPr>
        <p:spPr bwMode="auto">
          <a:xfrm>
            <a:off x="43688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mn-lt"/>
              </a:defRPr>
            </a:lvl1pPr>
          </a:lstStyle>
          <a:p>
            <a:pPr>
              <a:defRPr/>
            </a:pPr>
            <a:endParaRPr lang="tr-TR"/>
          </a:p>
        </p:txBody>
      </p:sp>
      <p:sp>
        <p:nvSpPr>
          <p:cNvPr id="114694" name="Rectangle 6">
            <a:extLst>
              <a:ext uri="{FF2B5EF4-FFF2-40B4-BE49-F238E27FC236}">
                <a16:creationId xmlns:a16="http://schemas.microsoft.com/office/drawing/2014/main" id="{5552EF2C-464E-4879-ACB1-6E36517E4302}"/>
              </a:ext>
            </a:extLst>
          </p:cNvPr>
          <p:cNvSpPr>
            <a:spLocks noGrp="1" noChangeArrowheads="1"/>
          </p:cNvSpPr>
          <p:nvPr>
            <p:ph type="sldNum" sz="quarter" idx="4"/>
          </p:nvPr>
        </p:nvSpPr>
        <p:spPr bwMode="auto">
          <a:xfrm>
            <a:off x="2032000" y="6248400"/>
            <a:ext cx="172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anose="020B0604020202020204" pitchFamily="34" charset="0"/>
              </a:defRPr>
            </a:lvl1pPr>
          </a:lstStyle>
          <a:p>
            <a:fld id="{04F051DE-0261-42EF-8B9D-9B40A0BF62B7}" type="slidenum">
              <a:rPr lang="tr-TR" altLang="tr-TR"/>
              <a:pPr/>
              <a:t>‹#›</a:t>
            </a:fld>
            <a:endParaRPr lang="tr-TR" altLang="tr-TR"/>
          </a:p>
        </p:txBody>
      </p:sp>
      <p:sp>
        <p:nvSpPr>
          <p:cNvPr id="1031" name="Line 7">
            <a:extLst>
              <a:ext uri="{FF2B5EF4-FFF2-40B4-BE49-F238E27FC236}">
                <a16:creationId xmlns:a16="http://schemas.microsoft.com/office/drawing/2014/main" id="{330203DE-0199-4B78-8184-DABCC951FF98}"/>
              </a:ext>
            </a:extLst>
          </p:cNvPr>
          <p:cNvSpPr>
            <a:spLocks noChangeShapeType="1"/>
          </p:cNvSpPr>
          <p:nvPr/>
        </p:nvSpPr>
        <p:spPr bwMode="auto">
          <a:xfrm flipV="1">
            <a:off x="1828800" y="304800"/>
            <a:ext cx="0" cy="12954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tr-TR" sz="1800"/>
          </a:p>
        </p:txBody>
      </p:sp>
      <p:sp>
        <p:nvSpPr>
          <p:cNvPr id="1032" name="Oval 8">
            <a:extLst>
              <a:ext uri="{FF2B5EF4-FFF2-40B4-BE49-F238E27FC236}">
                <a16:creationId xmlns:a16="http://schemas.microsoft.com/office/drawing/2014/main" id="{7233CE98-B8D5-44B4-BC85-E805FB99A697}"/>
              </a:ext>
            </a:extLst>
          </p:cNvPr>
          <p:cNvSpPr>
            <a:spLocks noChangeArrowheads="1"/>
          </p:cNvSpPr>
          <p:nvPr/>
        </p:nvSpPr>
        <p:spPr bwMode="auto">
          <a:xfrm>
            <a:off x="203200" y="838200"/>
            <a:ext cx="304800" cy="2286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endParaRPr lang="tr-TR" altLang="tr-TR" sz="2400">
              <a:latin typeface="Times New Roman" panose="02020603050405020304" pitchFamily="18" charset="0"/>
            </a:endParaRPr>
          </a:p>
        </p:txBody>
      </p:sp>
      <p:sp>
        <p:nvSpPr>
          <p:cNvPr id="1033" name="Oval 9">
            <a:extLst>
              <a:ext uri="{FF2B5EF4-FFF2-40B4-BE49-F238E27FC236}">
                <a16:creationId xmlns:a16="http://schemas.microsoft.com/office/drawing/2014/main" id="{4AA7FCC6-82ED-4DD2-9307-12DFD33FCBFE}"/>
              </a:ext>
            </a:extLst>
          </p:cNvPr>
          <p:cNvSpPr>
            <a:spLocks noChangeArrowheads="1"/>
          </p:cNvSpPr>
          <p:nvPr/>
        </p:nvSpPr>
        <p:spPr bwMode="auto">
          <a:xfrm>
            <a:off x="719667" y="838200"/>
            <a:ext cx="304800"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endParaRPr lang="tr-TR" altLang="tr-TR" sz="2400">
              <a:latin typeface="Times New Roman" panose="02020603050405020304" pitchFamily="18" charset="0"/>
            </a:endParaRPr>
          </a:p>
        </p:txBody>
      </p:sp>
      <p:sp>
        <p:nvSpPr>
          <p:cNvPr id="1034" name="Oval 10">
            <a:extLst>
              <a:ext uri="{FF2B5EF4-FFF2-40B4-BE49-F238E27FC236}">
                <a16:creationId xmlns:a16="http://schemas.microsoft.com/office/drawing/2014/main" id="{AE547173-1D24-41B9-A4FE-E734F35AAD00}"/>
              </a:ext>
            </a:extLst>
          </p:cNvPr>
          <p:cNvSpPr>
            <a:spLocks noChangeArrowheads="1"/>
          </p:cNvSpPr>
          <p:nvPr/>
        </p:nvSpPr>
        <p:spPr bwMode="auto">
          <a:xfrm>
            <a:off x="1236133" y="838200"/>
            <a:ext cx="304800" cy="2286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endParaRPr lang="tr-TR" altLang="tr-TR" sz="2400">
              <a:latin typeface="Times New Roman" panose="02020603050405020304" pitchFamily="18" charset="0"/>
            </a:endParaRPr>
          </a:p>
        </p:txBody>
      </p:sp>
    </p:spTree>
    <p:extLst>
      <p:ext uri="{BB962C8B-B14F-4D97-AF65-F5344CB8AC3E}">
        <p14:creationId xmlns:p14="http://schemas.microsoft.com/office/powerpoint/2010/main" val="1587733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pitchFamily="34" charset="0"/>
        </a:defRPr>
      </a:lvl2pPr>
      <a:lvl3pPr algn="l" rtl="0" eaLnBrk="0" fontAlgn="base" hangingPunct="0">
        <a:spcBef>
          <a:spcPct val="0"/>
        </a:spcBef>
        <a:spcAft>
          <a:spcPct val="0"/>
        </a:spcAft>
        <a:defRPr sz="4200">
          <a:solidFill>
            <a:schemeClr val="tx2"/>
          </a:solidFill>
          <a:latin typeface="Arial" pitchFamily="34" charset="0"/>
        </a:defRPr>
      </a:lvl3pPr>
      <a:lvl4pPr algn="l" rtl="0" eaLnBrk="0" fontAlgn="base" hangingPunct="0">
        <a:spcBef>
          <a:spcPct val="0"/>
        </a:spcBef>
        <a:spcAft>
          <a:spcPct val="0"/>
        </a:spcAft>
        <a:defRPr sz="4200">
          <a:solidFill>
            <a:schemeClr val="tx2"/>
          </a:solidFill>
          <a:latin typeface="Arial" pitchFamily="34" charset="0"/>
        </a:defRPr>
      </a:lvl4pPr>
      <a:lvl5pPr algn="l" rtl="0" eaLnBrk="0" fontAlgn="base" hangingPunct="0">
        <a:spcBef>
          <a:spcPct val="0"/>
        </a:spcBef>
        <a:spcAft>
          <a:spcPct val="0"/>
        </a:spcAft>
        <a:defRPr sz="4200">
          <a:solidFill>
            <a:schemeClr val="tx2"/>
          </a:solidFill>
          <a:latin typeface="Arial" pitchFamily="34" charset="0"/>
        </a:defRPr>
      </a:lvl5pPr>
      <a:lvl6pPr marL="457200" algn="l" rtl="0" fontAlgn="base">
        <a:spcBef>
          <a:spcPct val="0"/>
        </a:spcBef>
        <a:spcAft>
          <a:spcPct val="0"/>
        </a:spcAft>
        <a:defRPr sz="4200">
          <a:solidFill>
            <a:schemeClr val="tx2"/>
          </a:solidFill>
          <a:latin typeface="Arial" pitchFamily="34" charset="0"/>
        </a:defRPr>
      </a:lvl6pPr>
      <a:lvl7pPr marL="914400" algn="l" rtl="0" fontAlgn="base">
        <a:spcBef>
          <a:spcPct val="0"/>
        </a:spcBef>
        <a:spcAft>
          <a:spcPct val="0"/>
        </a:spcAft>
        <a:defRPr sz="4200">
          <a:solidFill>
            <a:schemeClr val="tx2"/>
          </a:solidFill>
          <a:latin typeface="Arial" pitchFamily="34" charset="0"/>
        </a:defRPr>
      </a:lvl7pPr>
      <a:lvl8pPr marL="1371600" algn="l" rtl="0" fontAlgn="base">
        <a:spcBef>
          <a:spcPct val="0"/>
        </a:spcBef>
        <a:spcAft>
          <a:spcPct val="0"/>
        </a:spcAft>
        <a:defRPr sz="4200">
          <a:solidFill>
            <a:schemeClr val="tx2"/>
          </a:solidFill>
          <a:latin typeface="Arial" pitchFamily="34" charset="0"/>
        </a:defRPr>
      </a:lvl8pPr>
      <a:lvl9pPr marL="1828800" algn="l" rtl="0" fontAlgn="base">
        <a:spcBef>
          <a:spcPct val="0"/>
        </a:spcBef>
        <a:spcAft>
          <a:spcPct val="0"/>
        </a:spcAft>
        <a:defRPr sz="4200">
          <a:solidFill>
            <a:schemeClr val="tx2"/>
          </a:solidFill>
          <a:latin typeface="Arial" pitchFamily="34" charset="0"/>
        </a:defRPr>
      </a:lvl9pPr>
    </p:titleStyle>
    <p:body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buChar char="l"/>
        <a:defRPr sz="2800">
          <a:solidFill>
            <a:schemeClr val="tx2"/>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2"/>
          </a:solidFill>
          <a:latin typeface="+mn-lt"/>
        </a:defRPr>
      </a:lvl3pPr>
      <a:lvl4pPr marL="1600200" indent="-228600" algn="l" rtl="0" eaLnBrk="0" fontAlgn="base" hangingPunct="0">
        <a:spcBef>
          <a:spcPct val="20000"/>
        </a:spcBef>
        <a:spcAft>
          <a:spcPct val="0"/>
        </a:spcAft>
        <a:buClr>
          <a:schemeClr val="tx1"/>
        </a:buClr>
        <a:buChar char="•"/>
        <a:defRPr sz="2000">
          <a:solidFill>
            <a:schemeClr val="tx2"/>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2"/>
          </a:solidFill>
          <a:latin typeface="+mn-lt"/>
        </a:defRPr>
      </a:lvl6pPr>
      <a:lvl7pPr marL="2971800" indent="-228600" algn="l" rtl="0" fontAlgn="base">
        <a:spcBef>
          <a:spcPct val="20000"/>
        </a:spcBef>
        <a:spcAft>
          <a:spcPct val="0"/>
        </a:spcAft>
        <a:buChar char="•"/>
        <a:defRPr sz="2000">
          <a:solidFill>
            <a:schemeClr val="tx2"/>
          </a:solidFill>
          <a:latin typeface="+mn-lt"/>
        </a:defRPr>
      </a:lvl7pPr>
      <a:lvl8pPr marL="3429000" indent="-228600" algn="l" rtl="0" fontAlgn="base">
        <a:spcBef>
          <a:spcPct val="20000"/>
        </a:spcBef>
        <a:spcAft>
          <a:spcPct val="0"/>
        </a:spcAft>
        <a:buChar char="•"/>
        <a:defRPr sz="2000">
          <a:solidFill>
            <a:schemeClr val="tx2"/>
          </a:solidFill>
          <a:latin typeface="+mn-lt"/>
        </a:defRPr>
      </a:lvl8pPr>
      <a:lvl9pPr marL="3886200" indent="-228600" algn="l" rtl="0" fontAlgn="base">
        <a:spcBef>
          <a:spcPct val="20000"/>
        </a:spcBef>
        <a:spcAft>
          <a:spcPct val="0"/>
        </a:spcAft>
        <a:buChar char="•"/>
        <a:defRPr sz="2000">
          <a:solidFill>
            <a:schemeClr val="tx2"/>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885C6C-E548-4B74-84C0-5E87E3A80CB4}"/>
              </a:ext>
            </a:extLst>
          </p:cNvPr>
          <p:cNvSpPr>
            <a:spLocks noGrp="1"/>
          </p:cNvSpPr>
          <p:nvPr>
            <p:ph type="ctrTitle"/>
          </p:nvPr>
        </p:nvSpPr>
        <p:spPr>
          <a:xfrm>
            <a:off x="2305859" y="1470581"/>
            <a:ext cx="8914239" cy="2866923"/>
          </a:xfrm>
        </p:spPr>
        <p:txBody>
          <a:bodyPr/>
          <a:lstStyle/>
          <a:p>
            <a:pPr algn="ctr"/>
            <a:r>
              <a:rPr lang="tr-TR" b="1" dirty="0">
                <a:solidFill>
                  <a:schemeClr val="tx1"/>
                </a:solidFill>
              </a:rPr>
              <a:t>STRES YÖNETİMİ</a:t>
            </a:r>
            <a:br>
              <a:rPr lang="tr-TR" b="1" dirty="0">
                <a:solidFill>
                  <a:schemeClr val="tx1"/>
                </a:solidFill>
              </a:rPr>
            </a:br>
            <a:br>
              <a:rPr lang="tr-TR" b="1" dirty="0">
                <a:solidFill>
                  <a:schemeClr val="tx1"/>
                </a:solidFill>
              </a:rPr>
            </a:br>
            <a:r>
              <a:rPr lang="tr-TR" b="1" dirty="0">
                <a:solidFill>
                  <a:schemeClr val="tx1"/>
                </a:solidFill>
              </a:rPr>
              <a:t>4.STRESİN ÖRGÜTSEL NEDENLERİ</a:t>
            </a:r>
          </a:p>
        </p:txBody>
      </p:sp>
    </p:spTree>
    <p:extLst>
      <p:ext uri="{BB962C8B-B14F-4D97-AF65-F5344CB8AC3E}">
        <p14:creationId xmlns:p14="http://schemas.microsoft.com/office/powerpoint/2010/main" val="192933353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7">
            <a:extLst>
              <a:ext uri="{FF2B5EF4-FFF2-40B4-BE49-F238E27FC236}">
                <a16:creationId xmlns:a16="http://schemas.microsoft.com/office/drawing/2014/main" id="{DF8C8099-85FD-4A98-808C-3A11E94288EA}"/>
              </a:ext>
            </a:extLst>
          </p:cNvPr>
          <p:cNvSpPr>
            <a:spLocks noChangeArrowheads="1"/>
          </p:cNvSpPr>
          <p:nvPr/>
        </p:nvSpPr>
        <p:spPr bwMode="auto">
          <a:xfrm>
            <a:off x="1905001" y="1811338"/>
            <a:ext cx="4932363"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eaLnBrk="0" hangingPunct="0">
              <a:tabLst>
                <a:tab pos="1812925" algn="l"/>
              </a:tabLst>
              <a:defRPr>
                <a:solidFill>
                  <a:schemeClr val="tx1"/>
                </a:solidFill>
                <a:latin typeface="Verdana" panose="020B0604030504040204" pitchFamily="34" charset="0"/>
              </a:defRPr>
            </a:lvl1pPr>
            <a:lvl2pPr marL="800100" indent="-342900" eaLnBrk="0" hangingPunct="0">
              <a:tabLst>
                <a:tab pos="1812925" algn="l"/>
              </a:tabLst>
              <a:defRPr>
                <a:solidFill>
                  <a:schemeClr val="tx1"/>
                </a:solidFill>
                <a:latin typeface="Verdana" panose="020B0604030504040204" pitchFamily="34" charset="0"/>
              </a:defRPr>
            </a:lvl2pPr>
            <a:lvl3pPr marL="1143000" indent="-228600" eaLnBrk="0" hangingPunct="0">
              <a:tabLst>
                <a:tab pos="1812925" algn="l"/>
              </a:tabLst>
              <a:defRPr>
                <a:solidFill>
                  <a:schemeClr val="tx1"/>
                </a:solidFill>
                <a:latin typeface="Verdana" panose="020B0604030504040204" pitchFamily="34" charset="0"/>
              </a:defRPr>
            </a:lvl3pPr>
            <a:lvl4pPr marL="1600200" indent="-228600" eaLnBrk="0" hangingPunct="0">
              <a:tabLst>
                <a:tab pos="1812925" algn="l"/>
              </a:tabLst>
              <a:defRPr>
                <a:solidFill>
                  <a:schemeClr val="tx1"/>
                </a:solidFill>
                <a:latin typeface="Verdana" panose="020B0604030504040204" pitchFamily="34" charset="0"/>
              </a:defRPr>
            </a:lvl4pPr>
            <a:lvl5pPr marL="2057400" indent="-228600" eaLnBrk="0" hangingPunct="0">
              <a:tabLst>
                <a:tab pos="1812925"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812925"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812925"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812925"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812925" algn="l"/>
              </a:tabLst>
              <a:defRPr>
                <a:solidFill>
                  <a:schemeClr val="tx1"/>
                </a:solidFill>
                <a:latin typeface="Verdana" panose="020B0604030504040204" pitchFamily="34" charset="0"/>
              </a:defRPr>
            </a:lvl9pPr>
          </a:lstStyle>
          <a:p>
            <a:pPr eaLnBrk="1" fontAlgn="base" hangingPunct="1">
              <a:spcBef>
                <a:spcPct val="0"/>
              </a:spcBef>
              <a:spcAft>
                <a:spcPct val="0"/>
              </a:spcAft>
              <a:buFontTx/>
              <a:buChar char="•"/>
            </a:pPr>
            <a:r>
              <a:rPr lang="tr-TR" altLang="zh-TW" sz="2800" b="1">
                <a:solidFill>
                  <a:srgbClr val="990000"/>
                </a:solidFill>
              </a:rPr>
              <a:t>İş gerekleri</a:t>
            </a:r>
          </a:p>
          <a:p>
            <a:pPr eaLnBrk="1" fontAlgn="base" hangingPunct="1">
              <a:spcBef>
                <a:spcPct val="0"/>
              </a:spcBef>
              <a:spcAft>
                <a:spcPct val="0"/>
              </a:spcAft>
              <a:buFontTx/>
              <a:buChar char="•"/>
            </a:pPr>
            <a:endParaRPr lang="tr-TR" altLang="zh-TW" sz="2000">
              <a:solidFill>
                <a:srgbClr val="336666"/>
              </a:solidFill>
            </a:endParaRPr>
          </a:p>
          <a:p>
            <a:pPr lvl="1" eaLnBrk="1" fontAlgn="base" hangingPunct="1">
              <a:spcBef>
                <a:spcPct val="0"/>
              </a:spcBef>
              <a:spcAft>
                <a:spcPct val="0"/>
              </a:spcAft>
              <a:buFontTx/>
              <a:buAutoNum type="arabicPeriod"/>
            </a:pPr>
            <a:r>
              <a:rPr lang="tr-TR" altLang="zh-TW" b="1">
                <a:solidFill>
                  <a:srgbClr val="336666"/>
                </a:solidFill>
              </a:rPr>
              <a:t>Tekrarlı çalışma</a:t>
            </a:r>
          </a:p>
          <a:p>
            <a:pPr lvl="1" eaLnBrk="1" fontAlgn="base" hangingPunct="1">
              <a:spcBef>
                <a:spcPct val="0"/>
              </a:spcBef>
              <a:spcAft>
                <a:spcPct val="0"/>
              </a:spcAft>
              <a:buFontTx/>
              <a:buAutoNum type="arabicPeriod"/>
            </a:pPr>
            <a:endParaRPr lang="tr-TR" altLang="zh-TW" b="1">
              <a:solidFill>
                <a:srgbClr val="336666"/>
              </a:solidFill>
            </a:endParaRPr>
          </a:p>
          <a:p>
            <a:pPr lvl="1" eaLnBrk="1" fontAlgn="base" hangingPunct="1">
              <a:spcBef>
                <a:spcPct val="0"/>
              </a:spcBef>
              <a:spcAft>
                <a:spcPct val="0"/>
              </a:spcAft>
              <a:buFontTx/>
              <a:buAutoNum type="arabicPeriod"/>
            </a:pPr>
            <a:r>
              <a:rPr lang="tr-TR" altLang="zh-TW" b="1">
                <a:solidFill>
                  <a:srgbClr val="336666"/>
                </a:solidFill>
              </a:rPr>
              <a:t>Zaman baskısı ve iş teslimatı</a:t>
            </a:r>
          </a:p>
          <a:p>
            <a:pPr lvl="1" eaLnBrk="1" fontAlgn="base" hangingPunct="1">
              <a:spcBef>
                <a:spcPct val="0"/>
              </a:spcBef>
              <a:spcAft>
                <a:spcPct val="0"/>
              </a:spcAft>
              <a:buFontTx/>
              <a:buAutoNum type="arabicPeriod"/>
            </a:pPr>
            <a:endParaRPr lang="tr-TR" altLang="zh-TW" b="1">
              <a:solidFill>
                <a:srgbClr val="336666"/>
              </a:solidFill>
            </a:endParaRPr>
          </a:p>
          <a:p>
            <a:pPr lvl="1" eaLnBrk="1" fontAlgn="base" hangingPunct="1">
              <a:spcBef>
                <a:spcPct val="0"/>
              </a:spcBef>
              <a:spcAft>
                <a:spcPct val="0"/>
              </a:spcAft>
              <a:buFontTx/>
              <a:buAutoNum type="arabicPeriod"/>
            </a:pPr>
            <a:r>
              <a:rPr lang="tr-TR" altLang="zh-TW" b="1">
                <a:solidFill>
                  <a:srgbClr val="336666"/>
                </a:solidFill>
              </a:rPr>
              <a:t>Beceri gereğinin azlığı</a:t>
            </a:r>
          </a:p>
          <a:p>
            <a:pPr lvl="1" eaLnBrk="1" fontAlgn="base" hangingPunct="1">
              <a:spcBef>
                <a:spcPct val="0"/>
              </a:spcBef>
              <a:spcAft>
                <a:spcPct val="0"/>
              </a:spcAft>
              <a:buFontTx/>
              <a:buAutoNum type="arabicPeriod"/>
            </a:pPr>
            <a:endParaRPr lang="tr-TR" altLang="zh-TW" b="1">
              <a:solidFill>
                <a:srgbClr val="336666"/>
              </a:solidFill>
            </a:endParaRPr>
          </a:p>
          <a:p>
            <a:pPr lvl="1" eaLnBrk="1" fontAlgn="base" hangingPunct="1">
              <a:spcBef>
                <a:spcPct val="0"/>
              </a:spcBef>
              <a:spcAft>
                <a:spcPct val="0"/>
              </a:spcAft>
              <a:buFontTx/>
              <a:buAutoNum type="arabicPeriod"/>
            </a:pPr>
            <a:r>
              <a:rPr lang="tr-TR" altLang="zh-TW" b="1">
                <a:solidFill>
                  <a:srgbClr val="336666"/>
                </a:solidFill>
              </a:rPr>
              <a:t>Başka kişilerden sorumlu olma</a:t>
            </a:r>
          </a:p>
          <a:p>
            <a:pPr lvl="1" eaLnBrk="1" fontAlgn="base" hangingPunct="1">
              <a:spcBef>
                <a:spcPct val="0"/>
              </a:spcBef>
              <a:spcAft>
                <a:spcPct val="0"/>
              </a:spcAft>
              <a:buFontTx/>
              <a:buAutoNum type="arabicPeriod"/>
            </a:pPr>
            <a:endParaRPr lang="tr-TR" altLang="zh-TW" b="1">
              <a:solidFill>
                <a:srgbClr val="336666"/>
              </a:solidFill>
            </a:endParaRPr>
          </a:p>
          <a:p>
            <a:pPr eaLnBrk="1" fontAlgn="base" hangingPunct="1">
              <a:spcBef>
                <a:spcPct val="0"/>
              </a:spcBef>
              <a:spcAft>
                <a:spcPct val="0"/>
              </a:spcAft>
            </a:pPr>
            <a:r>
              <a:rPr lang="tr-TR" altLang="zh-TW" b="1">
                <a:solidFill>
                  <a:srgbClr val="336666"/>
                </a:solidFill>
              </a:rPr>
              <a:t>       5.Eksik veya fazla istihdam </a:t>
            </a:r>
          </a:p>
        </p:txBody>
      </p:sp>
      <p:pic>
        <p:nvPicPr>
          <p:cNvPr id="41988" name="Picture 8" descr="denge">
            <a:extLst>
              <a:ext uri="{FF2B5EF4-FFF2-40B4-BE49-F238E27FC236}">
                <a16:creationId xmlns:a16="http://schemas.microsoft.com/office/drawing/2014/main" id="{4CE0C5CA-9783-428D-BA82-C5BF68F91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626" y="1341438"/>
            <a:ext cx="363537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5" descr="organizasyon_semasi">
            <a:extLst>
              <a:ext uri="{FF2B5EF4-FFF2-40B4-BE49-F238E27FC236}">
                <a16:creationId xmlns:a16="http://schemas.microsoft.com/office/drawing/2014/main" id="{375F262F-405E-41BE-9846-B5988DF74D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4063" y="3644900"/>
            <a:ext cx="3313112"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1" name="Picture 7" descr="yumruk">
            <a:extLst>
              <a:ext uri="{FF2B5EF4-FFF2-40B4-BE49-F238E27FC236}">
                <a16:creationId xmlns:a16="http://schemas.microsoft.com/office/drawing/2014/main" id="{CA7A5B1D-D5C4-43FF-BDC3-456DB6F09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363" y="1844676"/>
            <a:ext cx="4038600"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Rectangle 6">
            <a:extLst>
              <a:ext uri="{FF2B5EF4-FFF2-40B4-BE49-F238E27FC236}">
                <a16:creationId xmlns:a16="http://schemas.microsoft.com/office/drawing/2014/main" id="{9368A5C6-EB16-46F5-B4E4-A454C8854425}"/>
              </a:ext>
            </a:extLst>
          </p:cNvPr>
          <p:cNvSpPr>
            <a:spLocks noChangeArrowheads="1"/>
          </p:cNvSpPr>
          <p:nvPr/>
        </p:nvSpPr>
        <p:spPr bwMode="auto">
          <a:xfrm>
            <a:off x="1524001" y="1748543"/>
            <a:ext cx="5383205" cy="366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eaLnBrk="0" hangingPunct="0">
              <a:tabLst>
                <a:tab pos="1812925" algn="l"/>
              </a:tabLst>
              <a:defRPr>
                <a:solidFill>
                  <a:schemeClr val="tx1"/>
                </a:solidFill>
                <a:latin typeface="Verdana" panose="020B0604030504040204" pitchFamily="34" charset="0"/>
              </a:defRPr>
            </a:lvl1pPr>
            <a:lvl2pPr marL="800100" indent="-342900" eaLnBrk="0" hangingPunct="0">
              <a:tabLst>
                <a:tab pos="1812925" algn="l"/>
              </a:tabLst>
              <a:defRPr>
                <a:solidFill>
                  <a:schemeClr val="tx1"/>
                </a:solidFill>
                <a:latin typeface="Verdana" panose="020B0604030504040204" pitchFamily="34" charset="0"/>
              </a:defRPr>
            </a:lvl2pPr>
            <a:lvl3pPr marL="1143000" indent="-228600" eaLnBrk="0" hangingPunct="0">
              <a:tabLst>
                <a:tab pos="1812925" algn="l"/>
              </a:tabLst>
              <a:defRPr>
                <a:solidFill>
                  <a:schemeClr val="tx1"/>
                </a:solidFill>
                <a:latin typeface="Verdana" panose="020B0604030504040204" pitchFamily="34" charset="0"/>
              </a:defRPr>
            </a:lvl3pPr>
            <a:lvl4pPr marL="1600200" indent="-228600" eaLnBrk="0" hangingPunct="0">
              <a:tabLst>
                <a:tab pos="1812925" algn="l"/>
              </a:tabLst>
              <a:defRPr>
                <a:solidFill>
                  <a:schemeClr val="tx1"/>
                </a:solidFill>
                <a:latin typeface="Verdana" panose="020B0604030504040204" pitchFamily="34" charset="0"/>
              </a:defRPr>
            </a:lvl4pPr>
            <a:lvl5pPr marL="2057400" indent="-228600" eaLnBrk="0" hangingPunct="0">
              <a:tabLst>
                <a:tab pos="1812925"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812925"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812925"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812925"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812925" algn="l"/>
              </a:tabLst>
              <a:defRPr>
                <a:solidFill>
                  <a:schemeClr val="tx1"/>
                </a:solidFill>
                <a:latin typeface="Verdana" panose="020B0604030504040204" pitchFamily="34" charset="0"/>
              </a:defRPr>
            </a:lvl9pPr>
          </a:lstStyle>
          <a:p>
            <a:pPr eaLnBrk="1" fontAlgn="base" hangingPunct="1">
              <a:spcBef>
                <a:spcPct val="0"/>
              </a:spcBef>
              <a:spcAft>
                <a:spcPct val="0"/>
              </a:spcAft>
              <a:buFontTx/>
              <a:buChar char="•"/>
            </a:pPr>
            <a:r>
              <a:rPr lang="tr-TR" altLang="zh-TW" sz="3200" b="1">
                <a:solidFill>
                  <a:srgbClr val="990000"/>
                </a:solidFill>
              </a:rPr>
              <a:t>Rol özellikleri</a:t>
            </a:r>
          </a:p>
          <a:p>
            <a:pPr eaLnBrk="1" fontAlgn="base" hangingPunct="1">
              <a:spcBef>
                <a:spcPct val="0"/>
              </a:spcBef>
              <a:spcAft>
                <a:spcPct val="0"/>
              </a:spcAft>
              <a:buFontTx/>
              <a:buChar char="•"/>
            </a:pPr>
            <a:endParaRPr lang="tr-TR" altLang="zh-TW" sz="3200">
              <a:solidFill>
                <a:srgbClr val="990000"/>
              </a:solidFill>
            </a:endParaRPr>
          </a:p>
          <a:p>
            <a:pPr lvl="1" eaLnBrk="1" fontAlgn="base" hangingPunct="1">
              <a:spcBef>
                <a:spcPct val="0"/>
              </a:spcBef>
              <a:spcAft>
                <a:spcPct val="0"/>
              </a:spcAft>
              <a:buFontTx/>
              <a:buAutoNum type="arabicPeriod"/>
            </a:pPr>
            <a:r>
              <a:rPr lang="tr-TR" altLang="zh-TW" sz="2400" b="1">
                <a:solidFill>
                  <a:srgbClr val="336666"/>
                </a:solidFill>
              </a:rPr>
              <a:t>Rol çatışması</a:t>
            </a:r>
          </a:p>
          <a:p>
            <a:pPr lvl="1" eaLnBrk="1" fontAlgn="base" hangingPunct="1">
              <a:spcBef>
                <a:spcPct val="0"/>
              </a:spcBef>
              <a:spcAft>
                <a:spcPct val="0"/>
              </a:spcAft>
              <a:buFontTx/>
              <a:buAutoNum type="arabicPeriod"/>
            </a:pPr>
            <a:endParaRPr lang="tr-TR" altLang="zh-TW" sz="2400" b="1">
              <a:solidFill>
                <a:srgbClr val="336666"/>
              </a:solidFill>
            </a:endParaRPr>
          </a:p>
          <a:p>
            <a:pPr lvl="1" eaLnBrk="1" fontAlgn="base" hangingPunct="1">
              <a:spcBef>
                <a:spcPct val="0"/>
              </a:spcBef>
              <a:spcAft>
                <a:spcPct val="0"/>
              </a:spcAft>
              <a:buFontTx/>
              <a:buAutoNum type="arabicPeriod"/>
            </a:pPr>
            <a:r>
              <a:rPr lang="tr-TR" altLang="zh-TW" sz="2400" b="1">
                <a:solidFill>
                  <a:srgbClr val="336666"/>
                </a:solidFill>
              </a:rPr>
              <a:t>Rol belirsizliği</a:t>
            </a:r>
          </a:p>
          <a:p>
            <a:pPr lvl="1" eaLnBrk="1" fontAlgn="base" hangingPunct="1">
              <a:spcBef>
                <a:spcPct val="0"/>
              </a:spcBef>
              <a:spcAft>
                <a:spcPct val="0"/>
              </a:spcAft>
              <a:buFontTx/>
              <a:buAutoNum type="arabicPeriod"/>
            </a:pPr>
            <a:endParaRPr lang="tr-TR" altLang="zh-TW" sz="2400" b="1">
              <a:solidFill>
                <a:srgbClr val="336666"/>
              </a:solidFill>
            </a:endParaRPr>
          </a:p>
          <a:p>
            <a:pPr lvl="1" eaLnBrk="1" fontAlgn="base" hangingPunct="1">
              <a:spcBef>
                <a:spcPct val="0"/>
              </a:spcBef>
              <a:spcAft>
                <a:spcPct val="0"/>
              </a:spcAft>
              <a:buFontTx/>
              <a:buAutoNum type="arabicPeriod"/>
            </a:pPr>
            <a:r>
              <a:rPr lang="tr-TR" altLang="zh-TW" sz="2400" b="1">
                <a:solidFill>
                  <a:srgbClr val="336666"/>
                </a:solidFill>
              </a:rPr>
              <a:t>Rolün az veya fazla oluşu</a:t>
            </a:r>
          </a:p>
          <a:p>
            <a:pPr lvl="1" eaLnBrk="1" fontAlgn="base" hangingPunct="1">
              <a:spcBef>
                <a:spcPct val="0"/>
              </a:spcBef>
              <a:spcAft>
                <a:spcPct val="0"/>
              </a:spcAft>
              <a:buFontTx/>
              <a:buAutoNum type="arabicPeriod"/>
            </a:pPr>
            <a:endParaRPr lang="tr-TR" altLang="zh-TW" sz="2400" b="1">
              <a:solidFill>
                <a:srgbClr val="336666"/>
              </a:solidFill>
            </a:endParaRPr>
          </a:p>
          <a:p>
            <a:pPr lvl="1" eaLnBrk="1" fontAlgn="base" hangingPunct="1">
              <a:spcBef>
                <a:spcPct val="0"/>
              </a:spcBef>
              <a:spcAft>
                <a:spcPct val="0"/>
              </a:spcAft>
              <a:buFontTx/>
              <a:buAutoNum type="arabicPeriod"/>
            </a:pPr>
            <a:r>
              <a:rPr lang="tr-TR" altLang="zh-TW" sz="2400" b="1">
                <a:solidFill>
                  <a:srgbClr val="336666"/>
                </a:solidFill>
              </a:rPr>
              <a:t>Rol-statü uyumsuzluğu</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4">
            <a:extLst>
              <a:ext uri="{FF2B5EF4-FFF2-40B4-BE49-F238E27FC236}">
                <a16:creationId xmlns:a16="http://schemas.microsoft.com/office/drawing/2014/main" id="{DB81EEC6-ABC5-4788-BE25-083BC534C746}"/>
              </a:ext>
            </a:extLst>
          </p:cNvPr>
          <p:cNvSpPr txBox="1">
            <a:spLocks noChangeArrowheads="1"/>
          </p:cNvSpPr>
          <p:nvPr/>
        </p:nvSpPr>
        <p:spPr bwMode="auto">
          <a:xfrm>
            <a:off x="2286000" y="1066801"/>
            <a:ext cx="6934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fontAlgn="base" hangingPunct="1">
              <a:spcBef>
                <a:spcPct val="50000"/>
              </a:spcBef>
              <a:spcAft>
                <a:spcPct val="0"/>
              </a:spcAft>
            </a:pPr>
            <a:endParaRPr lang="tr-TR" altLang="tr-TR">
              <a:solidFill>
                <a:srgbClr val="336666"/>
              </a:solidFill>
            </a:endParaRPr>
          </a:p>
        </p:txBody>
      </p:sp>
      <p:sp>
        <p:nvSpPr>
          <p:cNvPr id="44036" name="Text Box 6">
            <a:extLst>
              <a:ext uri="{FF2B5EF4-FFF2-40B4-BE49-F238E27FC236}">
                <a16:creationId xmlns:a16="http://schemas.microsoft.com/office/drawing/2014/main" id="{9C3EE459-3858-42B5-89C9-2775ACA297A9}"/>
              </a:ext>
            </a:extLst>
          </p:cNvPr>
          <p:cNvSpPr txBox="1">
            <a:spLocks noChangeArrowheads="1"/>
          </p:cNvSpPr>
          <p:nvPr/>
        </p:nvSpPr>
        <p:spPr bwMode="auto">
          <a:xfrm>
            <a:off x="1905000" y="1447801"/>
            <a:ext cx="739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fontAlgn="base" hangingPunct="1">
              <a:spcBef>
                <a:spcPct val="50000"/>
              </a:spcBef>
              <a:spcAft>
                <a:spcPct val="0"/>
              </a:spcAft>
              <a:buFontTx/>
              <a:buChar char="•"/>
            </a:pPr>
            <a:r>
              <a:rPr lang="tr-TR" altLang="tr-TR" sz="2800" b="1">
                <a:solidFill>
                  <a:srgbClr val="990000"/>
                </a:solidFill>
              </a:rPr>
              <a:t>Bireysel etmenli stres  kaynakları</a:t>
            </a:r>
          </a:p>
        </p:txBody>
      </p:sp>
      <p:sp>
        <p:nvSpPr>
          <p:cNvPr id="44037" name="Text Box 7">
            <a:extLst>
              <a:ext uri="{FF2B5EF4-FFF2-40B4-BE49-F238E27FC236}">
                <a16:creationId xmlns:a16="http://schemas.microsoft.com/office/drawing/2014/main" id="{6C3AFDEE-47D6-4607-B4A6-8D42C69A6B7E}"/>
              </a:ext>
            </a:extLst>
          </p:cNvPr>
          <p:cNvSpPr txBox="1">
            <a:spLocks noChangeArrowheads="1"/>
          </p:cNvSpPr>
          <p:nvPr/>
        </p:nvSpPr>
        <p:spPr bwMode="auto">
          <a:xfrm>
            <a:off x="2170386" y="2427890"/>
            <a:ext cx="5486400"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fontAlgn="base" hangingPunct="1">
              <a:spcBef>
                <a:spcPct val="50000"/>
              </a:spcBef>
              <a:spcAft>
                <a:spcPct val="0"/>
              </a:spcAft>
              <a:buFontTx/>
              <a:buAutoNum type="arabicPeriod"/>
            </a:pPr>
            <a:r>
              <a:rPr lang="tr-TR" altLang="tr-TR" sz="2400" b="1">
                <a:solidFill>
                  <a:srgbClr val="336666"/>
                </a:solidFill>
              </a:rPr>
              <a:t>İşkolik olma</a:t>
            </a:r>
          </a:p>
          <a:p>
            <a:pPr eaLnBrk="1" fontAlgn="base" hangingPunct="1">
              <a:spcBef>
                <a:spcPct val="50000"/>
              </a:spcBef>
              <a:spcAft>
                <a:spcPct val="0"/>
              </a:spcAft>
              <a:buFontTx/>
              <a:buAutoNum type="arabicPeriod"/>
            </a:pPr>
            <a:r>
              <a:rPr lang="tr-TR" altLang="tr-TR" sz="2400" b="1">
                <a:solidFill>
                  <a:srgbClr val="336666"/>
                </a:solidFill>
              </a:rPr>
              <a:t>İyimserlik- kötümserlik</a:t>
            </a:r>
          </a:p>
          <a:p>
            <a:pPr eaLnBrk="1" fontAlgn="base" hangingPunct="1">
              <a:spcBef>
                <a:spcPct val="50000"/>
              </a:spcBef>
              <a:spcAft>
                <a:spcPct val="0"/>
              </a:spcAft>
              <a:buFontTx/>
              <a:buAutoNum type="arabicPeriod"/>
            </a:pPr>
            <a:r>
              <a:rPr lang="tr-TR" altLang="tr-TR" sz="2400" b="1">
                <a:solidFill>
                  <a:srgbClr val="336666"/>
                </a:solidFill>
              </a:rPr>
              <a:t>Gerilime tahammül düzeyi</a:t>
            </a:r>
          </a:p>
          <a:p>
            <a:pPr eaLnBrk="1" fontAlgn="base" hangingPunct="1">
              <a:spcBef>
                <a:spcPct val="50000"/>
              </a:spcBef>
              <a:spcAft>
                <a:spcPct val="0"/>
              </a:spcAft>
              <a:buFontTx/>
              <a:buAutoNum type="arabicPeriod"/>
            </a:pPr>
            <a:r>
              <a:rPr lang="tr-TR" altLang="tr-TR" sz="2400" b="1">
                <a:solidFill>
                  <a:srgbClr val="336666"/>
                </a:solidFill>
              </a:rPr>
              <a:t>Nevrotik kişilik</a:t>
            </a:r>
          </a:p>
          <a:p>
            <a:pPr eaLnBrk="1" fontAlgn="base" hangingPunct="1">
              <a:spcBef>
                <a:spcPct val="50000"/>
              </a:spcBef>
              <a:spcAft>
                <a:spcPct val="0"/>
              </a:spcAft>
              <a:buFontTx/>
              <a:buAutoNum type="arabicPeriod"/>
            </a:pPr>
            <a:r>
              <a:rPr lang="tr-TR" altLang="tr-TR" sz="2400" b="1">
                <a:solidFill>
                  <a:srgbClr val="336666"/>
                </a:solidFill>
              </a:rPr>
              <a:t>Endişe </a:t>
            </a:r>
          </a:p>
          <a:p>
            <a:pPr eaLnBrk="1" fontAlgn="base" hangingPunct="1">
              <a:spcBef>
                <a:spcPct val="50000"/>
              </a:spcBef>
              <a:spcAft>
                <a:spcPct val="0"/>
              </a:spcAft>
              <a:buFontTx/>
              <a:buAutoNum type="arabicPeriod"/>
            </a:pPr>
            <a:r>
              <a:rPr lang="tr-TR" altLang="tr-TR" sz="2400" b="1">
                <a:solidFill>
                  <a:srgbClr val="336666"/>
                </a:solidFill>
              </a:rPr>
              <a:t>Yetenek</a:t>
            </a:r>
          </a:p>
          <a:p>
            <a:pPr eaLnBrk="1" fontAlgn="base" hangingPunct="1">
              <a:spcBef>
                <a:spcPct val="50000"/>
              </a:spcBef>
              <a:spcAft>
                <a:spcPct val="0"/>
              </a:spcAft>
              <a:buFontTx/>
              <a:buAutoNum type="arabicPeriod"/>
            </a:pPr>
            <a:r>
              <a:rPr lang="tr-TR" altLang="tr-TR" sz="2400" b="1">
                <a:solidFill>
                  <a:srgbClr val="336666"/>
                </a:solidFill>
              </a:rPr>
              <a:t>Orta yaş bunalımı</a:t>
            </a:r>
          </a:p>
          <a:p>
            <a:pPr eaLnBrk="1" fontAlgn="base" hangingPunct="1">
              <a:spcBef>
                <a:spcPct val="50000"/>
              </a:spcBef>
              <a:spcAft>
                <a:spcPct val="0"/>
              </a:spcAft>
              <a:buFontTx/>
              <a:buAutoNum type="arabicPeriod"/>
            </a:pPr>
            <a:endParaRPr lang="tr-TR" altLang="tr-TR" sz="2400" b="1">
              <a:solidFill>
                <a:srgbClr val="336666"/>
              </a:solidFill>
            </a:endParaRPr>
          </a:p>
        </p:txBody>
      </p:sp>
      <p:pic>
        <p:nvPicPr>
          <p:cNvPr id="44038" name="Picture 9" descr="newanimepp8">
            <a:extLst>
              <a:ext uri="{FF2B5EF4-FFF2-40B4-BE49-F238E27FC236}">
                <a16:creationId xmlns:a16="http://schemas.microsoft.com/office/drawing/2014/main" id="{5B14A124-815F-479B-AFA0-872977048B47}"/>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2286000"/>
            <a:ext cx="39624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4">
            <a:extLst>
              <a:ext uri="{FF2B5EF4-FFF2-40B4-BE49-F238E27FC236}">
                <a16:creationId xmlns:a16="http://schemas.microsoft.com/office/drawing/2014/main" id="{94D9F666-D8F1-452E-874A-47A2AB1E43A7}"/>
              </a:ext>
            </a:extLst>
          </p:cNvPr>
          <p:cNvSpPr txBox="1">
            <a:spLocks noChangeArrowheads="1"/>
          </p:cNvSpPr>
          <p:nvPr/>
        </p:nvSpPr>
        <p:spPr bwMode="auto">
          <a:xfrm>
            <a:off x="2971800" y="457200"/>
            <a:ext cx="7239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fontAlgn="base" hangingPunct="1">
              <a:spcBef>
                <a:spcPct val="50000"/>
              </a:spcBef>
              <a:spcAft>
                <a:spcPct val="0"/>
              </a:spcAft>
            </a:pPr>
            <a:r>
              <a:rPr lang="tr-TR" altLang="tr-TR" sz="3600" b="1" dirty="0">
                <a:solidFill>
                  <a:srgbClr val="990000"/>
                </a:solidFill>
                <a:latin typeface="Forte" panose="03060902040502070203" pitchFamily="66" charset="0"/>
              </a:rPr>
              <a:t>STRESİN ÖRGÜTSEL ETKİLERİ</a:t>
            </a:r>
          </a:p>
        </p:txBody>
      </p:sp>
      <p:sp>
        <p:nvSpPr>
          <p:cNvPr id="45059" name="Text Box 5">
            <a:extLst>
              <a:ext uri="{FF2B5EF4-FFF2-40B4-BE49-F238E27FC236}">
                <a16:creationId xmlns:a16="http://schemas.microsoft.com/office/drawing/2014/main" id="{41F53709-AB34-4188-A5C4-9EF70C12433F}"/>
              </a:ext>
            </a:extLst>
          </p:cNvPr>
          <p:cNvSpPr txBox="1">
            <a:spLocks noChangeArrowheads="1"/>
          </p:cNvSpPr>
          <p:nvPr/>
        </p:nvSpPr>
        <p:spPr bwMode="auto">
          <a:xfrm>
            <a:off x="2209800" y="1752600"/>
            <a:ext cx="7162800"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fontAlgn="base" hangingPunct="1">
              <a:spcBef>
                <a:spcPct val="50000"/>
              </a:spcBef>
              <a:spcAft>
                <a:spcPct val="0"/>
              </a:spcAft>
              <a:buFontTx/>
              <a:buAutoNum type="arabicPeriod"/>
            </a:pPr>
            <a:r>
              <a:rPr lang="tr-TR" altLang="tr-TR" sz="3200" b="1">
                <a:solidFill>
                  <a:srgbClr val="336666"/>
                </a:solidFill>
              </a:rPr>
              <a:t>İşe geç gitme</a:t>
            </a:r>
          </a:p>
          <a:p>
            <a:pPr eaLnBrk="1" fontAlgn="base" hangingPunct="1">
              <a:spcBef>
                <a:spcPct val="50000"/>
              </a:spcBef>
              <a:spcAft>
                <a:spcPct val="0"/>
              </a:spcAft>
              <a:buFontTx/>
              <a:buAutoNum type="arabicPeriod"/>
            </a:pPr>
            <a:r>
              <a:rPr lang="tr-TR" altLang="tr-TR" sz="3200" b="1">
                <a:solidFill>
                  <a:srgbClr val="336666"/>
                </a:solidFill>
              </a:rPr>
              <a:t>Devamsızlık</a:t>
            </a:r>
          </a:p>
          <a:p>
            <a:pPr eaLnBrk="1" fontAlgn="base" hangingPunct="1">
              <a:spcBef>
                <a:spcPct val="50000"/>
              </a:spcBef>
              <a:spcAft>
                <a:spcPct val="0"/>
              </a:spcAft>
              <a:buFontTx/>
              <a:buAutoNum type="arabicPeriod"/>
            </a:pPr>
            <a:r>
              <a:rPr lang="tr-TR" altLang="tr-TR" sz="3200" b="1">
                <a:solidFill>
                  <a:srgbClr val="336666"/>
                </a:solidFill>
              </a:rPr>
              <a:t>Personel devri</a:t>
            </a:r>
          </a:p>
          <a:p>
            <a:pPr eaLnBrk="1" fontAlgn="base" hangingPunct="1">
              <a:spcBef>
                <a:spcPct val="50000"/>
              </a:spcBef>
              <a:spcAft>
                <a:spcPct val="0"/>
              </a:spcAft>
              <a:buFontTx/>
              <a:buAutoNum type="arabicPeriod"/>
            </a:pPr>
            <a:r>
              <a:rPr lang="tr-TR" altLang="tr-TR" sz="3200" b="1">
                <a:solidFill>
                  <a:srgbClr val="336666"/>
                </a:solidFill>
              </a:rPr>
              <a:t>İş performansı</a:t>
            </a:r>
          </a:p>
        </p:txBody>
      </p:sp>
      <p:pic>
        <p:nvPicPr>
          <p:cNvPr id="45060" name="Picture 8" descr="Saglik_Stres">
            <a:extLst>
              <a:ext uri="{FF2B5EF4-FFF2-40B4-BE49-F238E27FC236}">
                <a16:creationId xmlns:a16="http://schemas.microsoft.com/office/drawing/2014/main" id="{C74D9E19-9C1F-41DC-92EA-F021702C2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989139"/>
            <a:ext cx="3810000"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Text Box 4">
            <a:extLst>
              <a:ext uri="{FF2B5EF4-FFF2-40B4-BE49-F238E27FC236}">
                <a16:creationId xmlns:a16="http://schemas.microsoft.com/office/drawing/2014/main" id="{98308A52-0D42-4C14-A51E-37D6293CCD63}"/>
              </a:ext>
            </a:extLst>
          </p:cNvPr>
          <p:cNvSpPr txBox="1">
            <a:spLocks noChangeArrowheads="1"/>
          </p:cNvSpPr>
          <p:nvPr/>
        </p:nvSpPr>
        <p:spPr bwMode="auto">
          <a:xfrm>
            <a:off x="2057400" y="533400"/>
            <a:ext cx="7162800" cy="5755422"/>
          </a:xfrm>
          <a:prstGeom prst="rect">
            <a:avLst/>
          </a:prstGeom>
          <a:noFill/>
          <a:ln w="9525">
            <a:noFill/>
            <a:miter lim="800000"/>
            <a:headEnd/>
            <a:tailEnd/>
          </a:ln>
          <a:effectLst/>
        </p:spPr>
        <p:txBody>
          <a:bodyPr>
            <a:spAutoFit/>
          </a:bodyPr>
          <a:lstStyle/>
          <a:p>
            <a:pPr marL="342900" indent="-342900" fontAlgn="base">
              <a:spcBef>
                <a:spcPct val="50000"/>
              </a:spcBef>
              <a:spcAft>
                <a:spcPct val="0"/>
              </a:spcAft>
              <a:defRPr/>
            </a:pPr>
            <a:r>
              <a:rPr lang="tr-TR" sz="2400" b="1">
                <a:solidFill>
                  <a:srgbClr val="990000"/>
                </a:solidFill>
                <a:effectLst>
                  <a:outerShdw blurRad="38100" dist="38100" dir="2700000" algn="tl">
                    <a:srgbClr val="C0C0C0"/>
                  </a:outerShdw>
                </a:effectLst>
                <a:latin typeface="Verdana" panose="020B0604030504040204" pitchFamily="34" charset="0"/>
              </a:rPr>
              <a:t>		Devamsızlık maddesinin 	detaylı       	nedenlerini görelim:</a:t>
            </a:r>
          </a:p>
          <a:p>
            <a:pPr marL="342900" indent="-342900" fontAlgn="base">
              <a:spcBef>
                <a:spcPct val="50000"/>
              </a:spcBef>
              <a:spcAft>
                <a:spcPct val="0"/>
              </a:spcAft>
              <a:buFontTx/>
              <a:buAutoNum type="arabicPeriod"/>
              <a:defRPr/>
            </a:pPr>
            <a:r>
              <a:rPr lang="tr-TR" sz="2000" b="1">
                <a:solidFill>
                  <a:srgbClr val="336666"/>
                </a:solidFill>
                <a:latin typeface="Verdana" panose="020B0604030504040204" pitchFamily="34" charset="0"/>
              </a:rPr>
              <a:t>Yaş durumu				</a:t>
            </a:r>
          </a:p>
          <a:p>
            <a:pPr marL="342900" indent="-342900" fontAlgn="base">
              <a:spcBef>
                <a:spcPct val="50000"/>
              </a:spcBef>
              <a:spcAft>
                <a:spcPct val="0"/>
              </a:spcAft>
              <a:buFontTx/>
              <a:buAutoNum type="arabicPeriod"/>
              <a:defRPr/>
            </a:pPr>
            <a:r>
              <a:rPr lang="tr-TR" sz="2000" b="1">
                <a:solidFill>
                  <a:srgbClr val="336666"/>
                </a:solidFill>
                <a:latin typeface="Verdana" panose="020B0604030504040204" pitchFamily="34" charset="0"/>
              </a:rPr>
              <a:t>Aile durumu</a:t>
            </a:r>
          </a:p>
          <a:p>
            <a:pPr marL="342900" indent="-342900" fontAlgn="base">
              <a:spcBef>
                <a:spcPct val="50000"/>
              </a:spcBef>
              <a:spcAft>
                <a:spcPct val="0"/>
              </a:spcAft>
              <a:buFontTx/>
              <a:buAutoNum type="arabicPeriod"/>
              <a:defRPr/>
            </a:pPr>
            <a:r>
              <a:rPr lang="tr-TR" sz="2000" b="1">
                <a:solidFill>
                  <a:srgbClr val="336666"/>
                </a:solidFill>
                <a:latin typeface="Verdana" panose="020B0604030504040204" pitchFamily="34" charset="0"/>
              </a:rPr>
              <a:t>İşyerinin uzaklığı</a:t>
            </a:r>
          </a:p>
          <a:p>
            <a:pPr marL="342900" indent="-342900" fontAlgn="base">
              <a:spcBef>
                <a:spcPct val="50000"/>
              </a:spcBef>
              <a:spcAft>
                <a:spcPct val="0"/>
              </a:spcAft>
              <a:buFontTx/>
              <a:buAutoNum type="arabicPeriod"/>
              <a:defRPr/>
            </a:pPr>
            <a:r>
              <a:rPr lang="tr-TR" sz="2000" b="1">
                <a:solidFill>
                  <a:srgbClr val="336666"/>
                </a:solidFill>
                <a:latin typeface="Verdana" panose="020B0604030504040204" pitchFamily="34" charset="0"/>
              </a:rPr>
              <a:t>İşyerinde uzun süreden beri çalışma</a:t>
            </a:r>
          </a:p>
          <a:p>
            <a:pPr marL="342900" indent="-342900" fontAlgn="base">
              <a:spcBef>
                <a:spcPct val="50000"/>
              </a:spcBef>
              <a:spcAft>
                <a:spcPct val="0"/>
              </a:spcAft>
              <a:buFontTx/>
              <a:buAutoNum type="arabicPeriod"/>
              <a:defRPr/>
            </a:pPr>
            <a:r>
              <a:rPr lang="tr-TR" altLang="zh-TW" sz="2000" b="1">
                <a:solidFill>
                  <a:srgbClr val="336666"/>
                </a:solidFill>
                <a:latin typeface="Verdana" panose="020B0604030504040204" pitchFamily="34" charset="0"/>
              </a:rPr>
              <a:t>Öğrenim derecesi ve monotonluğun etkisi: </a:t>
            </a:r>
            <a:endParaRPr lang="tr-TR" sz="2000" b="1">
              <a:solidFill>
                <a:srgbClr val="336666"/>
              </a:solidFill>
              <a:latin typeface="Verdana" panose="020B0604030504040204" pitchFamily="34" charset="0"/>
            </a:endParaRPr>
          </a:p>
          <a:p>
            <a:pPr marL="342900" indent="-342900" fontAlgn="base">
              <a:spcBef>
                <a:spcPct val="50000"/>
              </a:spcBef>
              <a:spcAft>
                <a:spcPct val="0"/>
              </a:spcAft>
              <a:buFontTx/>
              <a:buAutoNum type="arabicPeriod"/>
              <a:defRPr/>
            </a:pPr>
            <a:r>
              <a:rPr lang="tr-TR" altLang="zh-TW" sz="2000" b="1">
                <a:solidFill>
                  <a:srgbClr val="336666"/>
                </a:solidFill>
                <a:latin typeface="Verdana" panose="020B0604030504040204" pitchFamily="34" charset="0"/>
              </a:rPr>
              <a:t>Dönemsel faktörlerin etkisi: </a:t>
            </a:r>
          </a:p>
          <a:p>
            <a:pPr marL="342900" indent="-342900" fontAlgn="base">
              <a:spcBef>
                <a:spcPct val="50000"/>
              </a:spcBef>
              <a:spcAft>
                <a:spcPct val="0"/>
              </a:spcAft>
              <a:buFontTx/>
              <a:buAutoNum type="arabicPeriod"/>
              <a:defRPr/>
            </a:pPr>
            <a:r>
              <a:rPr lang="tr-TR" altLang="zh-TW" sz="2000" b="1">
                <a:solidFill>
                  <a:srgbClr val="336666"/>
                </a:solidFill>
                <a:latin typeface="Verdana" panose="020B0604030504040204" pitchFamily="34" charset="0"/>
              </a:rPr>
              <a:t>Günlük çalışma sürelerinin etkisi </a:t>
            </a:r>
          </a:p>
          <a:p>
            <a:pPr marL="342900" indent="-342900" fontAlgn="base">
              <a:spcBef>
                <a:spcPct val="50000"/>
              </a:spcBef>
              <a:spcAft>
                <a:spcPct val="0"/>
              </a:spcAft>
              <a:buFontTx/>
              <a:buAutoNum type="arabicPeriod"/>
              <a:defRPr/>
            </a:pPr>
            <a:r>
              <a:rPr lang="tr-TR" altLang="zh-TW" sz="2000" b="1">
                <a:solidFill>
                  <a:srgbClr val="336666"/>
                </a:solidFill>
                <a:latin typeface="Verdana" panose="020B0604030504040204" pitchFamily="34" charset="0"/>
              </a:rPr>
              <a:t>Ücret miktarlarının ve ödeme biçimlerinin etkisi </a:t>
            </a:r>
          </a:p>
          <a:p>
            <a:pPr marL="342900" indent="-342900" fontAlgn="base">
              <a:spcBef>
                <a:spcPct val="50000"/>
              </a:spcBef>
              <a:spcAft>
                <a:spcPct val="0"/>
              </a:spcAft>
              <a:buFontTx/>
              <a:buAutoNum type="arabicPeriod"/>
              <a:defRPr/>
            </a:pPr>
            <a:r>
              <a:rPr lang="tr-TR" altLang="zh-TW" sz="2000" b="1">
                <a:solidFill>
                  <a:srgbClr val="336666"/>
                </a:solidFill>
                <a:latin typeface="Verdana" panose="020B0604030504040204" pitchFamily="34" charset="0"/>
              </a:rPr>
              <a:t>Hastalık sigortalarının etkileri: </a:t>
            </a:r>
          </a:p>
          <a:p>
            <a:pPr marL="342900" indent="-342900" fontAlgn="base">
              <a:spcBef>
                <a:spcPct val="50000"/>
              </a:spcBef>
              <a:spcAft>
                <a:spcPct val="0"/>
              </a:spcAft>
              <a:buFontTx/>
              <a:buAutoNum type="arabicPeriod"/>
              <a:defRPr/>
            </a:pPr>
            <a:r>
              <a:rPr lang="tr-TR" altLang="zh-TW" sz="2000" b="1">
                <a:solidFill>
                  <a:srgbClr val="336666"/>
                </a:solidFill>
                <a:latin typeface="Verdana" panose="020B0604030504040204" pitchFamily="34" charset="0"/>
              </a:rPr>
              <a:t>İşgörenin içinde bulunduğu çalışma grubu </a:t>
            </a:r>
            <a:endParaRPr lang="tr-TR" sz="2000" b="1">
              <a:solidFill>
                <a:srgbClr val="336666"/>
              </a:solidFill>
              <a:latin typeface="Verdana" panose="020B0604030504040204" pitchFamily="34" charset="0"/>
            </a:endParaRPr>
          </a:p>
        </p:txBody>
      </p:sp>
      <p:pic>
        <p:nvPicPr>
          <p:cNvPr id="46083" name="Picture 5" descr="1239">
            <a:extLst>
              <a:ext uri="{FF2B5EF4-FFF2-40B4-BE49-F238E27FC236}">
                <a16:creationId xmlns:a16="http://schemas.microsoft.com/office/drawing/2014/main" id="{147F0A55-CFFD-4BE8-BE3A-0594A7CA2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1371600"/>
            <a:ext cx="20193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a:extLst>
              <a:ext uri="{FF2B5EF4-FFF2-40B4-BE49-F238E27FC236}">
                <a16:creationId xmlns:a16="http://schemas.microsoft.com/office/drawing/2014/main" id="{E487735E-39E8-48AF-A456-B758D26F1011}"/>
              </a:ext>
            </a:extLst>
          </p:cNvPr>
          <p:cNvSpPr>
            <a:spLocks noChangeArrowheads="1"/>
          </p:cNvSpPr>
          <p:nvPr/>
        </p:nvSpPr>
        <p:spPr bwMode="auto">
          <a:xfrm>
            <a:off x="2895600" y="319088"/>
            <a:ext cx="6858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fontAlgn="base" hangingPunct="1">
              <a:spcBef>
                <a:spcPct val="0"/>
              </a:spcBef>
              <a:spcAft>
                <a:spcPct val="0"/>
              </a:spcAft>
            </a:pPr>
            <a:r>
              <a:rPr lang="tr-TR" altLang="tr-TR" sz="2800" b="1">
                <a:solidFill>
                  <a:srgbClr val="990000"/>
                </a:solidFill>
                <a:latin typeface="Forte" panose="03060902040502070203" pitchFamily="66" charset="0"/>
              </a:rPr>
              <a:t>ÖRGÜTSEL STRESİN AZALTILMASINDA YÖNETİCİLERE DÜŞEN GÖREVLER</a:t>
            </a:r>
          </a:p>
        </p:txBody>
      </p:sp>
      <p:sp>
        <p:nvSpPr>
          <p:cNvPr id="47107" name="Text Box 5">
            <a:extLst>
              <a:ext uri="{FF2B5EF4-FFF2-40B4-BE49-F238E27FC236}">
                <a16:creationId xmlns:a16="http://schemas.microsoft.com/office/drawing/2014/main" id="{A3011126-0EA3-4B99-BAFF-7FDE72881608}"/>
              </a:ext>
            </a:extLst>
          </p:cNvPr>
          <p:cNvSpPr txBox="1">
            <a:spLocks noChangeArrowheads="1"/>
          </p:cNvSpPr>
          <p:nvPr/>
        </p:nvSpPr>
        <p:spPr bwMode="auto">
          <a:xfrm>
            <a:off x="2133600" y="1524000"/>
            <a:ext cx="51054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fontAlgn="base" hangingPunct="1">
              <a:spcBef>
                <a:spcPct val="50000"/>
              </a:spcBef>
              <a:spcAft>
                <a:spcPct val="0"/>
              </a:spcAft>
              <a:buFontTx/>
              <a:buAutoNum type="arabicPeriod"/>
            </a:pPr>
            <a:r>
              <a:rPr lang="tr-TR" altLang="tr-TR" sz="2000" b="1">
                <a:solidFill>
                  <a:srgbClr val="336666"/>
                </a:solidFill>
              </a:rPr>
              <a:t>İşi zenginleştirerek düzenleme</a:t>
            </a:r>
          </a:p>
          <a:p>
            <a:pPr eaLnBrk="1" fontAlgn="base" hangingPunct="1">
              <a:spcBef>
                <a:spcPct val="50000"/>
              </a:spcBef>
              <a:spcAft>
                <a:spcPct val="0"/>
              </a:spcAft>
              <a:buFontTx/>
              <a:buAutoNum type="arabicPeriod"/>
            </a:pPr>
            <a:r>
              <a:rPr lang="tr-TR" altLang="tr-TR" sz="2000" b="1">
                <a:solidFill>
                  <a:srgbClr val="336666"/>
                </a:solidFill>
              </a:rPr>
              <a:t>Destekleyici bir örgüt iklimi yaratma</a:t>
            </a:r>
          </a:p>
          <a:p>
            <a:pPr eaLnBrk="1" fontAlgn="base" hangingPunct="1">
              <a:spcBef>
                <a:spcPct val="50000"/>
              </a:spcBef>
              <a:spcAft>
                <a:spcPct val="0"/>
              </a:spcAft>
              <a:buFontTx/>
              <a:buAutoNum type="arabicPeriod"/>
            </a:pPr>
            <a:r>
              <a:rPr lang="tr-TR" altLang="tr-TR" sz="2000" b="1">
                <a:solidFill>
                  <a:srgbClr val="336666"/>
                </a:solidFill>
              </a:rPr>
              <a:t>Rol çatışmalarını önleme</a:t>
            </a:r>
          </a:p>
          <a:p>
            <a:pPr eaLnBrk="1" fontAlgn="base" hangingPunct="1">
              <a:spcBef>
                <a:spcPct val="50000"/>
              </a:spcBef>
              <a:spcAft>
                <a:spcPct val="0"/>
              </a:spcAft>
              <a:buFontTx/>
              <a:buAutoNum type="arabicPeriod"/>
            </a:pPr>
            <a:r>
              <a:rPr lang="tr-TR" altLang="tr-TR" sz="2000" b="1">
                <a:solidFill>
                  <a:srgbClr val="336666"/>
                </a:solidFill>
              </a:rPr>
              <a:t>Örgütsel rolleri daha açık duruma getirme</a:t>
            </a:r>
          </a:p>
          <a:p>
            <a:pPr eaLnBrk="1" fontAlgn="base" hangingPunct="1">
              <a:spcBef>
                <a:spcPct val="50000"/>
              </a:spcBef>
              <a:spcAft>
                <a:spcPct val="0"/>
              </a:spcAft>
              <a:buFontTx/>
              <a:buAutoNum type="arabicPeriod"/>
            </a:pPr>
            <a:r>
              <a:rPr lang="tr-TR" altLang="tr-TR" sz="2000" b="1">
                <a:solidFill>
                  <a:srgbClr val="336666"/>
                </a:solidFill>
              </a:rPr>
              <a:t>Fiziksel düzenlemeler yapma</a:t>
            </a:r>
          </a:p>
          <a:p>
            <a:pPr eaLnBrk="1" fontAlgn="base" hangingPunct="1">
              <a:spcBef>
                <a:spcPct val="50000"/>
              </a:spcBef>
              <a:spcAft>
                <a:spcPct val="0"/>
              </a:spcAft>
              <a:buFontTx/>
              <a:buAutoNum type="arabicPeriod"/>
            </a:pPr>
            <a:r>
              <a:rPr lang="tr-TR" altLang="tr-TR" sz="2000" b="1">
                <a:solidFill>
                  <a:srgbClr val="336666"/>
                </a:solidFill>
              </a:rPr>
              <a:t>İş yükünde dengeyi kurma</a:t>
            </a:r>
          </a:p>
          <a:p>
            <a:pPr eaLnBrk="1" fontAlgn="base" hangingPunct="1">
              <a:spcBef>
                <a:spcPct val="50000"/>
              </a:spcBef>
              <a:spcAft>
                <a:spcPct val="0"/>
              </a:spcAft>
              <a:buFontTx/>
              <a:buAutoNum type="arabicPeriod"/>
            </a:pPr>
            <a:r>
              <a:rPr lang="tr-TR" altLang="tr-TR" sz="2000" b="1">
                <a:solidFill>
                  <a:srgbClr val="336666"/>
                </a:solidFill>
              </a:rPr>
              <a:t>İletişimi güçlendirme</a:t>
            </a:r>
          </a:p>
          <a:p>
            <a:pPr eaLnBrk="1" fontAlgn="base" hangingPunct="1">
              <a:spcBef>
                <a:spcPct val="50000"/>
              </a:spcBef>
              <a:spcAft>
                <a:spcPct val="0"/>
              </a:spcAft>
              <a:buFontTx/>
              <a:buAutoNum type="arabicPeriod"/>
            </a:pPr>
            <a:r>
              <a:rPr lang="tr-TR" altLang="tr-TR" sz="2000" b="1">
                <a:solidFill>
                  <a:srgbClr val="336666"/>
                </a:solidFill>
              </a:rPr>
              <a:t>Çalışanları teşvik etme</a:t>
            </a:r>
          </a:p>
          <a:p>
            <a:pPr eaLnBrk="1" fontAlgn="base" hangingPunct="1">
              <a:spcBef>
                <a:spcPct val="50000"/>
              </a:spcBef>
              <a:spcAft>
                <a:spcPct val="0"/>
              </a:spcAft>
              <a:buFontTx/>
              <a:buAutoNum type="arabicPeriod"/>
            </a:pPr>
            <a:r>
              <a:rPr lang="tr-TR" altLang="tr-TR" sz="2000" b="1">
                <a:solidFill>
                  <a:srgbClr val="336666"/>
                </a:solidFill>
              </a:rPr>
              <a:t>Çalışanların kararlara katılmasını sağlama</a:t>
            </a:r>
          </a:p>
        </p:txBody>
      </p:sp>
      <p:pic>
        <p:nvPicPr>
          <p:cNvPr id="47108" name="Picture 6" descr="mandoor">
            <a:extLst>
              <a:ext uri="{FF2B5EF4-FFF2-40B4-BE49-F238E27FC236}">
                <a16:creationId xmlns:a16="http://schemas.microsoft.com/office/drawing/2014/main" id="{4879EE24-07D1-450E-8813-52159B7827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1524000"/>
            <a:ext cx="2819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a16="http://schemas.microsoft.com/office/drawing/2014/main" id="{36184EAE-9854-4D95-AD65-8D2F6C7558B7}"/>
              </a:ext>
            </a:extLst>
          </p:cNvPr>
          <p:cNvSpPr>
            <a:spLocks noGrp="1" noChangeArrowheads="1"/>
          </p:cNvSpPr>
          <p:nvPr>
            <p:ph type="body" idx="1"/>
          </p:nvPr>
        </p:nvSpPr>
        <p:spPr>
          <a:xfrm>
            <a:off x="1524000" y="1981200"/>
            <a:ext cx="6096000" cy="3657600"/>
          </a:xfrm>
          <a:noFill/>
        </p:spPr>
        <p:txBody>
          <a:bodyPr/>
          <a:lstStyle/>
          <a:p>
            <a:pPr eaLnBrk="1" hangingPunct="1">
              <a:lnSpc>
                <a:spcPct val="80000"/>
              </a:lnSpc>
              <a:spcBef>
                <a:spcPct val="0"/>
              </a:spcBef>
              <a:buFont typeface="Wingdings" panose="05000000000000000000" pitchFamily="2" charset="2"/>
              <a:buNone/>
            </a:pPr>
            <a:r>
              <a:rPr lang="tr-TR" altLang="zh-TW" sz="2100" b="1"/>
              <a:t>		</a:t>
            </a:r>
            <a:r>
              <a:rPr lang="tr-TR" altLang="zh-TW" sz="2500" b="1"/>
              <a:t>Her örgüt yapılan işe, kullandığı teknolojiye, çevresel koşullara, üyelerinin eğitim ve deneyimlerine, örgüt içi gruplaşmalara, çatışmalara, örgütün yarattığı iklime ve öteki etmenlere göre stres kaynakları geliştirir. Örgütlerde ortak olan nedenlere bağlı stres kaynaklarının yanında yalnızca örgüte ya da yalnızca o işten kaynaklanan stresli durumlarda vardır.</a:t>
            </a:r>
            <a:endParaRPr lang="tr-TR" altLang="zh-TW" sz="5000"/>
          </a:p>
        </p:txBody>
      </p:sp>
      <p:sp>
        <p:nvSpPr>
          <p:cNvPr id="33795" name="Text Box 5">
            <a:extLst>
              <a:ext uri="{FF2B5EF4-FFF2-40B4-BE49-F238E27FC236}">
                <a16:creationId xmlns:a16="http://schemas.microsoft.com/office/drawing/2014/main" id="{92F64DCA-61D7-4D07-A86B-DBA2E36BB674}"/>
              </a:ext>
            </a:extLst>
          </p:cNvPr>
          <p:cNvSpPr txBox="1">
            <a:spLocks noChangeArrowheads="1"/>
          </p:cNvSpPr>
          <p:nvPr/>
        </p:nvSpPr>
        <p:spPr bwMode="auto">
          <a:xfrm>
            <a:off x="3200400" y="838200"/>
            <a:ext cx="7239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fontAlgn="base" hangingPunct="1">
              <a:spcBef>
                <a:spcPct val="50000"/>
              </a:spcBef>
              <a:spcAft>
                <a:spcPct val="0"/>
              </a:spcAft>
            </a:pPr>
            <a:r>
              <a:rPr lang="tr-TR" altLang="tr-TR" sz="3600" b="1">
                <a:solidFill>
                  <a:srgbClr val="990000"/>
                </a:solidFill>
                <a:latin typeface="Forte" panose="03060902040502070203" pitchFamily="66" charset="0"/>
              </a:rPr>
              <a:t>ÖRGÜTSEL STRES</a:t>
            </a:r>
          </a:p>
        </p:txBody>
      </p:sp>
      <p:pic>
        <p:nvPicPr>
          <p:cNvPr id="33796" name="Picture 7" descr="stres">
            <a:extLst>
              <a:ext uri="{FF2B5EF4-FFF2-40B4-BE49-F238E27FC236}">
                <a16:creationId xmlns:a16="http://schemas.microsoft.com/office/drawing/2014/main" id="{E3EC6BE4-3E3A-4D75-B66A-1867963F54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6700" y="1981200"/>
            <a:ext cx="27813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a:extLst>
              <a:ext uri="{FF2B5EF4-FFF2-40B4-BE49-F238E27FC236}">
                <a16:creationId xmlns:a16="http://schemas.microsoft.com/office/drawing/2014/main" id="{B02F88B2-A666-4FA1-9B65-3F3EAFDE4CC5}"/>
              </a:ext>
            </a:extLst>
          </p:cNvPr>
          <p:cNvSpPr txBox="1">
            <a:spLocks noChangeArrowheads="1"/>
          </p:cNvSpPr>
          <p:nvPr/>
        </p:nvSpPr>
        <p:spPr bwMode="auto">
          <a:xfrm>
            <a:off x="3276600" y="381000"/>
            <a:ext cx="7239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fontAlgn="base" hangingPunct="1">
              <a:spcBef>
                <a:spcPct val="50000"/>
              </a:spcBef>
              <a:spcAft>
                <a:spcPct val="0"/>
              </a:spcAft>
            </a:pPr>
            <a:r>
              <a:rPr lang="tr-TR" altLang="tr-TR" sz="3600" b="1" dirty="0">
                <a:solidFill>
                  <a:srgbClr val="990000"/>
                </a:solidFill>
                <a:latin typeface="Forte" panose="03060902040502070203" pitchFamily="66" charset="0"/>
              </a:rPr>
              <a:t>ÖRGÜTSEL STRES KAYNAKLARI</a:t>
            </a:r>
          </a:p>
        </p:txBody>
      </p:sp>
      <p:sp>
        <p:nvSpPr>
          <p:cNvPr id="34819" name="Text Box 7">
            <a:extLst>
              <a:ext uri="{FF2B5EF4-FFF2-40B4-BE49-F238E27FC236}">
                <a16:creationId xmlns:a16="http://schemas.microsoft.com/office/drawing/2014/main" id="{7913F4B4-7D4D-4996-8981-A78BF0A1EBA9}"/>
              </a:ext>
            </a:extLst>
          </p:cNvPr>
          <p:cNvSpPr txBox="1">
            <a:spLocks noChangeArrowheads="1"/>
          </p:cNvSpPr>
          <p:nvPr/>
        </p:nvSpPr>
        <p:spPr bwMode="auto">
          <a:xfrm>
            <a:off x="1981200" y="1484314"/>
            <a:ext cx="4876800"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257300" indent="-3429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fontAlgn="base" hangingPunct="1">
              <a:spcBef>
                <a:spcPct val="0"/>
              </a:spcBef>
              <a:spcAft>
                <a:spcPct val="0"/>
              </a:spcAft>
              <a:buFontTx/>
              <a:buChar char="•"/>
            </a:pPr>
            <a:r>
              <a:rPr lang="tr-TR" altLang="zh-TW" b="1">
                <a:solidFill>
                  <a:srgbClr val="990000"/>
                </a:solidFill>
              </a:rPr>
              <a:t>Örgütsel Politikalar</a:t>
            </a:r>
          </a:p>
          <a:p>
            <a:pPr eaLnBrk="1" fontAlgn="base" hangingPunct="1">
              <a:spcBef>
                <a:spcPct val="0"/>
              </a:spcBef>
              <a:spcAft>
                <a:spcPct val="0"/>
              </a:spcAft>
              <a:buFontTx/>
              <a:buChar char="•"/>
            </a:pPr>
            <a:endParaRPr lang="tr-TR" altLang="zh-TW" b="1">
              <a:solidFill>
                <a:srgbClr val="990000"/>
              </a:solidFill>
            </a:endParaRPr>
          </a:p>
          <a:p>
            <a:pPr eaLnBrk="1" fontAlgn="base" hangingPunct="1">
              <a:spcBef>
                <a:spcPct val="0"/>
              </a:spcBef>
              <a:spcAft>
                <a:spcPct val="0"/>
              </a:spcAft>
              <a:buFontTx/>
              <a:buChar char="•"/>
            </a:pPr>
            <a:r>
              <a:rPr lang="tr-TR" altLang="zh-TW" b="1">
                <a:solidFill>
                  <a:srgbClr val="336666"/>
                </a:solidFill>
              </a:rPr>
              <a:t>Adaletsiz veya yetersiz performans değerlendirme</a:t>
            </a:r>
          </a:p>
          <a:p>
            <a:pPr eaLnBrk="1" fontAlgn="base" hangingPunct="1">
              <a:spcBef>
                <a:spcPct val="0"/>
              </a:spcBef>
              <a:spcAft>
                <a:spcPct val="0"/>
              </a:spcAft>
              <a:buFontTx/>
              <a:buChar char="•"/>
            </a:pPr>
            <a:endParaRPr lang="tr-TR" altLang="zh-TW" b="1">
              <a:solidFill>
                <a:srgbClr val="336666"/>
              </a:solidFill>
            </a:endParaRPr>
          </a:p>
          <a:p>
            <a:pPr eaLnBrk="1" fontAlgn="base" hangingPunct="1">
              <a:spcBef>
                <a:spcPct val="0"/>
              </a:spcBef>
              <a:spcAft>
                <a:spcPct val="0"/>
              </a:spcAft>
              <a:buFontTx/>
              <a:buChar char="•"/>
            </a:pPr>
            <a:r>
              <a:rPr lang="tr-TR" altLang="zh-TW" b="1">
                <a:solidFill>
                  <a:srgbClr val="336666"/>
                </a:solidFill>
              </a:rPr>
              <a:t>Adaletsiz ödeme</a:t>
            </a:r>
          </a:p>
          <a:p>
            <a:pPr eaLnBrk="1" fontAlgn="base" hangingPunct="1">
              <a:spcBef>
                <a:spcPct val="0"/>
              </a:spcBef>
              <a:spcAft>
                <a:spcPct val="0"/>
              </a:spcAft>
              <a:buFontTx/>
              <a:buChar char="•"/>
            </a:pPr>
            <a:endParaRPr lang="tr-TR" altLang="zh-TW" b="1">
              <a:solidFill>
                <a:srgbClr val="336666"/>
              </a:solidFill>
            </a:endParaRPr>
          </a:p>
          <a:p>
            <a:pPr eaLnBrk="1" fontAlgn="base" hangingPunct="1">
              <a:spcBef>
                <a:spcPct val="0"/>
              </a:spcBef>
              <a:spcAft>
                <a:spcPct val="0"/>
              </a:spcAft>
              <a:buFontTx/>
              <a:buChar char="•"/>
            </a:pPr>
            <a:r>
              <a:rPr lang="tr-TR" altLang="zh-TW" b="1">
                <a:solidFill>
                  <a:srgbClr val="336666"/>
                </a:solidFill>
              </a:rPr>
              <a:t>Keyfi ve belirsiz politikalar</a:t>
            </a:r>
          </a:p>
          <a:p>
            <a:pPr eaLnBrk="1" fontAlgn="base" hangingPunct="1">
              <a:spcBef>
                <a:spcPct val="0"/>
              </a:spcBef>
              <a:spcAft>
                <a:spcPct val="0"/>
              </a:spcAft>
              <a:buFontTx/>
              <a:buChar char="•"/>
            </a:pPr>
            <a:endParaRPr lang="tr-TR" altLang="zh-TW" b="1">
              <a:solidFill>
                <a:srgbClr val="336666"/>
              </a:solidFill>
            </a:endParaRPr>
          </a:p>
          <a:p>
            <a:pPr eaLnBrk="1" fontAlgn="base" hangingPunct="1">
              <a:spcBef>
                <a:spcPct val="0"/>
              </a:spcBef>
              <a:spcAft>
                <a:spcPct val="0"/>
              </a:spcAft>
              <a:buFontTx/>
              <a:buChar char="•"/>
            </a:pPr>
            <a:r>
              <a:rPr lang="tr-TR" altLang="zh-TW" b="1">
                <a:solidFill>
                  <a:srgbClr val="336666"/>
                </a:solidFill>
              </a:rPr>
              <a:t>İşin dönerli olarak verilmesi</a:t>
            </a:r>
          </a:p>
          <a:p>
            <a:pPr eaLnBrk="1" fontAlgn="base" hangingPunct="1">
              <a:spcBef>
                <a:spcPct val="0"/>
              </a:spcBef>
              <a:spcAft>
                <a:spcPct val="0"/>
              </a:spcAft>
              <a:buFontTx/>
              <a:buChar char="•"/>
            </a:pPr>
            <a:endParaRPr lang="tr-TR" altLang="zh-TW" b="1">
              <a:solidFill>
                <a:srgbClr val="336666"/>
              </a:solidFill>
            </a:endParaRPr>
          </a:p>
          <a:p>
            <a:pPr eaLnBrk="1" fontAlgn="base" hangingPunct="1">
              <a:spcBef>
                <a:spcPct val="0"/>
              </a:spcBef>
              <a:spcAft>
                <a:spcPct val="0"/>
              </a:spcAft>
              <a:buFontTx/>
              <a:buChar char="•"/>
            </a:pPr>
            <a:r>
              <a:rPr lang="tr-TR" altLang="zh-TW" b="1">
                <a:solidFill>
                  <a:srgbClr val="336666"/>
                </a:solidFill>
              </a:rPr>
              <a:t>İdealist iş tanımları</a:t>
            </a:r>
          </a:p>
          <a:p>
            <a:pPr lvl="2" eaLnBrk="1" fontAlgn="base" hangingPunct="1">
              <a:spcBef>
                <a:spcPct val="0"/>
              </a:spcBef>
              <a:spcAft>
                <a:spcPct val="0"/>
              </a:spcAft>
              <a:buFontTx/>
              <a:buAutoNum type="arabicPeriod"/>
            </a:pPr>
            <a:endParaRPr lang="tr-TR" altLang="zh-TW" sz="2000" b="1">
              <a:solidFill>
                <a:srgbClr val="336666"/>
              </a:solidFill>
            </a:endParaRPr>
          </a:p>
        </p:txBody>
      </p:sp>
      <p:pic>
        <p:nvPicPr>
          <p:cNvPr id="34820" name="Picture 8" descr="bush-freefall">
            <a:extLst>
              <a:ext uri="{FF2B5EF4-FFF2-40B4-BE49-F238E27FC236}">
                <a16:creationId xmlns:a16="http://schemas.microsoft.com/office/drawing/2014/main" id="{BE231FFF-4C26-49F0-A0D1-CA38B55ABE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1" y="1447800"/>
            <a:ext cx="357187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a:extLst>
              <a:ext uri="{FF2B5EF4-FFF2-40B4-BE49-F238E27FC236}">
                <a16:creationId xmlns:a16="http://schemas.microsoft.com/office/drawing/2014/main" id="{D7ED76EB-AF37-4A52-BF9B-B70260C21BAF}"/>
              </a:ext>
            </a:extLst>
          </p:cNvPr>
          <p:cNvSpPr>
            <a:spLocks noChangeArrowheads="1"/>
          </p:cNvSpPr>
          <p:nvPr/>
        </p:nvSpPr>
        <p:spPr bwMode="auto">
          <a:xfrm>
            <a:off x="1828801" y="1600200"/>
            <a:ext cx="5203825" cy="499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fontAlgn="base" hangingPunct="1">
              <a:spcBef>
                <a:spcPct val="0"/>
              </a:spcBef>
              <a:spcAft>
                <a:spcPct val="0"/>
              </a:spcAft>
              <a:buFontTx/>
              <a:buChar char="•"/>
            </a:pPr>
            <a:r>
              <a:rPr lang="tr-TR" altLang="zh-TW" sz="2400" b="1">
                <a:solidFill>
                  <a:srgbClr val="990000"/>
                </a:solidFill>
              </a:rPr>
              <a:t>Örgütün Yapısal Özellikleri</a:t>
            </a:r>
          </a:p>
          <a:p>
            <a:pPr eaLnBrk="1" fontAlgn="base" hangingPunct="1">
              <a:spcBef>
                <a:spcPct val="0"/>
              </a:spcBef>
              <a:spcAft>
                <a:spcPct val="0"/>
              </a:spcAft>
            </a:pPr>
            <a:endParaRPr lang="tr-TR" altLang="zh-TW" b="1">
              <a:solidFill>
                <a:srgbClr val="990000"/>
              </a:solidFill>
            </a:endParaRPr>
          </a:p>
          <a:p>
            <a:pPr eaLnBrk="1" fontAlgn="base" hangingPunct="1">
              <a:spcBef>
                <a:spcPct val="0"/>
              </a:spcBef>
              <a:spcAft>
                <a:spcPct val="0"/>
              </a:spcAft>
              <a:buFontTx/>
              <a:buAutoNum type="arabicPeriod"/>
            </a:pPr>
            <a:r>
              <a:rPr lang="tr-TR" altLang="zh-TW" sz="2000" b="1">
                <a:solidFill>
                  <a:srgbClr val="336666"/>
                </a:solidFill>
              </a:rPr>
              <a:t>Merkezilik</a:t>
            </a:r>
          </a:p>
          <a:p>
            <a:pPr eaLnBrk="1" fontAlgn="base" hangingPunct="1">
              <a:spcBef>
                <a:spcPct val="0"/>
              </a:spcBef>
              <a:spcAft>
                <a:spcPct val="0"/>
              </a:spcAft>
              <a:buFontTx/>
              <a:buAutoNum type="arabicPeriod"/>
            </a:pPr>
            <a:endParaRPr lang="tr-TR" altLang="zh-TW" sz="2000" b="1">
              <a:solidFill>
                <a:srgbClr val="336666"/>
              </a:solidFill>
            </a:endParaRPr>
          </a:p>
          <a:p>
            <a:pPr eaLnBrk="1" fontAlgn="base" hangingPunct="1">
              <a:spcBef>
                <a:spcPct val="0"/>
              </a:spcBef>
              <a:spcAft>
                <a:spcPct val="0"/>
              </a:spcAft>
              <a:buFontTx/>
              <a:buAutoNum type="arabicPeriod"/>
            </a:pPr>
            <a:r>
              <a:rPr lang="tr-TR" altLang="zh-TW" sz="2000" b="1">
                <a:solidFill>
                  <a:srgbClr val="336666"/>
                </a:solidFill>
              </a:rPr>
              <a:t>Karara katılmada yetersizlik</a:t>
            </a:r>
          </a:p>
          <a:p>
            <a:pPr eaLnBrk="1" fontAlgn="base" hangingPunct="1">
              <a:spcBef>
                <a:spcPct val="0"/>
              </a:spcBef>
              <a:spcAft>
                <a:spcPct val="0"/>
              </a:spcAft>
              <a:buFontTx/>
              <a:buAutoNum type="arabicPeriod"/>
            </a:pPr>
            <a:endParaRPr lang="tr-TR" altLang="zh-TW" sz="2000" b="1">
              <a:solidFill>
                <a:srgbClr val="336666"/>
              </a:solidFill>
            </a:endParaRPr>
          </a:p>
          <a:p>
            <a:pPr eaLnBrk="1" fontAlgn="base" hangingPunct="1">
              <a:spcBef>
                <a:spcPct val="0"/>
              </a:spcBef>
              <a:spcAft>
                <a:spcPct val="0"/>
              </a:spcAft>
              <a:buFontTx/>
              <a:buAutoNum type="arabicPeriod"/>
            </a:pPr>
            <a:r>
              <a:rPr lang="tr-TR" altLang="zh-TW" sz="2000" b="1">
                <a:solidFill>
                  <a:srgbClr val="336666"/>
                </a:solidFill>
              </a:rPr>
              <a:t>Gelişme veya ilerleme fırsatının azlığı</a:t>
            </a:r>
          </a:p>
          <a:p>
            <a:pPr eaLnBrk="1" fontAlgn="base" hangingPunct="1">
              <a:spcBef>
                <a:spcPct val="0"/>
              </a:spcBef>
              <a:spcAft>
                <a:spcPct val="0"/>
              </a:spcAft>
              <a:buFontTx/>
              <a:buAutoNum type="arabicPeriod"/>
            </a:pPr>
            <a:endParaRPr lang="tr-TR" altLang="zh-TW" sz="2000" b="1">
              <a:solidFill>
                <a:srgbClr val="336666"/>
              </a:solidFill>
            </a:endParaRPr>
          </a:p>
          <a:p>
            <a:pPr eaLnBrk="1" fontAlgn="base" hangingPunct="1">
              <a:spcBef>
                <a:spcPct val="0"/>
              </a:spcBef>
              <a:spcAft>
                <a:spcPct val="0"/>
              </a:spcAft>
              <a:buFontTx/>
              <a:buAutoNum type="arabicPeriod"/>
            </a:pPr>
            <a:r>
              <a:rPr lang="tr-TR" altLang="zh-TW" sz="2000" b="1">
                <a:solidFill>
                  <a:srgbClr val="336666"/>
                </a:solidFill>
              </a:rPr>
              <a:t>Aşırı biçimsellik</a:t>
            </a:r>
          </a:p>
          <a:p>
            <a:pPr eaLnBrk="1" fontAlgn="base" hangingPunct="1">
              <a:spcBef>
                <a:spcPct val="0"/>
              </a:spcBef>
              <a:spcAft>
                <a:spcPct val="0"/>
              </a:spcAft>
              <a:buFontTx/>
              <a:buAutoNum type="arabicPeriod"/>
            </a:pPr>
            <a:endParaRPr lang="tr-TR" altLang="zh-TW" sz="2000" b="1">
              <a:solidFill>
                <a:srgbClr val="336666"/>
              </a:solidFill>
            </a:endParaRPr>
          </a:p>
          <a:p>
            <a:pPr eaLnBrk="1" fontAlgn="base" hangingPunct="1">
              <a:spcBef>
                <a:spcPct val="0"/>
              </a:spcBef>
              <a:spcAft>
                <a:spcPct val="0"/>
              </a:spcAft>
              <a:buFontTx/>
              <a:buAutoNum type="arabicPeriod"/>
            </a:pPr>
            <a:r>
              <a:rPr lang="tr-TR" altLang="zh-TW" sz="2000" b="1">
                <a:solidFill>
                  <a:srgbClr val="336666"/>
                </a:solidFill>
              </a:rPr>
              <a:t>Emeğin bölünmesi ve aşırı uzmanlaşma</a:t>
            </a:r>
          </a:p>
          <a:p>
            <a:pPr eaLnBrk="1" fontAlgn="base" hangingPunct="1">
              <a:spcBef>
                <a:spcPct val="0"/>
              </a:spcBef>
              <a:spcAft>
                <a:spcPct val="0"/>
              </a:spcAft>
              <a:buFontTx/>
              <a:buAutoNum type="arabicPeriod"/>
            </a:pPr>
            <a:endParaRPr lang="tr-TR" altLang="zh-TW" sz="2000" b="1">
              <a:solidFill>
                <a:srgbClr val="336666"/>
              </a:solidFill>
            </a:endParaRPr>
          </a:p>
          <a:p>
            <a:pPr eaLnBrk="1" fontAlgn="base" hangingPunct="1">
              <a:spcBef>
                <a:spcPct val="0"/>
              </a:spcBef>
              <a:spcAft>
                <a:spcPct val="0"/>
              </a:spcAft>
              <a:buFontTx/>
              <a:buAutoNum type="arabicPeriod"/>
            </a:pPr>
            <a:r>
              <a:rPr lang="tr-TR" altLang="zh-TW" sz="2000" b="1">
                <a:solidFill>
                  <a:srgbClr val="336666"/>
                </a:solidFill>
              </a:rPr>
              <a:t>Örgütün, birimlerin birbirine bağımlılığı</a:t>
            </a:r>
            <a:endParaRPr lang="tr-TR" altLang="tr-TR" sz="2000" b="1">
              <a:solidFill>
                <a:srgbClr val="336666"/>
              </a:solidFil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6">
            <a:extLst>
              <a:ext uri="{FF2B5EF4-FFF2-40B4-BE49-F238E27FC236}">
                <a16:creationId xmlns:a16="http://schemas.microsoft.com/office/drawing/2014/main" id="{74DC3F9C-F077-42EB-AA5B-872909A9F3B9}"/>
              </a:ext>
            </a:extLst>
          </p:cNvPr>
          <p:cNvSpPr>
            <a:spLocks noChangeArrowheads="1"/>
          </p:cNvSpPr>
          <p:nvPr/>
        </p:nvSpPr>
        <p:spPr bwMode="auto">
          <a:xfrm>
            <a:off x="2057400" y="1481138"/>
            <a:ext cx="4953000"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tabLst>
                <a:tab pos="1355725" algn="l"/>
              </a:tabLst>
              <a:defRPr>
                <a:solidFill>
                  <a:schemeClr val="tx1"/>
                </a:solidFill>
                <a:latin typeface="Verdana" panose="020B0604030504040204" pitchFamily="34" charset="0"/>
              </a:defRPr>
            </a:lvl1pPr>
            <a:lvl2pPr marL="742950" indent="-285750" eaLnBrk="0" hangingPunct="0">
              <a:tabLst>
                <a:tab pos="1355725" algn="l"/>
              </a:tabLst>
              <a:defRPr>
                <a:solidFill>
                  <a:schemeClr val="tx1"/>
                </a:solidFill>
                <a:latin typeface="Verdana" panose="020B0604030504040204" pitchFamily="34" charset="0"/>
              </a:defRPr>
            </a:lvl2pPr>
            <a:lvl3pPr marL="1143000" indent="-228600" eaLnBrk="0" hangingPunct="0">
              <a:tabLst>
                <a:tab pos="1355725" algn="l"/>
              </a:tabLst>
              <a:defRPr>
                <a:solidFill>
                  <a:schemeClr val="tx1"/>
                </a:solidFill>
                <a:latin typeface="Verdana" panose="020B0604030504040204" pitchFamily="34" charset="0"/>
              </a:defRPr>
            </a:lvl3pPr>
            <a:lvl4pPr marL="1600200" indent="-228600" eaLnBrk="0" hangingPunct="0">
              <a:tabLst>
                <a:tab pos="1355725" algn="l"/>
              </a:tabLst>
              <a:defRPr>
                <a:solidFill>
                  <a:schemeClr val="tx1"/>
                </a:solidFill>
                <a:latin typeface="Verdana" panose="020B0604030504040204" pitchFamily="34" charset="0"/>
              </a:defRPr>
            </a:lvl4pPr>
            <a:lvl5pPr marL="2057400" indent="-228600" eaLnBrk="0" hangingPunct="0">
              <a:tabLst>
                <a:tab pos="1355725"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355725"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355725"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355725"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355725" algn="l"/>
              </a:tabLst>
              <a:defRPr>
                <a:solidFill>
                  <a:schemeClr val="tx1"/>
                </a:solidFill>
                <a:latin typeface="Verdana" panose="020B0604030504040204" pitchFamily="34" charset="0"/>
              </a:defRPr>
            </a:lvl9pPr>
          </a:lstStyle>
          <a:p>
            <a:pPr eaLnBrk="1" fontAlgn="base" hangingPunct="1">
              <a:spcBef>
                <a:spcPct val="0"/>
              </a:spcBef>
              <a:spcAft>
                <a:spcPct val="0"/>
              </a:spcAft>
              <a:buFontTx/>
              <a:buChar char="•"/>
            </a:pPr>
            <a:r>
              <a:rPr lang="tr-TR" altLang="zh-TW" sz="2400" b="1">
                <a:solidFill>
                  <a:srgbClr val="990000"/>
                </a:solidFill>
              </a:rPr>
              <a:t>Fiziksel Koşullar</a:t>
            </a:r>
          </a:p>
          <a:p>
            <a:pPr eaLnBrk="1" fontAlgn="base" hangingPunct="1">
              <a:spcBef>
                <a:spcPct val="0"/>
              </a:spcBef>
              <a:spcAft>
                <a:spcPct val="0"/>
              </a:spcAft>
              <a:buFontTx/>
              <a:buChar char="•"/>
            </a:pPr>
            <a:endParaRPr lang="tr-TR" altLang="zh-TW" b="1">
              <a:solidFill>
                <a:srgbClr val="336666"/>
              </a:solidFill>
            </a:endParaRPr>
          </a:p>
          <a:p>
            <a:pPr eaLnBrk="1" fontAlgn="base" hangingPunct="1">
              <a:spcBef>
                <a:spcPct val="0"/>
              </a:spcBef>
              <a:spcAft>
                <a:spcPct val="0"/>
              </a:spcAft>
              <a:buFontTx/>
              <a:buAutoNum type="arabicPeriod"/>
            </a:pPr>
            <a:r>
              <a:rPr lang="tr-TR" altLang="zh-TW" b="1">
                <a:solidFill>
                  <a:srgbClr val="336666"/>
                </a:solidFill>
              </a:rPr>
              <a:t>Radyasyon</a:t>
            </a:r>
          </a:p>
          <a:p>
            <a:pPr eaLnBrk="1" fontAlgn="base" hangingPunct="1">
              <a:spcBef>
                <a:spcPct val="0"/>
              </a:spcBef>
              <a:spcAft>
                <a:spcPct val="0"/>
              </a:spcAft>
              <a:buFontTx/>
              <a:buAutoNum type="arabicPeriod"/>
            </a:pPr>
            <a:endParaRPr lang="tr-TR" altLang="zh-TW" b="1">
              <a:solidFill>
                <a:srgbClr val="336666"/>
              </a:solidFill>
            </a:endParaRPr>
          </a:p>
          <a:p>
            <a:pPr eaLnBrk="1" fontAlgn="base" hangingPunct="1">
              <a:spcBef>
                <a:spcPct val="0"/>
              </a:spcBef>
              <a:spcAft>
                <a:spcPct val="0"/>
              </a:spcAft>
              <a:buFontTx/>
              <a:buAutoNum type="arabicPeriod"/>
            </a:pPr>
            <a:r>
              <a:rPr lang="tr-TR" altLang="zh-TW" b="1">
                <a:solidFill>
                  <a:srgbClr val="336666"/>
                </a:solidFill>
              </a:rPr>
              <a:t>Kalabalık çalışma koşulları</a:t>
            </a:r>
          </a:p>
          <a:p>
            <a:pPr eaLnBrk="1" fontAlgn="base" hangingPunct="1">
              <a:spcBef>
                <a:spcPct val="0"/>
              </a:spcBef>
              <a:spcAft>
                <a:spcPct val="0"/>
              </a:spcAft>
              <a:buFontTx/>
              <a:buAutoNum type="arabicPeriod"/>
            </a:pPr>
            <a:endParaRPr lang="tr-TR" altLang="zh-TW" b="1">
              <a:solidFill>
                <a:srgbClr val="336666"/>
              </a:solidFill>
            </a:endParaRPr>
          </a:p>
          <a:p>
            <a:pPr eaLnBrk="1" fontAlgn="base" hangingPunct="1">
              <a:spcBef>
                <a:spcPct val="0"/>
              </a:spcBef>
              <a:spcAft>
                <a:spcPct val="0"/>
              </a:spcAft>
              <a:buFontTx/>
              <a:buAutoNum type="arabicPeriod"/>
            </a:pPr>
            <a:r>
              <a:rPr lang="tr-TR" altLang="zh-TW" b="1">
                <a:solidFill>
                  <a:srgbClr val="336666"/>
                </a:solidFill>
              </a:rPr>
              <a:t>Özel yaşam</a:t>
            </a:r>
          </a:p>
          <a:p>
            <a:pPr eaLnBrk="1" fontAlgn="base" hangingPunct="1">
              <a:spcBef>
                <a:spcPct val="0"/>
              </a:spcBef>
              <a:spcAft>
                <a:spcPct val="0"/>
              </a:spcAft>
              <a:buFontTx/>
              <a:buAutoNum type="arabicPeriod"/>
            </a:pPr>
            <a:endParaRPr lang="tr-TR" altLang="zh-TW" b="1">
              <a:solidFill>
                <a:srgbClr val="336666"/>
              </a:solidFill>
            </a:endParaRPr>
          </a:p>
          <a:p>
            <a:pPr eaLnBrk="1" fontAlgn="base" hangingPunct="1">
              <a:spcBef>
                <a:spcPct val="0"/>
              </a:spcBef>
              <a:spcAft>
                <a:spcPct val="0"/>
              </a:spcAft>
              <a:buFontTx/>
              <a:buAutoNum type="arabicPeriod"/>
            </a:pPr>
            <a:r>
              <a:rPr lang="tr-TR" altLang="zh-TW" b="1">
                <a:solidFill>
                  <a:srgbClr val="336666"/>
                </a:solidFill>
              </a:rPr>
              <a:t>Aşırı gürültü </a:t>
            </a:r>
          </a:p>
          <a:p>
            <a:pPr eaLnBrk="1" fontAlgn="base" hangingPunct="1">
              <a:spcBef>
                <a:spcPct val="0"/>
              </a:spcBef>
              <a:spcAft>
                <a:spcPct val="0"/>
              </a:spcAft>
              <a:buFontTx/>
              <a:buAutoNum type="arabicPeriod"/>
            </a:pPr>
            <a:endParaRPr lang="tr-TR" altLang="zh-TW" b="1">
              <a:solidFill>
                <a:srgbClr val="336666"/>
              </a:solidFill>
            </a:endParaRPr>
          </a:p>
          <a:p>
            <a:pPr eaLnBrk="1" fontAlgn="base" hangingPunct="1">
              <a:spcBef>
                <a:spcPct val="0"/>
              </a:spcBef>
              <a:spcAft>
                <a:spcPct val="0"/>
              </a:spcAft>
              <a:buFontTx/>
              <a:buAutoNum type="arabicPeriod"/>
            </a:pPr>
            <a:r>
              <a:rPr lang="tr-TR" altLang="zh-TW" b="1">
                <a:solidFill>
                  <a:srgbClr val="336666"/>
                </a:solidFill>
              </a:rPr>
              <a:t>Sıcak ya da soğuk ortam</a:t>
            </a:r>
          </a:p>
          <a:p>
            <a:pPr eaLnBrk="1" fontAlgn="base" hangingPunct="1">
              <a:spcBef>
                <a:spcPct val="0"/>
              </a:spcBef>
              <a:spcAft>
                <a:spcPct val="0"/>
              </a:spcAft>
              <a:buFontTx/>
              <a:buAutoNum type="arabicPeriod"/>
            </a:pPr>
            <a:endParaRPr lang="tr-TR" altLang="zh-TW" b="1">
              <a:solidFill>
                <a:srgbClr val="336666"/>
              </a:solidFill>
            </a:endParaRPr>
          </a:p>
          <a:p>
            <a:pPr eaLnBrk="1" fontAlgn="base" hangingPunct="1">
              <a:spcBef>
                <a:spcPct val="0"/>
              </a:spcBef>
              <a:spcAft>
                <a:spcPct val="0"/>
              </a:spcAft>
              <a:buFontTx/>
              <a:buAutoNum type="arabicPeriod"/>
            </a:pPr>
            <a:r>
              <a:rPr lang="tr-TR" altLang="zh-TW" b="1">
                <a:solidFill>
                  <a:srgbClr val="336666"/>
                </a:solidFill>
              </a:rPr>
              <a:t>Zehirli maddeler</a:t>
            </a:r>
          </a:p>
          <a:p>
            <a:pPr eaLnBrk="1" fontAlgn="base" hangingPunct="1">
              <a:spcBef>
                <a:spcPct val="0"/>
              </a:spcBef>
              <a:spcAft>
                <a:spcPct val="0"/>
              </a:spcAft>
              <a:buFontTx/>
              <a:buAutoNum type="arabicPeriod"/>
            </a:pPr>
            <a:endParaRPr lang="tr-TR" altLang="zh-TW" b="1">
              <a:solidFill>
                <a:srgbClr val="336666"/>
              </a:solidFill>
            </a:endParaRPr>
          </a:p>
          <a:p>
            <a:pPr eaLnBrk="1" fontAlgn="base" hangingPunct="1">
              <a:spcBef>
                <a:spcPct val="0"/>
              </a:spcBef>
              <a:spcAft>
                <a:spcPct val="0"/>
              </a:spcAft>
              <a:buFontTx/>
              <a:buAutoNum type="arabicPeriod"/>
            </a:pPr>
            <a:r>
              <a:rPr lang="tr-TR" altLang="zh-TW" b="1">
                <a:solidFill>
                  <a:srgbClr val="336666"/>
                </a:solidFill>
              </a:rPr>
              <a:t>Hava kirliliği</a:t>
            </a:r>
          </a:p>
          <a:p>
            <a:pPr eaLnBrk="1" fontAlgn="base" hangingPunct="1">
              <a:spcBef>
                <a:spcPct val="0"/>
              </a:spcBef>
              <a:spcAft>
                <a:spcPct val="0"/>
              </a:spcAft>
              <a:buFontTx/>
              <a:buAutoNum type="arabicPeriod"/>
            </a:pPr>
            <a:endParaRPr lang="tr-TR" altLang="zh-TW" b="1">
              <a:solidFill>
                <a:srgbClr val="336666"/>
              </a:solidFill>
            </a:endParaRPr>
          </a:p>
          <a:p>
            <a:pPr eaLnBrk="1" fontAlgn="base" hangingPunct="1">
              <a:spcBef>
                <a:spcPct val="0"/>
              </a:spcBef>
              <a:spcAft>
                <a:spcPct val="0"/>
              </a:spcAft>
              <a:buFontTx/>
              <a:buAutoNum type="arabicPeriod"/>
            </a:pPr>
            <a:r>
              <a:rPr lang="tr-TR" altLang="zh-TW" b="1">
                <a:solidFill>
                  <a:srgbClr val="336666"/>
                </a:solidFill>
              </a:rPr>
              <a:t>İş kazaları ve yetersiz aydınlatma</a:t>
            </a:r>
          </a:p>
        </p:txBody>
      </p:sp>
      <p:pic>
        <p:nvPicPr>
          <p:cNvPr id="36868" name="Picture 7" descr="brain">
            <a:extLst>
              <a:ext uri="{FF2B5EF4-FFF2-40B4-BE49-F238E27FC236}">
                <a16:creationId xmlns:a16="http://schemas.microsoft.com/office/drawing/2014/main" id="{06C93F78-8683-493B-82CE-97F288CBE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2263" y="836614"/>
            <a:ext cx="3200400" cy="257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6">
            <a:extLst>
              <a:ext uri="{FF2B5EF4-FFF2-40B4-BE49-F238E27FC236}">
                <a16:creationId xmlns:a16="http://schemas.microsoft.com/office/drawing/2014/main" id="{F971C31E-BDC4-48D2-BE7F-7319E78C904C}"/>
              </a:ext>
            </a:extLst>
          </p:cNvPr>
          <p:cNvSpPr>
            <a:spLocks noChangeArrowheads="1"/>
          </p:cNvSpPr>
          <p:nvPr/>
        </p:nvSpPr>
        <p:spPr bwMode="auto">
          <a:xfrm>
            <a:off x="1828800" y="1657351"/>
            <a:ext cx="4648200" cy="443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tabLst>
                <a:tab pos="1355725" algn="l"/>
              </a:tabLst>
              <a:defRPr>
                <a:solidFill>
                  <a:schemeClr val="tx1"/>
                </a:solidFill>
                <a:latin typeface="Verdana" panose="020B0604030504040204" pitchFamily="34" charset="0"/>
              </a:defRPr>
            </a:lvl1pPr>
            <a:lvl2pPr marL="742950" indent="-285750" eaLnBrk="0" hangingPunct="0">
              <a:tabLst>
                <a:tab pos="1355725" algn="l"/>
              </a:tabLst>
              <a:defRPr>
                <a:solidFill>
                  <a:schemeClr val="tx1"/>
                </a:solidFill>
                <a:latin typeface="Verdana" panose="020B0604030504040204" pitchFamily="34" charset="0"/>
              </a:defRPr>
            </a:lvl2pPr>
            <a:lvl3pPr marL="1143000" indent="-228600" eaLnBrk="0" hangingPunct="0">
              <a:tabLst>
                <a:tab pos="1355725" algn="l"/>
              </a:tabLst>
              <a:defRPr>
                <a:solidFill>
                  <a:schemeClr val="tx1"/>
                </a:solidFill>
                <a:latin typeface="Verdana" panose="020B0604030504040204" pitchFamily="34" charset="0"/>
              </a:defRPr>
            </a:lvl3pPr>
            <a:lvl4pPr marL="1600200" indent="-228600" eaLnBrk="0" hangingPunct="0">
              <a:tabLst>
                <a:tab pos="1355725" algn="l"/>
              </a:tabLst>
              <a:defRPr>
                <a:solidFill>
                  <a:schemeClr val="tx1"/>
                </a:solidFill>
                <a:latin typeface="Verdana" panose="020B0604030504040204" pitchFamily="34" charset="0"/>
              </a:defRPr>
            </a:lvl4pPr>
            <a:lvl5pPr marL="2057400" indent="-228600" eaLnBrk="0" hangingPunct="0">
              <a:tabLst>
                <a:tab pos="1355725"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355725"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355725"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355725"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355725" algn="l"/>
              </a:tabLst>
              <a:defRPr>
                <a:solidFill>
                  <a:schemeClr val="tx1"/>
                </a:solidFill>
                <a:latin typeface="Verdana" panose="020B0604030504040204" pitchFamily="34" charset="0"/>
              </a:defRPr>
            </a:lvl9pPr>
          </a:lstStyle>
          <a:p>
            <a:pPr eaLnBrk="1" fontAlgn="base" hangingPunct="1">
              <a:spcBef>
                <a:spcPct val="0"/>
              </a:spcBef>
              <a:spcAft>
                <a:spcPct val="0"/>
              </a:spcAft>
              <a:buFontTx/>
              <a:buChar char="•"/>
            </a:pPr>
            <a:r>
              <a:rPr lang="tr-TR" altLang="zh-TW" sz="2400" b="1">
                <a:solidFill>
                  <a:srgbClr val="990000"/>
                </a:solidFill>
              </a:rPr>
              <a:t>Örgütsel Süreçler</a:t>
            </a:r>
          </a:p>
          <a:p>
            <a:pPr eaLnBrk="1" fontAlgn="base" hangingPunct="1">
              <a:spcBef>
                <a:spcPct val="0"/>
              </a:spcBef>
              <a:spcAft>
                <a:spcPct val="0"/>
              </a:spcAft>
              <a:buFontTx/>
              <a:buChar char="•"/>
            </a:pPr>
            <a:endParaRPr lang="tr-TR" altLang="zh-TW">
              <a:solidFill>
                <a:srgbClr val="336666"/>
              </a:solidFill>
            </a:endParaRPr>
          </a:p>
          <a:p>
            <a:pPr eaLnBrk="1" fontAlgn="base" hangingPunct="1">
              <a:spcBef>
                <a:spcPct val="0"/>
              </a:spcBef>
              <a:spcAft>
                <a:spcPct val="0"/>
              </a:spcAft>
              <a:buFontTx/>
              <a:buAutoNum type="arabicPeriod"/>
            </a:pPr>
            <a:r>
              <a:rPr lang="tr-TR" altLang="zh-TW" sz="2400" b="1">
                <a:solidFill>
                  <a:srgbClr val="336666"/>
                </a:solidFill>
              </a:rPr>
              <a:t>Zayıf iletişim</a:t>
            </a:r>
          </a:p>
          <a:p>
            <a:pPr eaLnBrk="1" fontAlgn="base" hangingPunct="1">
              <a:spcBef>
                <a:spcPct val="0"/>
              </a:spcBef>
              <a:spcAft>
                <a:spcPct val="0"/>
              </a:spcAft>
              <a:buFontTx/>
              <a:buAutoNum type="arabicPeriod"/>
            </a:pPr>
            <a:endParaRPr lang="tr-TR" altLang="zh-TW" sz="2400" b="1">
              <a:solidFill>
                <a:srgbClr val="336666"/>
              </a:solidFill>
            </a:endParaRPr>
          </a:p>
          <a:p>
            <a:pPr eaLnBrk="1" fontAlgn="base" hangingPunct="1">
              <a:spcBef>
                <a:spcPct val="0"/>
              </a:spcBef>
              <a:spcAft>
                <a:spcPct val="0"/>
              </a:spcAft>
              <a:buFontTx/>
              <a:buAutoNum type="arabicPeriod"/>
            </a:pPr>
            <a:r>
              <a:rPr lang="tr-TR" altLang="zh-TW" sz="2400" b="1">
                <a:solidFill>
                  <a:srgbClr val="336666"/>
                </a:solidFill>
              </a:rPr>
              <a:t>Performansa ilişkin dönüt </a:t>
            </a:r>
          </a:p>
          <a:p>
            <a:pPr eaLnBrk="1" fontAlgn="base" hangingPunct="1">
              <a:spcBef>
                <a:spcPct val="0"/>
              </a:spcBef>
              <a:spcAft>
                <a:spcPct val="0"/>
              </a:spcAft>
            </a:pPr>
            <a:r>
              <a:rPr lang="tr-TR" altLang="zh-TW" sz="2400" b="1">
                <a:solidFill>
                  <a:srgbClr val="336666"/>
                </a:solidFill>
              </a:rPr>
              <a:t>eksikliği veya zayıflığı</a:t>
            </a:r>
          </a:p>
          <a:p>
            <a:pPr eaLnBrk="1" fontAlgn="base" hangingPunct="1">
              <a:spcBef>
                <a:spcPct val="0"/>
              </a:spcBef>
              <a:spcAft>
                <a:spcPct val="0"/>
              </a:spcAft>
            </a:pPr>
            <a:endParaRPr lang="tr-TR" altLang="zh-TW" sz="2400" b="1">
              <a:solidFill>
                <a:srgbClr val="336666"/>
              </a:solidFill>
            </a:endParaRPr>
          </a:p>
          <a:p>
            <a:pPr eaLnBrk="1" fontAlgn="base" hangingPunct="1">
              <a:spcBef>
                <a:spcPct val="0"/>
              </a:spcBef>
              <a:spcAft>
                <a:spcPct val="0"/>
              </a:spcAft>
              <a:buFontTx/>
              <a:buAutoNum type="arabicPeriod" startAt="3"/>
            </a:pPr>
            <a:r>
              <a:rPr lang="tr-TR" altLang="zh-TW" sz="2400" b="1">
                <a:solidFill>
                  <a:srgbClr val="336666"/>
                </a:solidFill>
              </a:rPr>
              <a:t>Amaçların belirsizliği veya çatışması</a:t>
            </a:r>
          </a:p>
          <a:p>
            <a:pPr eaLnBrk="1" fontAlgn="base" hangingPunct="1">
              <a:spcBef>
                <a:spcPct val="0"/>
              </a:spcBef>
              <a:spcAft>
                <a:spcPct val="0"/>
              </a:spcAft>
              <a:buFontTx/>
              <a:buAutoNum type="arabicPeriod" startAt="3"/>
            </a:pPr>
            <a:endParaRPr lang="tr-TR" altLang="zh-TW" sz="2400" b="1">
              <a:solidFill>
                <a:srgbClr val="336666"/>
              </a:solidFill>
            </a:endParaRPr>
          </a:p>
          <a:p>
            <a:pPr eaLnBrk="1" fontAlgn="base" hangingPunct="1">
              <a:spcBef>
                <a:spcPct val="0"/>
              </a:spcBef>
              <a:spcAft>
                <a:spcPct val="0"/>
              </a:spcAft>
            </a:pPr>
            <a:r>
              <a:rPr lang="tr-TR" altLang="zh-TW" sz="2400" b="1">
                <a:solidFill>
                  <a:srgbClr val="336666"/>
                </a:solidFill>
              </a:rPr>
              <a:t>4.  Yetiştirme programları</a:t>
            </a:r>
          </a:p>
        </p:txBody>
      </p:sp>
      <p:pic>
        <p:nvPicPr>
          <p:cNvPr id="37892" name="Picture 5" descr="takim_calismasi">
            <a:extLst>
              <a:ext uri="{FF2B5EF4-FFF2-40B4-BE49-F238E27FC236}">
                <a16:creationId xmlns:a16="http://schemas.microsoft.com/office/drawing/2014/main" id="{22F5963A-B777-415E-A1FA-6AAB02DF85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4063" y="981076"/>
            <a:ext cx="2836862" cy="561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a:extLst>
              <a:ext uri="{FF2B5EF4-FFF2-40B4-BE49-F238E27FC236}">
                <a16:creationId xmlns:a16="http://schemas.microsoft.com/office/drawing/2014/main" id="{DB9EAC65-96E4-4481-AB9C-701F22C9568A}"/>
              </a:ext>
            </a:extLst>
          </p:cNvPr>
          <p:cNvSpPr txBox="1">
            <a:spLocks noChangeArrowheads="1"/>
          </p:cNvSpPr>
          <p:nvPr/>
        </p:nvSpPr>
        <p:spPr bwMode="auto">
          <a:xfrm>
            <a:off x="3048000" y="457200"/>
            <a:ext cx="7239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fontAlgn="base" hangingPunct="1">
              <a:spcBef>
                <a:spcPct val="50000"/>
              </a:spcBef>
              <a:spcAft>
                <a:spcPct val="0"/>
              </a:spcAft>
            </a:pPr>
            <a:r>
              <a:rPr lang="tr-TR" altLang="tr-TR" sz="3600" b="1">
                <a:solidFill>
                  <a:srgbClr val="990000"/>
                </a:solidFill>
                <a:latin typeface="Forte" panose="03060902040502070203" pitchFamily="66" charset="0"/>
              </a:rPr>
              <a:t>ÖRGÜTSEL STRES KAYNAKLARI</a:t>
            </a:r>
          </a:p>
        </p:txBody>
      </p:sp>
      <p:sp>
        <p:nvSpPr>
          <p:cNvPr id="38915" name="Rectangle 5">
            <a:extLst>
              <a:ext uri="{FF2B5EF4-FFF2-40B4-BE49-F238E27FC236}">
                <a16:creationId xmlns:a16="http://schemas.microsoft.com/office/drawing/2014/main" id="{6F2216E1-16E0-49B5-9F1F-47B7ABE013CA}"/>
              </a:ext>
            </a:extLst>
          </p:cNvPr>
          <p:cNvSpPr>
            <a:spLocks noChangeArrowheads="1"/>
          </p:cNvSpPr>
          <p:nvPr/>
        </p:nvSpPr>
        <p:spPr bwMode="auto">
          <a:xfrm>
            <a:off x="2233448" y="1559079"/>
            <a:ext cx="8458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fontAlgn="base" hangingPunct="1">
              <a:spcBef>
                <a:spcPct val="0"/>
              </a:spcBef>
              <a:spcAft>
                <a:spcPct val="0"/>
              </a:spcAft>
            </a:pPr>
            <a:r>
              <a:rPr lang="tr-TR" altLang="zh-TW" sz="2400" b="1">
                <a:solidFill>
                  <a:srgbClr val="336666"/>
                </a:solidFill>
                <a:latin typeface="Book Antiqua" panose="02040602050305030304" pitchFamily="18" charset="0"/>
              </a:rPr>
              <a:t>İş gerekleri ve rol özelliklerine ilişkin stres kaynakları ise şöyledir</a:t>
            </a:r>
            <a:r>
              <a:rPr lang="tr-TR" altLang="zh-TW" sz="2000" b="1">
                <a:solidFill>
                  <a:srgbClr val="336666"/>
                </a:solidFill>
                <a:latin typeface="Book Antiqua" panose="02040602050305030304" pitchFamily="18" charset="0"/>
              </a:rPr>
              <a:t>:</a:t>
            </a:r>
            <a:r>
              <a:rPr lang="tr-TR" altLang="zh-TW">
                <a:solidFill>
                  <a:srgbClr val="336666"/>
                </a:solidFill>
                <a:latin typeface="Book Antiqua" panose="02040602050305030304" pitchFamily="18" charset="0"/>
              </a:rPr>
              <a:t> </a:t>
            </a:r>
          </a:p>
        </p:txBody>
      </p:sp>
      <p:pic>
        <p:nvPicPr>
          <p:cNvPr id="38916" name="Picture 9" descr="4_2">
            <a:extLst>
              <a:ext uri="{FF2B5EF4-FFF2-40B4-BE49-F238E27FC236}">
                <a16:creationId xmlns:a16="http://schemas.microsoft.com/office/drawing/2014/main" id="{B97AB5A9-AECD-4585-BD57-A113EB205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924176"/>
            <a:ext cx="3505200"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Rectangle 7">
            <a:extLst>
              <a:ext uri="{FF2B5EF4-FFF2-40B4-BE49-F238E27FC236}">
                <a16:creationId xmlns:a16="http://schemas.microsoft.com/office/drawing/2014/main" id="{E45C077F-1903-4F6F-BBD5-84788BC33BAA}"/>
              </a:ext>
            </a:extLst>
          </p:cNvPr>
          <p:cNvSpPr>
            <a:spLocks noChangeArrowheads="1"/>
          </p:cNvSpPr>
          <p:nvPr/>
        </p:nvSpPr>
        <p:spPr bwMode="auto">
          <a:xfrm>
            <a:off x="5257800" y="2180541"/>
            <a:ext cx="4946650"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tabLst>
                <a:tab pos="1828800" algn="l"/>
              </a:tabLst>
              <a:defRPr>
                <a:solidFill>
                  <a:schemeClr val="tx1"/>
                </a:solidFill>
                <a:latin typeface="Verdana" panose="020B0604030504040204" pitchFamily="34" charset="0"/>
              </a:defRPr>
            </a:lvl1pPr>
            <a:lvl2pPr marL="800100" indent="-342900" eaLnBrk="0" hangingPunct="0">
              <a:tabLst>
                <a:tab pos="1828800" algn="l"/>
              </a:tabLst>
              <a:defRPr>
                <a:solidFill>
                  <a:schemeClr val="tx1"/>
                </a:solidFill>
                <a:latin typeface="Verdana" panose="020B0604030504040204" pitchFamily="34" charset="0"/>
              </a:defRPr>
            </a:lvl2pPr>
            <a:lvl3pPr marL="1143000" indent="-228600" eaLnBrk="0" hangingPunct="0">
              <a:tabLst>
                <a:tab pos="1828800" algn="l"/>
              </a:tabLst>
              <a:defRPr>
                <a:solidFill>
                  <a:schemeClr val="tx1"/>
                </a:solidFill>
                <a:latin typeface="Verdana" panose="020B0604030504040204" pitchFamily="34" charset="0"/>
              </a:defRPr>
            </a:lvl3pPr>
            <a:lvl4pPr marL="1600200" indent="-228600" eaLnBrk="0" hangingPunct="0">
              <a:tabLst>
                <a:tab pos="1828800" algn="l"/>
              </a:tabLst>
              <a:defRPr>
                <a:solidFill>
                  <a:schemeClr val="tx1"/>
                </a:solidFill>
                <a:latin typeface="Verdana" panose="020B0604030504040204" pitchFamily="34" charset="0"/>
              </a:defRPr>
            </a:lvl4pPr>
            <a:lvl5pPr marL="2057400" indent="-228600" eaLnBrk="0" hangingPunct="0">
              <a:tabLst>
                <a:tab pos="18288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8288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8288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8288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828800" algn="l"/>
              </a:tabLst>
              <a:defRPr>
                <a:solidFill>
                  <a:schemeClr val="tx1"/>
                </a:solidFill>
                <a:latin typeface="Verdana" panose="020B0604030504040204" pitchFamily="34" charset="0"/>
              </a:defRPr>
            </a:lvl9pPr>
          </a:lstStyle>
          <a:p>
            <a:pPr eaLnBrk="1" fontAlgn="base" hangingPunct="1">
              <a:spcBef>
                <a:spcPct val="0"/>
              </a:spcBef>
              <a:spcAft>
                <a:spcPct val="0"/>
              </a:spcAft>
              <a:buFontTx/>
              <a:buChar char="•"/>
            </a:pPr>
            <a:r>
              <a:rPr lang="tr-TR" altLang="zh-TW" sz="2800" b="1">
                <a:solidFill>
                  <a:srgbClr val="990000"/>
                </a:solidFill>
              </a:rPr>
              <a:t>Çalışma koşulları</a:t>
            </a:r>
          </a:p>
          <a:p>
            <a:pPr eaLnBrk="1" fontAlgn="base" hangingPunct="1">
              <a:spcBef>
                <a:spcPct val="0"/>
              </a:spcBef>
              <a:spcAft>
                <a:spcPct val="0"/>
              </a:spcAft>
              <a:buFontTx/>
              <a:buChar char="•"/>
            </a:pPr>
            <a:endParaRPr lang="tr-TR" altLang="zh-TW" sz="2800">
              <a:solidFill>
                <a:srgbClr val="990000"/>
              </a:solidFill>
            </a:endParaRPr>
          </a:p>
          <a:p>
            <a:pPr lvl="1" eaLnBrk="1" fontAlgn="base" hangingPunct="1">
              <a:spcBef>
                <a:spcPct val="0"/>
              </a:spcBef>
              <a:spcAft>
                <a:spcPct val="0"/>
              </a:spcAft>
              <a:buFontTx/>
              <a:buAutoNum type="arabicPeriod"/>
            </a:pPr>
            <a:r>
              <a:rPr lang="tr-TR" altLang="zh-TW" sz="2400" b="1">
                <a:solidFill>
                  <a:srgbClr val="336666"/>
                </a:solidFill>
              </a:rPr>
              <a:t>Kalabalık</a:t>
            </a:r>
          </a:p>
          <a:p>
            <a:pPr lvl="1" eaLnBrk="1" fontAlgn="base" hangingPunct="1">
              <a:spcBef>
                <a:spcPct val="0"/>
              </a:spcBef>
              <a:spcAft>
                <a:spcPct val="0"/>
              </a:spcAft>
              <a:buFontTx/>
              <a:buAutoNum type="arabicPeriod"/>
            </a:pPr>
            <a:endParaRPr lang="tr-TR" altLang="zh-TW" sz="2400" b="1">
              <a:solidFill>
                <a:srgbClr val="336666"/>
              </a:solidFill>
            </a:endParaRPr>
          </a:p>
          <a:p>
            <a:pPr lvl="1" eaLnBrk="1" fontAlgn="base" hangingPunct="1">
              <a:spcBef>
                <a:spcPct val="0"/>
              </a:spcBef>
              <a:spcAft>
                <a:spcPct val="0"/>
              </a:spcAft>
              <a:buFontTx/>
              <a:buAutoNum type="arabicPeriod"/>
            </a:pPr>
            <a:r>
              <a:rPr lang="tr-TR" altLang="zh-TW" sz="2400" b="1">
                <a:solidFill>
                  <a:srgbClr val="336666"/>
                </a:solidFill>
              </a:rPr>
              <a:t>Gizliliğin korunamayışı</a:t>
            </a:r>
          </a:p>
          <a:p>
            <a:pPr lvl="1" eaLnBrk="1" fontAlgn="base" hangingPunct="1">
              <a:spcBef>
                <a:spcPct val="0"/>
              </a:spcBef>
              <a:spcAft>
                <a:spcPct val="0"/>
              </a:spcAft>
              <a:buFontTx/>
              <a:buAutoNum type="arabicPeriod"/>
            </a:pPr>
            <a:endParaRPr lang="tr-TR" altLang="zh-TW" sz="2400" b="1">
              <a:solidFill>
                <a:srgbClr val="336666"/>
              </a:solidFill>
            </a:endParaRPr>
          </a:p>
          <a:p>
            <a:pPr lvl="1" eaLnBrk="1" fontAlgn="base" hangingPunct="1">
              <a:spcBef>
                <a:spcPct val="0"/>
              </a:spcBef>
              <a:spcAft>
                <a:spcPct val="0"/>
              </a:spcAft>
              <a:buFontTx/>
              <a:buAutoNum type="arabicPeriod"/>
            </a:pPr>
            <a:r>
              <a:rPr lang="tr-TR" altLang="zh-TW" sz="2400" b="1">
                <a:solidFill>
                  <a:srgbClr val="336666"/>
                </a:solidFill>
              </a:rPr>
              <a:t>Mekan düzenlemesinin kötü oluşu</a:t>
            </a:r>
          </a:p>
          <a:p>
            <a:pPr lvl="1" eaLnBrk="1" fontAlgn="base" hangingPunct="1">
              <a:spcBef>
                <a:spcPct val="0"/>
              </a:spcBef>
              <a:spcAft>
                <a:spcPct val="0"/>
              </a:spcAft>
              <a:buFontTx/>
              <a:buAutoNum type="arabicPeriod"/>
            </a:pPr>
            <a:endParaRPr lang="tr-TR" altLang="zh-TW" sz="2400" b="1">
              <a:solidFill>
                <a:srgbClr val="336666"/>
              </a:solidFill>
            </a:endParaRPr>
          </a:p>
          <a:p>
            <a:pPr lvl="1" eaLnBrk="1" fontAlgn="base" hangingPunct="1">
              <a:spcBef>
                <a:spcPct val="0"/>
              </a:spcBef>
              <a:spcAft>
                <a:spcPct val="0"/>
              </a:spcAft>
            </a:pPr>
            <a:r>
              <a:rPr lang="tr-TR" altLang="zh-TW" sz="2400" b="1">
                <a:solidFill>
                  <a:srgbClr val="336666"/>
                </a:solidFill>
              </a:rPr>
              <a:t>4.Zehirli kimyasal maddelerin varlığı</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6">
            <a:extLst>
              <a:ext uri="{FF2B5EF4-FFF2-40B4-BE49-F238E27FC236}">
                <a16:creationId xmlns:a16="http://schemas.microsoft.com/office/drawing/2014/main" id="{A360C631-BFD4-46AE-A823-17788FA91FB2}"/>
              </a:ext>
            </a:extLst>
          </p:cNvPr>
          <p:cNvSpPr>
            <a:spLocks noChangeArrowheads="1"/>
          </p:cNvSpPr>
          <p:nvPr/>
        </p:nvSpPr>
        <p:spPr bwMode="auto">
          <a:xfrm>
            <a:off x="2590800" y="3076646"/>
            <a:ext cx="36576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tabLst>
                <a:tab pos="1828800" algn="l"/>
              </a:tabLst>
              <a:defRPr>
                <a:solidFill>
                  <a:schemeClr val="tx1"/>
                </a:solidFill>
                <a:latin typeface="Verdana" panose="020B0604030504040204" pitchFamily="34" charset="0"/>
              </a:defRPr>
            </a:lvl1pPr>
            <a:lvl2pPr marL="800100" indent="-342900" eaLnBrk="0" hangingPunct="0">
              <a:tabLst>
                <a:tab pos="1828800" algn="l"/>
              </a:tabLst>
              <a:defRPr>
                <a:solidFill>
                  <a:schemeClr val="tx1"/>
                </a:solidFill>
                <a:latin typeface="Verdana" panose="020B0604030504040204" pitchFamily="34" charset="0"/>
              </a:defRPr>
            </a:lvl2pPr>
            <a:lvl3pPr marL="1143000" indent="-228600" eaLnBrk="0" hangingPunct="0">
              <a:tabLst>
                <a:tab pos="1828800" algn="l"/>
              </a:tabLst>
              <a:defRPr>
                <a:solidFill>
                  <a:schemeClr val="tx1"/>
                </a:solidFill>
                <a:latin typeface="Verdana" panose="020B0604030504040204" pitchFamily="34" charset="0"/>
              </a:defRPr>
            </a:lvl3pPr>
            <a:lvl4pPr marL="1600200" indent="-228600" eaLnBrk="0" hangingPunct="0">
              <a:tabLst>
                <a:tab pos="1828800" algn="l"/>
              </a:tabLst>
              <a:defRPr>
                <a:solidFill>
                  <a:schemeClr val="tx1"/>
                </a:solidFill>
                <a:latin typeface="Verdana" panose="020B0604030504040204" pitchFamily="34" charset="0"/>
              </a:defRPr>
            </a:lvl4pPr>
            <a:lvl5pPr marL="2057400" indent="-228600" eaLnBrk="0" hangingPunct="0">
              <a:tabLst>
                <a:tab pos="1828800"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828800"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828800"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828800"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828800" algn="l"/>
              </a:tabLst>
              <a:defRPr>
                <a:solidFill>
                  <a:schemeClr val="tx1"/>
                </a:solidFill>
                <a:latin typeface="Verdana" panose="020B0604030504040204" pitchFamily="34" charset="0"/>
              </a:defRPr>
            </a:lvl9pPr>
          </a:lstStyle>
          <a:p>
            <a:pPr eaLnBrk="1" fontAlgn="base" hangingPunct="1">
              <a:spcBef>
                <a:spcPct val="0"/>
              </a:spcBef>
              <a:spcAft>
                <a:spcPct val="0"/>
              </a:spcAft>
              <a:buFontTx/>
              <a:buChar char="•"/>
            </a:pPr>
            <a:r>
              <a:rPr lang="tr-TR" altLang="zh-TW" sz="3200" b="1">
                <a:solidFill>
                  <a:srgbClr val="990000"/>
                </a:solidFill>
              </a:rPr>
              <a:t>İş koşulları</a:t>
            </a:r>
          </a:p>
          <a:p>
            <a:pPr eaLnBrk="1" fontAlgn="base" hangingPunct="1">
              <a:spcBef>
                <a:spcPct val="0"/>
              </a:spcBef>
              <a:spcAft>
                <a:spcPct val="0"/>
              </a:spcAft>
              <a:buFontTx/>
              <a:buChar char="•"/>
            </a:pPr>
            <a:endParaRPr lang="tr-TR" altLang="zh-TW" sz="2400">
              <a:solidFill>
                <a:srgbClr val="336666"/>
              </a:solidFill>
            </a:endParaRPr>
          </a:p>
          <a:p>
            <a:pPr lvl="1" eaLnBrk="1" fontAlgn="base" hangingPunct="1">
              <a:spcBef>
                <a:spcPct val="0"/>
              </a:spcBef>
              <a:spcAft>
                <a:spcPct val="0"/>
              </a:spcAft>
              <a:buFontTx/>
              <a:buAutoNum type="arabicPeriod"/>
            </a:pPr>
            <a:r>
              <a:rPr lang="tr-TR" altLang="zh-TW" sz="2400" b="1">
                <a:solidFill>
                  <a:srgbClr val="336666"/>
                </a:solidFill>
              </a:rPr>
              <a:t>Güvenlik tehlikesi</a:t>
            </a:r>
          </a:p>
          <a:p>
            <a:pPr lvl="1" eaLnBrk="1" fontAlgn="base" hangingPunct="1">
              <a:spcBef>
                <a:spcPct val="0"/>
              </a:spcBef>
              <a:spcAft>
                <a:spcPct val="0"/>
              </a:spcAft>
              <a:buFontTx/>
              <a:buAutoNum type="arabicPeriod"/>
            </a:pPr>
            <a:endParaRPr lang="tr-TR" altLang="zh-TW" sz="2400" b="1">
              <a:solidFill>
                <a:srgbClr val="336666"/>
              </a:solidFill>
            </a:endParaRPr>
          </a:p>
          <a:p>
            <a:pPr lvl="1" eaLnBrk="1" fontAlgn="base" hangingPunct="1">
              <a:spcBef>
                <a:spcPct val="0"/>
              </a:spcBef>
              <a:spcAft>
                <a:spcPct val="0"/>
              </a:spcAft>
              <a:buFontTx/>
              <a:buAutoNum type="arabicPeriod"/>
            </a:pPr>
            <a:r>
              <a:rPr lang="tr-TR" altLang="zh-TW" sz="2400" b="1">
                <a:solidFill>
                  <a:srgbClr val="336666"/>
                </a:solidFill>
              </a:rPr>
              <a:t>Hava kirliliği</a:t>
            </a:r>
          </a:p>
          <a:p>
            <a:pPr lvl="1" eaLnBrk="1" fontAlgn="base" hangingPunct="1">
              <a:spcBef>
                <a:spcPct val="0"/>
              </a:spcBef>
              <a:spcAft>
                <a:spcPct val="0"/>
              </a:spcAft>
              <a:buFontTx/>
              <a:buAutoNum type="arabicPeriod"/>
            </a:pPr>
            <a:endParaRPr lang="tr-TR" altLang="zh-TW" sz="2400" b="1">
              <a:solidFill>
                <a:srgbClr val="336666"/>
              </a:solidFill>
            </a:endParaRPr>
          </a:p>
          <a:p>
            <a:pPr lvl="1" eaLnBrk="1" fontAlgn="base" hangingPunct="1">
              <a:spcBef>
                <a:spcPct val="0"/>
              </a:spcBef>
              <a:spcAft>
                <a:spcPct val="0"/>
              </a:spcAft>
              <a:buFontTx/>
              <a:buAutoNum type="arabicPeriod"/>
            </a:pPr>
            <a:r>
              <a:rPr lang="tr-TR" altLang="zh-TW" sz="2400" b="1">
                <a:solidFill>
                  <a:srgbClr val="336666"/>
                </a:solidFill>
              </a:rPr>
              <a:t>Radyasyon</a:t>
            </a:r>
          </a:p>
        </p:txBody>
      </p:sp>
      <p:pic>
        <p:nvPicPr>
          <p:cNvPr id="39940" name="Picture 7" descr="31">
            <a:extLst>
              <a:ext uri="{FF2B5EF4-FFF2-40B4-BE49-F238E27FC236}">
                <a16:creationId xmlns:a16="http://schemas.microsoft.com/office/drawing/2014/main" id="{3FC20944-62CA-453F-9E60-7E14CE0012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3429000"/>
            <a:ext cx="25146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8" descr="madenci">
            <a:extLst>
              <a:ext uri="{FF2B5EF4-FFF2-40B4-BE49-F238E27FC236}">
                <a16:creationId xmlns:a16="http://schemas.microsoft.com/office/drawing/2014/main" id="{06B1C382-536C-4D56-8803-ECDE2BB0C1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1175" y="1412876"/>
            <a:ext cx="20955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6">
            <a:extLst>
              <a:ext uri="{FF2B5EF4-FFF2-40B4-BE49-F238E27FC236}">
                <a16:creationId xmlns:a16="http://schemas.microsoft.com/office/drawing/2014/main" id="{D746E7EB-EFF5-4087-8E25-25EDD0593B9C}"/>
              </a:ext>
            </a:extLst>
          </p:cNvPr>
          <p:cNvSpPr>
            <a:spLocks noChangeArrowheads="1"/>
          </p:cNvSpPr>
          <p:nvPr/>
        </p:nvSpPr>
        <p:spPr bwMode="auto">
          <a:xfrm>
            <a:off x="1524000" y="1269663"/>
            <a:ext cx="4724400"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tabLst>
                <a:tab pos="1812925" algn="l"/>
              </a:tabLst>
              <a:defRPr>
                <a:solidFill>
                  <a:schemeClr val="tx1"/>
                </a:solidFill>
                <a:latin typeface="Verdana" panose="020B0604030504040204" pitchFamily="34" charset="0"/>
              </a:defRPr>
            </a:lvl1pPr>
            <a:lvl2pPr marL="800100" indent="-342900" eaLnBrk="0" hangingPunct="0">
              <a:tabLst>
                <a:tab pos="1812925" algn="l"/>
              </a:tabLst>
              <a:defRPr>
                <a:solidFill>
                  <a:schemeClr val="tx1"/>
                </a:solidFill>
                <a:latin typeface="Verdana" panose="020B0604030504040204" pitchFamily="34" charset="0"/>
              </a:defRPr>
            </a:lvl2pPr>
            <a:lvl3pPr marL="1143000" indent="-228600" eaLnBrk="0" hangingPunct="0">
              <a:tabLst>
                <a:tab pos="1812925" algn="l"/>
              </a:tabLst>
              <a:defRPr>
                <a:solidFill>
                  <a:schemeClr val="tx1"/>
                </a:solidFill>
                <a:latin typeface="Verdana" panose="020B0604030504040204" pitchFamily="34" charset="0"/>
              </a:defRPr>
            </a:lvl3pPr>
            <a:lvl4pPr marL="1600200" indent="-228600" eaLnBrk="0" hangingPunct="0">
              <a:tabLst>
                <a:tab pos="1812925" algn="l"/>
              </a:tabLst>
              <a:defRPr>
                <a:solidFill>
                  <a:schemeClr val="tx1"/>
                </a:solidFill>
                <a:latin typeface="Verdana" panose="020B0604030504040204" pitchFamily="34" charset="0"/>
              </a:defRPr>
            </a:lvl4pPr>
            <a:lvl5pPr marL="2057400" indent="-228600" eaLnBrk="0" hangingPunct="0">
              <a:tabLst>
                <a:tab pos="1812925" algn="l"/>
              </a:tabLst>
              <a:defRPr>
                <a:solidFill>
                  <a:schemeClr val="tx1"/>
                </a:solidFill>
                <a:latin typeface="Verdana" panose="020B0604030504040204" pitchFamily="34" charset="0"/>
              </a:defRPr>
            </a:lvl5pPr>
            <a:lvl6pPr marL="2514600" indent="-228600" eaLnBrk="0" fontAlgn="base" hangingPunct="0">
              <a:spcBef>
                <a:spcPct val="0"/>
              </a:spcBef>
              <a:spcAft>
                <a:spcPct val="0"/>
              </a:spcAft>
              <a:tabLst>
                <a:tab pos="1812925" algn="l"/>
              </a:tabLst>
              <a:defRPr>
                <a:solidFill>
                  <a:schemeClr val="tx1"/>
                </a:solidFill>
                <a:latin typeface="Verdana" panose="020B0604030504040204" pitchFamily="34" charset="0"/>
              </a:defRPr>
            </a:lvl6pPr>
            <a:lvl7pPr marL="2971800" indent="-228600" eaLnBrk="0" fontAlgn="base" hangingPunct="0">
              <a:spcBef>
                <a:spcPct val="0"/>
              </a:spcBef>
              <a:spcAft>
                <a:spcPct val="0"/>
              </a:spcAft>
              <a:tabLst>
                <a:tab pos="1812925" algn="l"/>
              </a:tabLst>
              <a:defRPr>
                <a:solidFill>
                  <a:schemeClr val="tx1"/>
                </a:solidFill>
                <a:latin typeface="Verdana" panose="020B0604030504040204" pitchFamily="34" charset="0"/>
              </a:defRPr>
            </a:lvl7pPr>
            <a:lvl8pPr marL="3429000" indent="-228600" eaLnBrk="0" fontAlgn="base" hangingPunct="0">
              <a:spcBef>
                <a:spcPct val="0"/>
              </a:spcBef>
              <a:spcAft>
                <a:spcPct val="0"/>
              </a:spcAft>
              <a:tabLst>
                <a:tab pos="1812925" algn="l"/>
              </a:tabLst>
              <a:defRPr>
                <a:solidFill>
                  <a:schemeClr val="tx1"/>
                </a:solidFill>
                <a:latin typeface="Verdana" panose="020B0604030504040204" pitchFamily="34" charset="0"/>
              </a:defRPr>
            </a:lvl8pPr>
            <a:lvl9pPr marL="3886200" indent="-228600" eaLnBrk="0" fontAlgn="base" hangingPunct="0">
              <a:spcBef>
                <a:spcPct val="0"/>
              </a:spcBef>
              <a:spcAft>
                <a:spcPct val="0"/>
              </a:spcAft>
              <a:tabLst>
                <a:tab pos="1812925" algn="l"/>
              </a:tabLst>
              <a:defRPr>
                <a:solidFill>
                  <a:schemeClr val="tx1"/>
                </a:solidFill>
                <a:latin typeface="Verdana" panose="020B0604030504040204" pitchFamily="34" charset="0"/>
              </a:defRPr>
            </a:lvl9pPr>
          </a:lstStyle>
          <a:p>
            <a:pPr eaLnBrk="1" fontAlgn="base" hangingPunct="1">
              <a:spcBef>
                <a:spcPct val="0"/>
              </a:spcBef>
              <a:spcAft>
                <a:spcPct val="0"/>
              </a:spcAft>
              <a:buFontTx/>
              <a:buChar char="•"/>
            </a:pPr>
            <a:r>
              <a:rPr lang="tr-TR" altLang="zh-TW" sz="2400" b="1">
                <a:solidFill>
                  <a:srgbClr val="990000"/>
                </a:solidFill>
              </a:rPr>
              <a:t>Kişiler arası ilişkiler</a:t>
            </a:r>
          </a:p>
          <a:p>
            <a:pPr eaLnBrk="1" fontAlgn="base" hangingPunct="1">
              <a:spcBef>
                <a:spcPct val="0"/>
              </a:spcBef>
              <a:spcAft>
                <a:spcPct val="0"/>
              </a:spcAft>
              <a:buFontTx/>
              <a:buChar char="•"/>
            </a:pPr>
            <a:endParaRPr lang="tr-TR" altLang="zh-TW">
              <a:solidFill>
                <a:srgbClr val="336666"/>
              </a:solidFill>
            </a:endParaRPr>
          </a:p>
          <a:p>
            <a:pPr lvl="1" eaLnBrk="1" fontAlgn="base" hangingPunct="1">
              <a:spcBef>
                <a:spcPct val="0"/>
              </a:spcBef>
              <a:spcAft>
                <a:spcPct val="0"/>
              </a:spcAft>
              <a:buFontTx/>
              <a:buAutoNum type="arabicPeriod"/>
            </a:pPr>
            <a:r>
              <a:rPr lang="tr-TR" altLang="zh-TW" sz="2000" b="1">
                <a:solidFill>
                  <a:srgbClr val="336666"/>
                </a:solidFill>
              </a:rPr>
              <a:t>Adaletsiz veya saygısız denetçiler</a:t>
            </a:r>
          </a:p>
          <a:p>
            <a:pPr lvl="1" eaLnBrk="1" fontAlgn="base" hangingPunct="1">
              <a:spcBef>
                <a:spcPct val="0"/>
              </a:spcBef>
              <a:spcAft>
                <a:spcPct val="0"/>
              </a:spcAft>
              <a:buFontTx/>
              <a:buAutoNum type="arabicPeriod"/>
            </a:pPr>
            <a:endParaRPr lang="tr-TR" altLang="zh-TW" sz="2000" b="1">
              <a:solidFill>
                <a:srgbClr val="336666"/>
              </a:solidFill>
            </a:endParaRPr>
          </a:p>
          <a:p>
            <a:pPr lvl="1" eaLnBrk="1" fontAlgn="base" hangingPunct="1">
              <a:spcBef>
                <a:spcPct val="0"/>
              </a:spcBef>
              <a:spcAft>
                <a:spcPct val="0"/>
              </a:spcAft>
              <a:buFontTx/>
              <a:buAutoNum type="arabicPeriod"/>
            </a:pPr>
            <a:r>
              <a:rPr lang="tr-TR" altLang="zh-TW" sz="2000" b="1">
                <a:solidFill>
                  <a:srgbClr val="336666"/>
                </a:solidFill>
              </a:rPr>
              <a:t>Kabul ve tanınma yoksulluğu</a:t>
            </a:r>
          </a:p>
          <a:p>
            <a:pPr lvl="1" eaLnBrk="1" fontAlgn="base" hangingPunct="1">
              <a:spcBef>
                <a:spcPct val="0"/>
              </a:spcBef>
              <a:spcAft>
                <a:spcPct val="0"/>
              </a:spcAft>
              <a:buFontTx/>
              <a:buAutoNum type="arabicPeriod"/>
            </a:pPr>
            <a:endParaRPr lang="tr-TR" altLang="zh-TW" sz="2000" b="1">
              <a:solidFill>
                <a:srgbClr val="336666"/>
              </a:solidFill>
            </a:endParaRPr>
          </a:p>
          <a:p>
            <a:pPr lvl="1" eaLnBrk="1" fontAlgn="base" hangingPunct="1">
              <a:spcBef>
                <a:spcPct val="0"/>
              </a:spcBef>
              <a:spcAft>
                <a:spcPct val="0"/>
              </a:spcAft>
              <a:buFontTx/>
              <a:buAutoNum type="arabicPeriod"/>
            </a:pPr>
            <a:r>
              <a:rPr lang="tr-TR" altLang="zh-TW" sz="2000" b="1">
                <a:solidFill>
                  <a:srgbClr val="336666"/>
                </a:solidFill>
              </a:rPr>
              <a:t>Güven yoksulluğu</a:t>
            </a:r>
          </a:p>
          <a:p>
            <a:pPr lvl="1" eaLnBrk="1" fontAlgn="base" hangingPunct="1">
              <a:spcBef>
                <a:spcPct val="0"/>
              </a:spcBef>
              <a:spcAft>
                <a:spcPct val="0"/>
              </a:spcAft>
              <a:buFontTx/>
              <a:buAutoNum type="arabicPeriod"/>
            </a:pPr>
            <a:endParaRPr lang="tr-TR" altLang="zh-TW" sz="2000" b="1">
              <a:solidFill>
                <a:srgbClr val="336666"/>
              </a:solidFill>
            </a:endParaRPr>
          </a:p>
          <a:p>
            <a:pPr lvl="1" eaLnBrk="1" fontAlgn="base" hangingPunct="1">
              <a:spcBef>
                <a:spcPct val="0"/>
              </a:spcBef>
              <a:spcAft>
                <a:spcPct val="0"/>
              </a:spcAft>
              <a:buFontTx/>
              <a:buAutoNum type="arabicPeriod"/>
            </a:pPr>
            <a:r>
              <a:rPr lang="tr-TR" altLang="zh-TW" sz="2000" b="1">
                <a:solidFill>
                  <a:srgbClr val="336666"/>
                </a:solidFill>
              </a:rPr>
              <a:t>Yarışma</a:t>
            </a:r>
          </a:p>
          <a:p>
            <a:pPr lvl="1" eaLnBrk="1" fontAlgn="base" hangingPunct="1">
              <a:spcBef>
                <a:spcPct val="0"/>
              </a:spcBef>
              <a:spcAft>
                <a:spcPct val="0"/>
              </a:spcAft>
              <a:buFontTx/>
              <a:buAutoNum type="arabicPeriod"/>
            </a:pPr>
            <a:endParaRPr lang="tr-TR" altLang="zh-TW" sz="2000" b="1">
              <a:solidFill>
                <a:srgbClr val="336666"/>
              </a:solidFill>
            </a:endParaRPr>
          </a:p>
          <a:p>
            <a:pPr lvl="1" eaLnBrk="1" fontAlgn="base" hangingPunct="1">
              <a:spcBef>
                <a:spcPct val="0"/>
              </a:spcBef>
              <a:spcAft>
                <a:spcPct val="0"/>
              </a:spcAft>
              <a:buFontTx/>
              <a:buAutoNum type="arabicPeriod"/>
            </a:pPr>
            <a:r>
              <a:rPr lang="tr-TR" altLang="zh-TW" sz="2000" b="1">
                <a:solidFill>
                  <a:srgbClr val="336666"/>
                </a:solidFill>
              </a:rPr>
              <a:t>Temsil sorumluluklarında güçlük</a:t>
            </a:r>
          </a:p>
          <a:p>
            <a:pPr lvl="1" eaLnBrk="1" fontAlgn="base" hangingPunct="1">
              <a:spcBef>
                <a:spcPct val="0"/>
              </a:spcBef>
              <a:spcAft>
                <a:spcPct val="0"/>
              </a:spcAft>
              <a:buFontTx/>
              <a:buAutoNum type="arabicPeriod"/>
            </a:pPr>
            <a:endParaRPr lang="tr-TR" altLang="zh-TW" sz="2000" b="1">
              <a:solidFill>
                <a:srgbClr val="336666"/>
              </a:solidFill>
            </a:endParaRPr>
          </a:p>
          <a:p>
            <a:pPr lvl="1" eaLnBrk="1" fontAlgn="base" hangingPunct="1">
              <a:spcBef>
                <a:spcPct val="0"/>
              </a:spcBef>
              <a:spcAft>
                <a:spcPct val="0"/>
              </a:spcAft>
              <a:buFontTx/>
              <a:buAutoNum type="arabicPeriod"/>
            </a:pPr>
            <a:r>
              <a:rPr lang="tr-TR" altLang="zh-TW" sz="2000" b="1">
                <a:solidFill>
                  <a:srgbClr val="336666"/>
                </a:solidFill>
              </a:rPr>
              <a:t>Gruplar arası ve grup içi çatışmalar</a:t>
            </a:r>
          </a:p>
        </p:txBody>
      </p:sp>
      <p:pic>
        <p:nvPicPr>
          <p:cNvPr id="40964" name="Picture 7" descr="stres">
            <a:extLst>
              <a:ext uri="{FF2B5EF4-FFF2-40B4-BE49-F238E27FC236}">
                <a16:creationId xmlns:a16="http://schemas.microsoft.com/office/drawing/2014/main" id="{48D92161-272D-45D5-907A-8D81F0C5C9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1981200"/>
            <a:ext cx="35814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theme/theme1.xml><?xml version="1.0" encoding="utf-8"?>
<a:theme xmlns:a="http://schemas.openxmlformats.org/drawingml/2006/main" name="Renkli Daireler">
  <a:themeElements>
    <a:clrScheme name="Renkli Daireler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Renkli Daireler">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enkli Daireler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Renkli Daireler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Renkli Daireler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Renkli Daireler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Renkli Daireler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Renkli Daireler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Renkli Daireler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Renkli Daireler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Renkli Daireler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Renkli Daireler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elge" ma:contentTypeID="0x01010042175A6C7E85C141978413BE6464A1EA" ma:contentTypeVersion="2" ma:contentTypeDescription="Yeni belge oluşturun." ma:contentTypeScope="" ma:versionID="44c8eba3a79f11025ed15ee985b1b3d5">
  <xsd:schema xmlns:xsd="http://www.w3.org/2001/XMLSchema" xmlns:xs="http://www.w3.org/2001/XMLSchema" xmlns:p="http://schemas.microsoft.com/office/2006/metadata/properties" xmlns:ns2="34219a40-9e98-4ec6-bfd5-3f759e9f7858" targetNamespace="http://schemas.microsoft.com/office/2006/metadata/properties" ma:root="true" ma:fieldsID="ccdd39bafc8a68239f3f56cdbfda6b31" ns2:_="">
    <xsd:import namespace="34219a40-9e98-4ec6-bfd5-3f759e9f785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219a40-9e98-4ec6-bfd5-3f759e9f78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82554F-8556-4863-B7C3-D62658F46BD7}">
  <ds:schemaRefs>
    <ds:schemaRef ds:uri="http://schemas.microsoft.com/sharepoint/v3/contenttype/forms"/>
  </ds:schemaRefs>
</ds:datastoreItem>
</file>

<file path=customXml/itemProps2.xml><?xml version="1.0" encoding="utf-8"?>
<ds:datastoreItem xmlns:ds="http://schemas.openxmlformats.org/officeDocument/2006/customXml" ds:itemID="{9BC79E59-C9A2-410E-AAF5-14C6F5AAB0C6}">
  <ds:schemaRefs>
    <ds:schemaRef ds:uri="34219a40-9e98-4ec6-bfd5-3f759e9f785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F91FD6C-0F37-4D2A-A901-69AD5B6264A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TotalTime>
  <Words>386</Words>
  <Application>Microsoft Office PowerPoint</Application>
  <PresentationFormat>Geniş ekran</PresentationFormat>
  <Paragraphs>154</Paragraphs>
  <Slides>15</Slides>
  <Notes>14</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15</vt:i4>
      </vt:variant>
    </vt:vector>
  </HeadingPairs>
  <TitlesOfParts>
    <vt:vector size="23" baseType="lpstr">
      <vt:lpstr>Arial</vt:lpstr>
      <vt:lpstr>Book Antiqua</vt:lpstr>
      <vt:lpstr>Calibri</vt:lpstr>
      <vt:lpstr>Forte</vt:lpstr>
      <vt:lpstr>Times New Roman</vt:lpstr>
      <vt:lpstr>Verdana</vt:lpstr>
      <vt:lpstr>Wingdings</vt:lpstr>
      <vt:lpstr>Renkli Daireler</vt:lpstr>
      <vt:lpstr>STRES YÖNETİMİ  4.STRESİN ÖRGÜTSEL NEDENLERİ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pc</dc:creator>
  <cp:lastModifiedBy>Cengizhan Topcu</cp:lastModifiedBy>
  <cp:revision>4</cp:revision>
  <dcterms:created xsi:type="dcterms:W3CDTF">2020-09-23T07:57:17Z</dcterms:created>
  <dcterms:modified xsi:type="dcterms:W3CDTF">2021-06-13T20:44:57Z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0x01010042175A6C7E85C141978413BE6464A1EA</vt:lpwstr>
  </property>
</Properties>
</file>