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328" r:id="rId3"/>
    <p:sldId id="329" r:id="rId4"/>
    <p:sldId id="330" r:id="rId5"/>
    <p:sldId id="332" r:id="rId6"/>
    <p:sldId id="333" r:id="rId7"/>
    <p:sldId id="334" r:id="rId8"/>
    <p:sldId id="287" r:id="rId9"/>
    <p:sldId id="286" r:id="rId10"/>
    <p:sldId id="289" r:id="rId11"/>
    <p:sldId id="290"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9CFC8B7-9669-4D71-A80F-248A36FA13A0}">
          <p14:sldIdLst>
            <p14:sldId id="307"/>
          </p14:sldIdLst>
        </p14:section>
        <p14:section name="11.4 ANI" id="{31489AA5-84B6-4856-8E24-F9ACE93E18F1}">
          <p14:sldIdLst>
            <p14:sldId id="328"/>
            <p14:sldId id="329"/>
            <p14:sldId id="330"/>
          </p14:sldIdLst>
        </p14:section>
        <p14:section name="11.5 GÜNLÜK" id="{6B12F53E-DE98-47B8-91DA-DDEAAD8E2E2D}">
          <p14:sldIdLst>
            <p14:sldId id="332"/>
            <p14:sldId id="333"/>
            <p14:sldId id="334"/>
          </p14:sldIdLst>
        </p14:section>
        <p14:section name="11.6 YAŞAM ÖYKÜSÜ (BİYOGRAFİ)" id="{EBE7F284-8C6F-4FEE-BF57-C47860163044}">
          <p14:sldIdLst>
            <p14:sldId id="287"/>
            <p14:sldId id="286"/>
          </p14:sldIdLst>
        </p14:section>
        <p14:section name="11.6 ÖZYAŞAM ÖYKÜSÜ (OTOBİYOGRAFİ)" id="{3A7AD5A6-8FF8-4210-B389-42AE21057F1C}">
          <p14:sldIdLst>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92EA77-CD52-49CF-9D69-FE1D62C3903F}"/>
              </a:ext>
            </a:extLst>
          </p:cNvPr>
          <p:cNvSpPr>
            <a:spLocks noGrp="1"/>
          </p:cNvSpPr>
          <p:nvPr>
            <p:ph type="ctrTitle"/>
          </p:nvPr>
        </p:nvSpPr>
        <p:spPr>
          <a:xfrm>
            <a:off x="1143000" y="1122363"/>
            <a:ext cx="6858000" cy="2387600"/>
          </a:xfrm>
        </p:spPr>
        <p:txBody>
          <a:bodyPr anchor="b"/>
          <a:lstStyle>
            <a:lvl1pPr algn="ctr">
              <a:defRPr sz="4500"/>
            </a:lvl1pPr>
          </a:lstStyle>
          <a:p>
            <a:r>
              <a:rPr lang="tr-TR"/>
              <a:t>Asıl başlık stilini düzenlemek için tıklayın</a:t>
            </a:r>
          </a:p>
        </p:txBody>
      </p:sp>
      <p:sp>
        <p:nvSpPr>
          <p:cNvPr id="3" name="Alt Başlık 2">
            <a:extLst>
              <a:ext uri="{FF2B5EF4-FFF2-40B4-BE49-F238E27FC236}">
                <a16:creationId xmlns:a16="http://schemas.microsoft.com/office/drawing/2014/main" id="{D07002B3-585A-4275-A210-8469EC26BC5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FAF590E-BA3B-472A-BA90-448E39574954}"/>
              </a:ext>
            </a:extLst>
          </p:cNvPr>
          <p:cNvSpPr>
            <a:spLocks noGrp="1"/>
          </p:cNvSpPr>
          <p:nvPr>
            <p:ph type="dt" sz="half" idx="10"/>
          </p:nvPr>
        </p:nvSpPr>
        <p:spPr/>
        <p:txBody>
          <a:bodyPr/>
          <a:lstStyle/>
          <a:p>
            <a:fld id="{A69D0C4E-A75D-4D19-972E-F9B11ADA1520}" type="datetimeFigureOut">
              <a:rPr lang="tr-TR" smtClean="0"/>
              <a:t>22.01.2021</a:t>
            </a:fld>
            <a:endParaRPr lang="tr-TR"/>
          </a:p>
        </p:txBody>
      </p:sp>
      <p:sp>
        <p:nvSpPr>
          <p:cNvPr id="5" name="Alt Bilgi Yer Tutucusu 4">
            <a:extLst>
              <a:ext uri="{FF2B5EF4-FFF2-40B4-BE49-F238E27FC236}">
                <a16:creationId xmlns:a16="http://schemas.microsoft.com/office/drawing/2014/main" id="{D43984BC-83FE-41C7-B119-9D1D3884DAE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14C30CE-B0CA-436C-934E-9907FE9DCCD6}"/>
              </a:ext>
            </a:extLst>
          </p:cNvPr>
          <p:cNvSpPr>
            <a:spLocks noGrp="1"/>
          </p:cNvSpPr>
          <p:nvPr>
            <p:ph type="sldNum" sz="quarter" idx="12"/>
          </p:nvPr>
        </p:nvSpPr>
        <p:spPr/>
        <p:txBody>
          <a:bodyPr/>
          <a:lstStyle/>
          <a:p>
            <a:fld id="{BFB1A2FD-E821-4A84-B5E8-74E0C0BC67D2}" type="slidenum">
              <a:rPr lang="tr-TR" smtClean="0"/>
              <a:t>‹#›</a:t>
            </a:fld>
            <a:endParaRPr lang="tr-TR"/>
          </a:p>
        </p:txBody>
      </p:sp>
    </p:spTree>
    <p:extLst>
      <p:ext uri="{BB962C8B-B14F-4D97-AF65-F5344CB8AC3E}">
        <p14:creationId xmlns:p14="http://schemas.microsoft.com/office/powerpoint/2010/main" val="174918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55068E-AE20-4102-8EDE-B23785ABCBB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CCA5CDC-9959-4A02-9CF0-1C6305295ED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0326CB2-9425-49B7-9EEB-22F958FF3A5D}"/>
              </a:ext>
            </a:extLst>
          </p:cNvPr>
          <p:cNvSpPr>
            <a:spLocks noGrp="1"/>
          </p:cNvSpPr>
          <p:nvPr>
            <p:ph type="dt" sz="half" idx="10"/>
          </p:nvPr>
        </p:nvSpPr>
        <p:spPr/>
        <p:txBody>
          <a:bodyPr/>
          <a:lstStyle/>
          <a:p>
            <a:fld id="{A69D0C4E-A75D-4D19-972E-F9B11ADA1520}" type="datetimeFigureOut">
              <a:rPr lang="tr-TR" smtClean="0"/>
              <a:t>22.01.2021</a:t>
            </a:fld>
            <a:endParaRPr lang="tr-TR"/>
          </a:p>
        </p:txBody>
      </p:sp>
      <p:sp>
        <p:nvSpPr>
          <p:cNvPr id="5" name="Alt Bilgi Yer Tutucusu 4">
            <a:extLst>
              <a:ext uri="{FF2B5EF4-FFF2-40B4-BE49-F238E27FC236}">
                <a16:creationId xmlns:a16="http://schemas.microsoft.com/office/drawing/2014/main" id="{43E3839C-A36A-4794-A7B4-3B21302ED50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BC6911E-637E-421A-9CC8-7A4048DF34AC}"/>
              </a:ext>
            </a:extLst>
          </p:cNvPr>
          <p:cNvSpPr>
            <a:spLocks noGrp="1"/>
          </p:cNvSpPr>
          <p:nvPr>
            <p:ph type="sldNum" sz="quarter" idx="12"/>
          </p:nvPr>
        </p:nvSpPr>
        <p:spPr/>
        <p:txBody>
          <a:bodyPr/>
          <a:lstStyle/>
          <a:p>
            <a:fld id="{BFB1A2FD-E821-4A84-B5E8-74E0C0BC67D2}" type="slidenum">
              <a:rPr lang="tr-TR" smtClean="0"/>
              <a:t>‹#›</a:t>
            </a:fld>
            <a:endParaRPr lang="tr-TR"/>
          </a:p>
        </p:txBody>
      </p:sp>
    </p:spTree>
    <p:extLst>
      <p:ext uri="{BB962C8B-B14F-4D97-AF65-F5344CB8AC3E}">
        <p14:creationId xmlns:p14="http://schemas.microsoft.com/office/powerpoint/2010/main" val="314294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E74A931-6B38-448C-817D-55A14CDA5D8E}"/>
              </a:ext>
            </a:extLst>
          </p:cNvPr>
          <p:cNvSpPr>
            <a:spLocks noGrp="1"/>
          </p:cNvSpPr>
          <p:nvPr>
            <p:ph type="title" orient="vert"/>
          </p:nvPr>
        </p:nvSpPr>
        <p:spPr>
          <a:xfrm>
            <a:off x="6543675" y="365125"/>
            <a:ext cx="1971675"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9E7196F-F4A5-4E51-B136-B62565C74D9C}"/>
              </a:ext>
            </a:extLst>
          </p:cNvPr>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189FB0A-8FA0-4094-863F-A483AEE435E0}"/>
              </a:ext>
            </a:extLst>
          </p:cNvPr>
          <p:cNvSpPr>
            <a:spLocks noGrp="1"/>
          </p:cNvSpPr>
          <p:nvPr>
            <p:ph type="dt" sz="half" idx="10"/>
          </p:nvPr>
        </p:nvSpPr>
        <p:spPr/>
        <p:txBody>
          <a:bodyPr/>
          <a:lstStyle/>
          <a:p>
            <a:fld id="{A69D0C4E-A75D-4D19-972E-F9B11ADA1520}" type="datetimeFigureOut">
              <a:rPr lang="tr-TR" smtClean="0"/>
              <a:t>22.01.2021</a:t>
            </a:fld>
            <a:endParaRPr lang="tr-TR"/>
          </a:p>
        </p:txBody>
      </p:sp>
      <p:sp>
        <p:nvSpPr>
          <p:cNvPr id="5" name="Alt Bilgi Yer Tutucusu 4">
            <a:extLst>
              <a:ext uri="{FF2B5EF4-FFF2-40B4-BE49-F238E27FC236}">
                <a16:creationId xmlns:a16="http://schemas.microsoft.com/office/drawing/2014/main" id="{3101B472-5FE2-4048-86CF-838EA11E772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F7C9D29-EB25-4D1D-B581-B94F321CA9AC}"/>
              </a:ext>
            </a:extLst>
          </p:cNvPr>
          <p:cNvSpPr>
            <a:spLocks noGrp="1"/>
          </p:cNvSpPr>
          <p:nvPr>
            <p:ph type="sldNum" sz="quarter" idx="12"/>
          </p:nvPr>
        </p:nvSpPr>
        <p:spPr/>
        <p:txBody>
          <a:bodyPr/>
          <a:lstStyle/>
          <a:p>
            <a:fld id="{BFB1A2FD-E821-4A84-B5E8-74E0C0BC67D2}" type="slidenum">
              <a:rPr lang="tr-TR" smtClean="0"/>
              <a:t>‹#›</a:t>
            </a:fld>
            <a:endParaRPr lang="tr-TR"/>
          </a:p>
        </p:txBody>
      </p:sp>
    </p:spTree>
    <p:extLst>
      <p:ext uri="{BB962C8B-B14F-4D97-AF65-F5344CB8AC3E}">
        <p14:creationId xmlns:p14="http://schemas.microsoft.com/office/powerpoint/2010/main" val="259838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922AD8-C8AC-49CB-B043-EF223377937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1384783-537A-4E0D-B29A-EDA32225BA7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0A76BEF-8C0D-4582-9687-77971A1AC23B}"/>
              </a:ext>
            </a:extLst>
          </p:cNvPr>
          <p:cNvSpPr>
            <a:spLocks noGrp="1"/>
          </p:cNvSpPr>
          <p:nvPr>
            <p:ph type="dt" sz="half" idx="10"/>
          </p:nvPr>
        </p:nvSpPr>
        <p:spPr/>
        <p:txBody>
          <a:bodyPr/>
          <a:lstStyle/>
          <a:p>
            <a:fld id="{A69D0C4E-A75D-4D19-972E-F9B11ADA1520}" type="datetimeFigureOut">
              <a:rPr lang="tr-TR" smtClean="0"/>
              <a:t>22.01.2021</a:t>
            </a:fld>
            <a:endParaRPr lang="tr-TR"/>
          </a:p>
        </p:txBody>
      </p:sp>
      <p:sp>
        <p:nvSpPr>
          <p:cNvPr id="5" name="Alt Bilgi Yer Tutucusu 4">
            <a:extLst>
              <a:ext uri="{FF2B5EF4-FFF2-40B4-BE49-F238E27FC236}">
                <a16:creationId xmlns:a16="http://schemas.microsoft.com/office/drawing/2014/main" id="{36B37AC8-09DE-4105-95E4-1D0F222A0F2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6207672-3FEE-41CC-96AA-966E0321D074}"/>
              </a:ext>
            </a:extLst>
          </p:cNvPr>
          <p:cNvSpPr>
            <a:spLocks noGrp="1"/>
          </p:cNvSpPr>
          <p:nvPr>
            <p:ph type="sldNum" sz="quarter" idx="12"/>
          </p:nvPr>
        </p:nvSpPr>
        <p:spPr/>
        <p:txBody>
          <a:bodyPr/>
          <a:lstStyle/>
          <a:p>
            <a:fld id="{BFB1A2FD-E821-4A84-B5E8-74E0C0BC67D2}" type="slidenum">
              <a:rPr lang="tr-TR" smtClean="0"/>
              <a:t>‹#›</a:t>
            </a:fld>
            <a:endParaRPr lang="tr-TR"/>
          </a:p>
        </p:txBody>
      </p:sp>
    </p:spTree>
    <p:extLst>
      <p:ext uri="{BB962C8B-B14F-4D97-AF65-F5344CB8AC3E}">
        <p14:creationId xmlns:p14="http://schemas.microsoft.com/office/powerpoint/2010/main" val="284489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91C139-988D-413C-9293-D690BEE3FC1F}"/>
              </a:ext>
            </a:extLst>
          </p:cNvPr>
          <p:cNvSpPr>
            <a:spLocks noGrp="1"/>
          </p:cNvSpPr>
          <p:nvPr>
            <p:ph type="title"/>
          </p:nvPr>
        </p:nvSpPr>
        <p:spPr>
          <a:xfrm>
            <a:off x="623888" y="1709739"/>
            <a:ext cx="7886700" cy="2852737"/>
          </a:xfrm>
        </p:spPr>
        <p:txBody>
          <a:bodyPr anchor="b"/>
          <a:lstStyle>
            <a:lvl1pPr>
              <a:defRPr sz="45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C75DD8C-AB4B-42B8-AA2D-DEA3427EFC7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CE7D59B-A655-4A26-947E-B6F7C50F74A3}"/>
              </a:ext>
            </a:extLst>
          </p:cNvPr>
          <p:cNvSpPr>
            <a:spLocks noGrp="1"/>
          </p:cNvSpPr>
          <p:nvPr>
            <p:ph type="dt" sz="half" idx="10"/>
          </p:nvPr>
        </p:nvSpPr>
        <p:spPr/>
        <p:txBody>
          <a:bodyPr/>
          <a:lstStyle/>
          <a:p>
            <a:fld id="{A69D0C4E-A75D-4D19-972E-F9B11ADA1520}" type="datetimeFigureOut">
              <a:rPr lang="tr-TR" smtClean="0"/>
              <a:t>22.01.2021</a:t>
            </a:fld>
            <a:endParaRPr lang="tr-TR"/>
          </a:p>
        </p:txBody>
      </p:sp>
      <p:sp>
        <p:nvSpPr>
          <p:cNvPr id="5" name="Alt Bilgi Yer Tutucusu 4">
            <a:extLst>
              <a:ext uri="{FF2B5EF4-FFF2-40B4-BE49-F238E27FC236}">
                <a16:creationId xmlns:a16="http://schemas.microsoft.com/office/drawing/2014/main" id="{05D6C046-D9D6-4CD0-8B06-32F598686D4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C120889-BD93-4F45-B275-43A2685665C8}"/>
              </a:ext>
            </a:extLst>
          </p:cNvPr>
          <p:cNvSpPr>
            <a:spLocks noGrp="1"/>
          </p:cNvSpPr>
          <p:nvPr>
            <p:ph type="sldNum" sz="quarter" idx="12"/>
          </p:nvPr>
        </p:nvSpPr>
        <p:spPr/>
        <p:txBody>
          <a:bodyPr/>
          <a:lstStyle/>
          <a:p>
            <a:fld id="{BFB1A2FD-E821-4A84-B5E8-74E0C0BC67D2}" type="slidenum">
              <a:rPr lang="tr-TR" smtClean="0"/>
              <a:t>‹#›</a:t>
            </a:fld>
            <a:endParaRPr lang="tr-TR"/>
          </a:p>
        </p:txBody>
      </p:sp>
    </p:spTree>
    <p:extLst>
      <p:ext uri="{BB962C8B-B14F-4D97-AF65-F5344CB8AC3E}">
        <p14:creationId xmlns:p14="http://schemas.microsoft.com/office/powerpoint/2010/main" val="1518538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0EF13E-38EC-4AA3-BD50-A68009D52B3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67F37F4-73AF-4FA7-8AF1-785ED7CA05D6}"/>
              </a:ext>
            </a:extLst>
          </p:cNvPr>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96A0F2E-B730-473D-B0C6-EA6F0DDA035C}"/>
              </a:ext>
            </a:extLst>
          </p:cNvPr>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BEE8E2A-9A25-4E73-82A3-05E8A7D9A9B9}"/>
              </a:ext>
            </a:extLst>
          </p:cNvPr>
          <p:cNvSpPr>
            <a:spLocks noGrp="1"/>
          </p:cNvSpPr>
          <p:nvPr>
            <p:ph type="dt" sz="half" idx="10"/>
          </p:nvPr>
        </p:nvSpPr>
        <p:spPr/>
        <p:txBody>
          <a:bodyPr/>
          <a:lstStyle/>
          <a:p>
            <a:fld id="{A69D0C4E-A75D-4D19-972E-F9B11ADA1520}" type="datetimeFigureOut">
              <a:rPr lang="tr-TR" smtClean="0"/>
              <a:t>22.01.2021</a:t>
            </a:fld>
            <a:endParaRPr lang="tr-TR"/>
          </a:p>
        </p:txBody>
      </p:sp>
      <p:sp>
        <p:nvSpPr>
          <p:cNvPr id="6" name="Alt Bilgi Yer Tutucusu 5">
            <a:extLst>
              <a:ext uri="{FF2B5EF4-FFF2-40B4-BE49-F238E27FC236}">
                <a16:creationId xmlns:a16="http://schemas.microsoft.com/office/drawing/2014/main" id="{C9D658F1-8E27-4EB2-BDAB-62D5F2852A1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BA3E6B1-6C8E-4949-9269-F7F062952249}"/>
              </a:ext>
            </a:extLst>
          </p:cNvPr>
          <p:cNvSpPr>
            <a:spLocks noGrp="1"/>
          </p:cNvSpPr>
          <p:nvPr>
            <p:ph type="sldNum" sz="quarter" idx="12"/>
          </p:nvPr>
        </p:nvSpPr>
        <p:spPr/>
        <p:txBody>
          <a:bodyPr/>
          <a:lstStyle/>
          <a:p>
            <a:fld id="{BFB1A2FD-E821-4A84-B5E8-74E0C0BC67D2}" type="slidenum">
              <a:rPr lang="tr-TR" smtClean="0"/>
              <a:t>‹#›</a:t>
            </a:fld>
            <a:endParaRPr lang="tr-TR"/>
          </a:p>
        </p:txBody>
      </p:sp>
    </p:spTree>
    <p:extLst>
      <p:ext uri="{BB962C8B-B14F-4D97-AF65-F5344CB8AC3E}">
        <p14:creationId xmlns:p14="http://schemas.microsoft.com/office/powerpoint/2010/main" val="393005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88E1B1-581C-48D8-8D8D-A558F5D98E17}"/>
              </a:ext>
            </a:extLst>
          </p:cNvPr>
          <p:cNvSpPr>
            <a:spLocks noGrp="1"/>
          </p:cNvSpPr>
          <p:nvPr>
            <p:ph type="title"/>
          </p:nvPr>
        </p:nvSpPr>
        <p:spPr>
          <a:xfrm>
            <a:off x="629841" y="365126"/>
            <a:ext cx="78867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ECCC3B9-A6E6-465D-904F-A13E9A5B75B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81793F8-BEA9-4768-8FA3-96AA59034EEB}"/>
              </a:ext>
            </a:extLst>
          </p:cNvPr>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F2E2802-E2D9-4DA7-B676-F76FF0435A3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C5EBE74-9D0A-48C4-8B51-5E64B2444E31}"/>
              </a:ext>
            </a:extLst>
          </p:cNvPr>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FF8B7B6-81BB-4934-BD27-1CFDF8D8DEAC}"/>
              </a:ext>
            </a:extLst>
          </p:cNvPr>
          <p:cNvSpPr>
            <a:spLocks noGrp="1"/>
          </p:cNvSpPr>
          <p:nvPr>
            <p:ph type="dt" sz="half" idx="10"/>
          </p:nvPr>
        </p:nvSpPr>
        <p:spPr/>
        <p:txBody>
          <a:bodyPr/>
          <a:lstStyle/>
          <a:p>
            <a:fld id="{A69D0C4E-A75D-4D19-972E-F9B11ADA1520}" type="datetimeFigureOut">
              <a:rPr lang="tr-TR" smtClean="0"/>
              <a:t>22.01.2021</a:t>
            </a:fld>
            <a:endParaRPr lang="tr-TR"/>
          </a:p>
        </p:txBody>
      </p:sp>
      <p:sp>
        <p:nvSpPr>
          <p:cNvPr id="8" name="Alt Bilgi Yer Tutucusu 7">
            <a:extLst>
              <a:ext uri="{FF2B5EF4-FFF2-40B4-BE49-F238E27FC236}">
                <a16:creationId xmlns:a16="http://schemas.microsoft.com/office/drawing/2014/main" id="{A8501072-3111-41B0-B1F3-29540313D20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0C7E0DF-9AA0-4792-9713-4DC672EB5B8E}"/>
              </a:ext>
            </a:extLst>
          </p:cNvPr>
          <p:cNvSpPr>
            <a:spLocks noGrp="1"/>
          </p:cNvSpPr>
          <p:nvPr>
            <p:ph type="sldNum" sz="quarter" idx="12"/>
          </p:nvPr>
        </p:nvSpPr>
        <p:spPr/>
        <p:txBody>
          <a:bodyPr/>
          <a:lstStyle/>
          <a:p>
            <a:fld id="{BFB1A2FD-E821-4A84-B5E8-74E0C0BC67D2}" type="slidenum">
              <a:rPr lang="tr-TR" smtClean="0"/>
              <a:t>‹#›</a:t>
            </a:fld>
            <a:endParaRPr lang="tr-TR"/>
          </a:p>
        </p:txBody>
      </p:sp>
    </p:spTree>
    <p:extLst>
      <p:ext uri="{BB962C8B-B14F-4D97-AF65-F5344CB8AC3E}">
        <p14:creationId xmlns:p14="http://schemas.microsoft.com/office/powerpoint/2010/main" val="243675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785D0E-71B2-4875-85DF-DD2EB56CA77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8E0C7A8-65D4-4AA4-837F-FF49377BBA92}"/>
              </a:ext>
            </a:extLst>
          </p:cNvPr>
          <p:cNvSpPr>
            <a:spLocks noGrp="1"/>
          </p:cNvSpPr>
          <p:nvPr>
            <p:ph type="dt" sz="half" idx="10"/>
          </p:nvPr>
        </p:nvSpPr>
        <p:spPr/>
        <p:txBody>
          <a:bodyPr/>
          <a:lstStyle/>
          <a:p>
            <a:fld id="{A69D0C4E-A75D-4D19-972E-F9B11ADA1520}" type="datetimeFigureOut">
              <a:rPr lang="tr-TR" smtClean="0"/>
              <a:t>22.01.2021</a:t>
            </a:fld>
            <a:endParaRPr lang="tr-TR"/>
          </a:p>
        </p:txBody>
      </p:sp>
      <p:sp>
        <p:nvSpPr>
          <p:cNvPr id="4" name="Alt Bilgi Yer Tutucusu 3">
            <a:extLst>
              <a:ext uri="{FF2B5EF4-FFF2-40B4-BE49-F238E27FC236}">
                <a16:creationId xmlns:a16="http://schemas.microsoft.com/office/drawing/2014/main" id="{AB8DB25C-7F6B-4A97-8EB5-845839F9A7A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1F47C30-2982-490E-ABC1-6ECBA701F8BB}"/>
              </a:ext>
            </a:extLst>
          </p:cNvPr>
          <p:cNvSpPr>
            <a:spLocks noGrp="1"/>
          </p:cNvSpPr>
          <p:nvPr>
            <p:ph type="sldNum" sz="quarter" idx="12"/>
          </p:nvPr>
        </p:nvSpPr>
        <p:spPr/>
        <p:txBody>
          <a:bodyPr/>
          <a:lstStyle/>
          <a:p>
            <a:fld id="{BFB1A2FD-E821-4A84-B5E8-74E0C0BC67D2}" type="slidenum">
              <a:rPr lang="tr-TR" smtClean="0"/>
              <a:t>‹#›</a:t>
            </a:fld>
            <a:endParaRPr lang="tr-TR"/>
          </a:p>
        </p:txBody>
      </p:sp>
    </p:spTree>
    <p:extLst>
      <p:ext uri="{BB962C8B-B14F-4D97-AF65-F5344CB8AC3E}">
        <p14:creationId xmlns:p14="http://schemas.microsoft.com/office/powerpoint/2010/main" val="110965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1187EBC-A7B6-4133-95F6-B2B3392D95D8}"/>
              </a:ext>
            </a:extLst>
          </p:cNvPr>
          <p:cNvSpPr>
            <a:spLocks noGrp="1"/>
          </p:cNvSpPr>
          <p:nvPr>
            <p:ph type="dt" sz="half" idx="10"/>
          </p:nvPr>
        </p:nvSpPr>
        <p:spPr/>
        <p:txBody>
          <a:bodyPr/>
          <a:lstStyle/>
          <a:p>
            <a:fld id="{A69D0C4E-A75D-4D19-972E-F9B11ADA1520}" type="datetimeFigureOut">
              <a:rPr lang="tr-TR" smtClean="0"/>
              <a:t>22.01.2021</a:t>
            </a:fld>
            <a:endParaRPr lang="tr-TR"/>
          </a:p>
        </p:txBody>
      </p:sp>
      <p:sp>
        <p:nvSpPr>
          <p:cNvPr id="3" name="Alt Bilgi Yer Tutucusu 2">
            <a:extLst>
              <a:ext uri="{FF2B5EF4-FFF2-40B4-BE49-F238E27FC236}">
                <a16:creationId xmlns:a16="http://schemas.microsoft.com/office/drawing/2014/main" id="{88E60C58-6D39-49B1-A205-99965685681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ADFDADB-69B6-4E49-AFAE-2DB1A956EA42}"/>
              </a:ext>
            </a:extLst>
          </p:cNvPr>
          <p:cNvSpPr>
            <a:spLocks noGrp="1"/>
          </p:cNvSpPr>
          <p:nvPr>
            <p:ph type="sldNum" sz="quarter" idx="12"/>
          </p:nvPr>
        </p:nvSpPr>
        <p:spPr/>
        <p:txBody>
          <a:bodyPr/>
          <a:lstStyle/>
          <a:p>
            <a:fld id="{BFB1A2FD-E821-4A84-B5E8-74E0C0BC67D2}" type="slidenum">
              <a:rPr lang="tr-TR" smtClean="0"/>
              <a:t>‹#›</a:t>
            </a:fld>
            <a:endParaRPr lang="tr-TR"/>
          </a:p>
        </p:txBody>
      </p:sp>
    </p:spTree>
    <p:extLst>
      <p:ext uri="{BB962C8B-B14F-4D97-AF65-F5344CB8AC3E}">
        <p14:creationId xmlns:p14="http://schemas.microsoft.com/office/powerpoint/2010/main" val="104131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5B9FFE-19C9-442C-8080-7F02FACD0CC4}"/>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676C1DA-012F-47E0-92B5-E32CA44571A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6E1B361-32A5-4EB2-89FB-62E731CA3FE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1DA419B-2CCA-4F72-9285-9CADE073B175}"/>
              </a:ext>
            </a:extLst>
          </p:cNvPr>
          <p:cNvSpPr>
            <a:spLocks noGrp="1"/>
          </p:cNvSpPr>
          <p:nvPr>
            <p:ph type="dt" sz="half" idx="10"/>
          </p:nvPr>
        </p:nvSpPr>
        <p:spPr/>
        <p:txBody>
          <a:bodyPr/>
          <a:lstStyle/>
          <a:p>
            <a:fld id="{A69D0C4E-A75D-4D19-972E-F9B11ADA1520}" type="datetimeFigureOut">
              <a:rPr lang="tr-TR" smtClean="0"/>
              <a:t>22.01.2021</a:t>
            </a:fld>
            <a:endParaRPr lang="tr-TR"/>
          </a:p>
        </p:txBody>
      </p:sp>
      <p:sp>
        <p:nvSpPr>
          <p:cNvPr id="6" name="Alt Bilgi Yer Tutucusu 5">
            <a:extLst>
              <a:ext uri="{FF2B5EF4-FFF2-40B4-BE49-F238E27FC236}">
                <a16:creationId xmlns:a16="http://schemas.microsoft.com/office/drawing/2014/main" id="{A7FF7DC6-0ACD-4921-9981-817D463A11F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5B27D47-3B1A-4A09-85E5-8F711592D2EB}"/>
              </a:ext>
            </a:extLst>
          </p:cNvPr>
          <p:cNvSpPr>
            <a:spLocks noGrp="1"/>
          </p:cNvSpPr>
          <p:nvPr>
            <p:ph type="sldNum" sz="quarter" idx="12"/>
          </p:nvPr>
        </p:nvSpPr>
        <p:spPr/>
        <p:txBody>
          <a:bodyPr/>
          <a:lstStyle/>
          <a:p>
            <a:fld id="{BFB1A2FD-E821-4A84-B5E8-74E0C0BC67D2}" type="slidenum">
              <a:rPr lang="tr-TR" smtClean="0"/>
              <a:t>‹#›</a:t>
            </a:fld>
            <a:endParaRPr lang="tr-TR"/>
          </a:p>
        </p:txBody>
      </p:sp>
    </p:spTree>
    <p:extLst>
      <p:ext uri="{BB962C8B-B14F-4D97-AF65-F5344CB8AC3E}">
        <p14:creationId xmlns:p14="http://schemas.microsoft.com/office/powerpoint/2010/main" val="726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33C9AC-882B-4C89-9E23-9C78842F1396}"/>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E44C67-119E-48E3-A851-0F4AD844290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Metin Yer Tutucusu 3">
            <a:extLst>
              <a:ext uri="{FF2B5EF4-FFF2-40B4-BE49-F238E27FC236}">
                <a16:creationId xmlns:a16="http://schemas.microsoft.com/office/drawing/2014/main" id="{348E63D9-FE6B-471F-AA0B-1C51190B37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F38FE24-E63E-4AAD-8E65-811014B04852}"/>
              </a:ext>
            </a:extLst>
          </p:cNvPr>
          <p:cNvSpPr>
            <a:spLocks noGrp="1"/>
          </p:cNvSpPr>
          <p:nvPr>
            <p:ph type="dt" sz="half" idx="10"/>
          </p:nvPr>
        </p:nvSpPr>
        <p:spPr/>
        <p:txBody>
          <a:bodyPr/>
          <a:lstStyle/>
          <a:p>
            <a:fld id="{A69D0C4E-A75D-4D19-972E-F9B11ADA1520}" type="datetimeFigureOut">
              <a:rPr lang="tr-TR" smtClean="0"/>
              <a:t>22.01.2021</a:t>
            </a:fld>
            <a:endParaRPr lang="tr-TR"/>
          </a:p>
        </p:txBody>
      </p:sp>
      <p:sp>
        <p:nvSpPr>
          <p:cNvPr id="6" name="Alt Bilgi Yer Tutucusu 5">
            <a:extLst>
              <a:ext uri="{FF2B5EF4-FFF2-40B4-BE49-F238E27FC236}">
                <a16:creationId xmlns:a16="http://schemas.microsoft.com/office/drawing/2014/main" id="{3D49752F-664C-4CC7-94AD-EEE3F526582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9DF3810-76DB-4A98-BF35-E1B78ACD3C08}"/>
              </a:ext>
            </a:extLst>
          </p:cNvPr>
          <p:cNvSpPr>
            <a:spLocks noGrp="1"/>
          </p:cNvSpPr>
          <p:nvPr>
            <p:ph type="sldNum" sz="quarter" idx="12"/>
          </p:nvPr>
        </p:nvSpPr>
        <p:spPr/>
        <p:txBody>
          <a:bodyPr/>
          <a:lstStyle/>
          <a:p>
            <a:fld id="{BFB1A2FD-E821-4A84-B5E8-74E0C0BC67D2}" type="slidenum">
              <a:rPr lang="tr-TR" smtClean="0"/>
              <a:t>‹#›</a:t>
            </a:fld>
            <a:endParaRPr lang="tr-TR"/>
          </a:p>
        </p:txBody>
      </p:sp>
    </p:spTree>
    <p:extLst>
      <p:ext uri="{BB962C8B-B14F-4D97-AF65-F5344CB8AC3E}">
        <p14:creationId xmlns:p14="http://schemas.microsoft.com/office/powerpoint/2010/main" val="327121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6F6F0FE-5D28-4F8F-985D-0440107A6B3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32F5B28-CBC4-4529-8C81-6800CCE0D55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794130F-DF4F-4E00-AE87-57DD3A52E1B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69D0C4E-A75D-4D19-972E-F9B11ADA1520}" type="datetimeFigureOut">
              <a:rPr lang="tr-TR" smtClean="0"/>
              <a:t>22.01.2021</a:t>
            </a:fld>
            <a:endParaRPr lang="tr-TR"/>
          </a:p>
        </p:txBody>
      </p:sp>
      <p:sp>
        <p:nvSpPr>
          <p:cNvPr id="5" name="Alt Bilgi Yer Tutucusu 4">
            <a:extLst>
              <a:ext uri="{FF2B5EF4-FFF2-40B4-BE49-F238E27FC236}">
                <a16:creationId xmlns:a16="http://schemas.microsoft.com/office/drawing/2014/main" id="{3DA982E5-92AB-44CF-ADDE-A7AA6596858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B071F51-18B9-4BC5-B552-817C03332B7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B1A2FD-E821-4A84-B5E8-74E0C0BC67D2}" type="slidenum">
              <a:rPr lang="tr-TR" smtClean="0"/>
              <a:t>‹#›</a:t>
            </a:fld>
            <a:endParaRPr lang="tr-TR"/>
          </a:p>
        </p:txBody>
      </p:sp>
    </p:spTree>
    <p:extLst>
      <p:ext uri="{BB962C8B-B14F-4D97-AF65-F5344CB8AC3E}">
        <p14:creationId xmlns:p14="http://schemas.microsoft.com/office/powerpoint/2010/main" val="2724428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6D1234F9-6AE7-4481-9F88-0031AE100542}"/>
              </a:ext>
            </a:extLst>
          </p:cNvPr>
          <p:cNvSpPr/>
          <p:nvPr/>
        </p:nvSpPr>
        <p:spPr>
          <a:xfrm>
            <a:off x="827584" y="2996952"/>
            <a:ext cx="6984776" cy="1446550"/>
          </a:xfrm>
          <a:prstGeom prst="rect">
            <a:avLst/>
          </a:prstGeom>
        </p:spPr>
        <p:txBody>
          <a:bodyPr wrap="square">
            <a:spAutoFit/>
          </a:bodyPr>
          <a:lstStyle/>
          <a:p>
            <a:pPr algn="ctr"/>
            <a:r>
              <a:rPr lang="tr-TR" sz="4400" b="1" dirty="0"/>
              <a:t>12.KİŞİSEL HAYATI KONU ALAN METİNLER</a:t>
            </a:r>
            <a:endParaRPr lang="tr-TR" sz="4400" dirty="0"/>
          </a:p>
        </p:txBody>
      </p:sp>
      <p:sp>
        <p:nvSpPr>
          <p:cNvPr id="6" name="Başlık 1">
            <a:extLst>
              <a:ext uri="{FF2B5EF4-FFF2-40B4-BE49-F238E27FC236}">
                <a16:creationId xmlns:a16="http://schemas.microsoft.com/office/drawing/2014/main" id="{078C1D08-CD03-4D4F-B190-17B968FEA178}"/>
              </a:ext>
            </a:extLst>
          </p:cNvPr>
          <p:cNvSpPr txBox="1">
            <a:spLocks/>
          </p:cNvSpPr>
          <p:nvPr/>
        </p:nvSpPr>
        <p:spPr>
          <a:xfrm>
            <a:off x="2149951" y="1988840"/>
            <a:ext cx="5399202" cy="7290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a:t>YAZMA BECERİLERİ </a:t>
            </a:r>
          </a:p>
        </p:txBody>
      </p:sp>
    </p:spTree>
    <p:extLst>
      <p:ext uri="{BB962C8B-B14F-4D97-AF65-F5344CB8AC3E}">
        <p14:creationId xmlns:p14="http://schemas.microsoft.com/office/powerpoint/2010/main" val="220157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516319" y="2348880"/>
            <a:ext cx="6069867" cy="1754326"/>
          </a:xfrm>
          <a:prstGeom prst="rect">
            <a:avLst/>
          </a:prstGeom>
          <a:noFill/>
        </p:spPr>
        <p:txBody>
          <a:bodyPr wrap="none" lIns="91440" tIns="45720" rIns="91440" bIns="45720">
            <a:spAutoFit/>
          </a:bodyPr>
          <a:lstStyle/>
          <a:p>
            <a:pPr algn="ctr"/>
            <a:r>
              <a:rPr lang="tr-TR" sz="5400" b="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ÖZ YAŞAM ÖYKÜSÜ</a:t>
            </a:r>
          </a:p>
          <a:p>
            <a:pPr algn="ctr"/>
            <a:r>
              <a:rPr lang="tr-TR" sz="5400" b="1" cap="none" spc="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(OTOBİYOGRAFİ)</a:t>
            </a:r>
          </a:p>
        </p:txBody>
      </p:sp>
    </p:spTree>
    <p:extLst>
      <p:ext uri="{BB962C8B-B14F-4D97-AF65-F5344CB8AC3E}">
        <p14:creationId xmlns:p14="http://schemas.microsoft.com/office/powerpoint/2010/main" val="2774916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kdörtgen 9"/>
          <p:cNvSpPr/>
          <p:nvPr/>
        </p:nvSpPr>
        <p:spPr>
          <a:xfrm>
            <a:off x="109705" y="1196752"/>
            <a:ext cx="8784976" cy="4662815"/>
          </a:xfrm>
          <a:prstGeom prst="rect">
            <a:avLst/>
          </a:prstGeom>
        </p:spPr>
        <p:txBody>
          <a:bodyPr wrap="square">
            <a:spAutoFit/>
          </a:bodyPr>
          <a:lstStyle/>
          <a:p>
            <a:pPr algn="just">
              <a:lnSpc>
                <a:spcPct val="150000"/>
              </a:lnSpc>
            </a:pPr>
            <a:r>
              <a:rPr lang="en-US"/>
              <a:t>Öz yaşam öyküsü, bir kişinin kendi yaşam öyküsünü anlattığı yazı ya da yapıttır. Öz yaşam öyküsü birinci kişili anlatımla yazılır, bu yönüyle üçüncü kişili anlatımla yazılan yaşam öyküsünden ayrılır. Öz yaşam öyküsünde kişi kendi yaşamını anlatır. Öz yaşam öyküsü, zaman zaman anı türüyle benzerlik gösterse de anıdan farklı özelliklere sahiptir. Anıda yazarın yaşamıyla birlikte çevre ve yaşadığı dönem de yansıtılırken öz yaşam öyküsünde anlatılanlar, yazarın yaşamına odaklanır; çevreyi ve dönemi yansıtma kaygısı güdülmez. Yazar, kendi yaşam öyküsünü kaleme alırken anılarından da yararlanabilir. Ancak kendi yaşamını anlatan kişi öz yaşam öyküsünün “yaşanmışı” anlattığı gerçeğine duyarlıkla bağlı kalmalı; başka bir söyleyişle yaşadıklarını yazmalı ya da yazdıkları düş ürünü olmamalıdır.</a:t>
            </a:r>
            <a:endParaRPr lang="tr-TR"/>
          </a:p>
          <a:p>
            <a:pPr algn="just">
              <a:lnSpc>
                <a:spcPct val="150000"/>
              </a:lnSpc>
            </a:pPr>
            <a:r>
              <a:rPr lang="en-US"/>
              <a:t>Anı ve yaşam öyküsü gibi öz yaşam öyküsünün de ilgiyle okunabilmesi için gerçeği yansıtmasının yanı sıra dilinin yalın, anlatımının içten olması gerekir</a:t>
            </a:r>
            <a:endParaRPr lang="tr-TR"/>
          </a:p>
        </p:txBody>
      </p:sp>
    </p:spTree>
    <p:extLst>
      <p:ext uri="{BB962C8B-B14F-4D97-AF65-F5344CB8AC3E}">
        <p14:creationId xmlns:p14="http://schemas.microsoft.com/office/powerpoint/2010/main" val="102153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987824" y="2967335"/>
            <a:ext cx="2724784"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tr-TR" sz="5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ANI</a:t>
            </a:r>
            <a:endParaRPr lang="tr-TR" sz="5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04732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30172" y="13823"/>
            <a:ext cx="8662308" cy="6740307"/>
          </a:xfrm>
          <a:prstGeom prst="rect">
            <a:avLst/>
          </a:prstGeom>
        </p:spPr>
        <p:txBody>
          <a:bodyPr wrap="square">
            <a:spAutoFit/>
          </a:bodyPr>
          <a:lstStyle/>
          <a:p>
            <a:pPr algn="just">
              <a:lnSpc>
                <a:spcPct val="150000"/>
              </a:lnSpc>
            </a:pPr>
            <a:r>
              <a:rPr lang="en-US" dirty="0"/>
              <a:t> </a:t>
            </a:r>
            <a:r>
              <a:rPr lang="en-US" u="sng" dirty="0" err="1"/>
              <a:t>Anı</a:t>
            </a:r>
            <a:r>
              <a:rPr lang="en-US" u="sng" dirty="0"/>
              <a:t>; </a:t>
            </a:r>
            <a:r>
              <a:rPr lang="en-US" u="sng" dirty="0" err="1"/>
              <a:t>bir</a:t>
            </a:r>
            <a:r>
              <a:rPr lang="en-US" u="sng" dirty="0"/>
              <a:t> </a:t>
            </a:r>
            <a:r>
              <a:rPr lang="en-US" u="sng" dirty="0" err="1"/>
              <a:t>kimsenin</a:t>
            </a:r>
            <a:r>
              <a:rPr lang="en-US" u="sng" dirty="0"/>
              <a:t> </a:t>
            </a:r>
            <a:r>
              <a:rPr lang="en-US" u="sng" dirty="0" err="1"/>
              <a:t>başından</a:t>
            </a:r>
            <a:r>
              <a:rPr lang="en-US" u="sng" dirty="0"/>
              <a:t> </a:t>
            </a:r>
            <a:r>
              <a:rPr lang="en-US" u="sng" dirty="0" err="1"/>
              <a:t>geçenleri</a:t>
            </a:r>
            <a:r>
              <a:rPr lang="en-US" u="sng" dirty="0"/>
              <a:t>, </a:t>
            </a:r>
            <a:r>
              <a:rPr lang="en-US" u="sng" dirty="0" err="1"/>
              <a:t>tanık</a:t>
            </a:r>
            <a:r>
              <a:rPr lang="en-US" u="sng" dirty="0"/>
              <a:t> </a:t>
            </a:r>
            <a:r>
              <a:rPr lang="en-US" u="sng" dirty="0" err="1"/>
              <a:t>olduğu</a:t>
            </a:r>
            <a:r>
              <a:rPr lang="en-US" u="sng" dirty="0"/>
              <a:t>, </a:t>
            </a:r>
            <a:r>
              <a:rPr lang="en-US" u="sng" dirty="0" err="1"/>
              <a:t>duyduğu</a:t>
            </a:r>
            <a:r>
              <a:rPr lang="en-US" u="sng" dirty="0"/>
              <a:t> </a:t>
            </a:r>
            <a:r>
              <a:rPr lang="en-US" u="sng" dirty="0" err="1"/>
              <a:t>olayları</a:t>
            </a:r>
            <a:r>
              <a:rPr lang="en-US" u="sng" dirty="0"/>
              <a:t> </a:t>
            </a:r>
            <a:r>
              <a:rPr lang="en-US" u="sng" dirty="0" err="1"/>
              <a:t>ya</a:t>
            </a:r>
            <a:r>
              <a:rPr lang="en-US" u="sng" dirty="0"/>
              <a:t> da </a:t>
            </a:r>
            <a:r>
              <a:rPr lang="en-US" u="sng" dirty="0" err="1"/>
              <a:t>durumları</a:t>
            </a:r>
            <a:r>
              <a:rPr lang="en-US" u="sng" dirty="0"/>
              <a:t> </a:t>
            </a:r>
            <a:r>
              <a:rPr lang="en-US" u="sng" dirty="0" err="1"/>
              <a:t>anlattığı</a:t>
            </a:r>
            <a:r>
              <a:rPr lang="en-US" u="sng" dirty="0"/>
              <a:t> </a:t>
            </a:r>
            <a:r>
              <a:rPr lang="en-US" u="sng" dirty="0" err="1"/>
              <a:t>yazıdır</a:t>
            </a:r>
            <a:r>
              <a:rPr lang="en-US" u="sng" dirty="0"/>
              <a:t>.</a:t>
            </a:r>
            <a:endParaRPr lang="tr-TR" u="sng" dirty="0"/>
          </a:p>
          <a:p>
            <a:pPr algn="just">
              <a:lnSpc>
                <a:spcPct val="150000"/>
              </a:lnSpc>
            </a:pPr>
            <a:r>
              <a:rPr lang="en-US" dirty="0" err="1"/>
              <a:t>İnsan</a:t>
            </a:r>
            <a:r>
              <a:rPr lang="en-US" dirty="0"/>
              <a:t> </a:t>
            </a:r>
            <a:r>
              <a:rPr lang="en-US" dirty="0" err="1"/>
              <a:t>yaşadıklarını</a:t>
            </a:r>
            <a:r>
              <a:rPr lang="en-US" dirty="0"/>
              <a:t>, </a:t>
            </a:r>
            <a:r>
              <a:rPr lang="en-US" b="1" dirty="0" err="1"/>
              <a:t>tanık</a:t>
            </a:r>
            <a:r>
              <a:rPr lang="en-US" b="1" dirty="0"/>
              <a:t> </a:t>
            </a:r>
            <a:r>
              <a:rPr lang="en-US" b="1" dirty="0" err="1"/>
              <a:t>olduğu</a:t>
            </a:r>
            <a:r>
              <a:rPr lang="en-US" b="1" dirty="0"/>
              <a:t> </a:t>
            </a:r>
            <a:r>
              <a:rPr lang="en-US" b="1" dirty="0" err="1"/>
              <a:t>olayları</a:t>
            </a:r>
            <a:r>
              <a:rPr lang="en-US" b="1" dirty="0"/>
              <a:t> </a:t>
            </a:r>
            <a:r>
              <a:rPr lang="en-US" dirty="0" err="1"/>
              <a:t>ya</a:t>
            </a:r>
            <a:r>
              <a:rPr lang="en-US" dirty="0"/>
              <a:t> da </a:t>
            </a:r>
            <a:r>
              <a:rPr lang="en-US" b="1" dirty="0" err="1"/>
              <a:t>duyduklarını</a:t>
            </a:r>
            <a:r>
              <a:rPr lang="en-US" dirty="0"/>
              <a:t> </a:t>
            </a:r>
            <a:r>
              <a:rPr lang="en-US" dirty="0" err="1"/>
              <a:t>çevresindeki</a:t>
            </a:r>
            <a:r>
              <a:rPr lang="en-US" dirty="0"/>
              <a:t> </a:t>
            </a:r>
            <a:r>
              <a:rPr lang="en-US" dirty="0" err="1"/>
              <a:t>kişilere</a:t>
            </a:r>
            <a:r>
              <a:rPr lang="en-US" dirty="0"/>
              <a:t> </a:t>
            </a:r>
            <a:r>
              <a:rPr lang="en-US" dirty="0" err="1"/>
              <a:t>anlatmak</a:t>
            </a:r>
            <a:r>
              <a:rPr lang="en-US" dirty="0"/>
              <a:t> </a:t>
            </a:r>
            <a:r>
              <a:rPr lang="en-US" dirty="0" err="1"/>
              <a:t>ister</a:t>
            </a:r>
            <a:r>
              <a:rPr lang="en-US" dirty="0"/>
              <a:t>. </a:t>
            </a:r>
            <a:r>
              <a:rPr lang="en-US" dirty="0" err="1"/>
              <a:t>Anlatma</a:t>
            </a:r>
            <a:r>
              <a:rPr lang="en-US" dirty="0"/>
              <a:t> </a:t>
            </a:r>
            <a:r>
              <a:rPr lang="en-US" dirty="0" err="1"/>
              <a:t>eylemi</a:t>
            </a:r>
            <a:r>
              <a:rPr lang="en-US" dirty="0"/>
              <a:t>, </a:t>
            </a:r>
            <a:r>
              <a:rPr lang="en-US" u="sng" dirty="0" err="1"/>
              <a:t>yaşananların</a:t>
            </a:r>
            <a:r>
              <a:rPr lang="en-US" u="sng" dirty="0"/>
              <a:t> </a:t>
            </a:r>
            <a:r>
              <a:rPr lang="en-US" u="sng" dirty="0" err="1"/>
              <a:t>üzerinden</a:t>
            </a:r>
            <a:r>
              <a:rPr lang="en-US" u="sng" dirty="0"/>
              <a:t> </a:t>
            </a:r>
            <a:r>
              <a:rPr lang="en-US" u="sng" dirty="0" err="1"/>
              <a:t>uzun</a:t>
            </a:r>
            <a:r>
              <a:rPr lang="en-US" u="sng" dirty="0"/>
              <a:t> </a:t>
            </a:r>
            <a:r>
              <a:rPr lang="en-US" b="1" u="sng" dirty="0" err="1"/>
              <a:t>bir</a:t>
            </a:r>
            <a:r>
              <a:rPr lang="en-US" b="1" u="sng" dirty="0"/>
              <a:t> </a:t>
            </a:r>
            <a:r>
              <a:rPr lang="en-US" b="1" u="sng" dirty="0" err="1"/>
              <a:t>süre</a:t>
            </a:r>
            <a:r>
              <a:rPr lang="en-US" b="1" u="sng" dirty="0"/>
              <a:t> </a:t>
            </a:r>
            <a:r>
              <a:rPr lang="en-US" b="1" u="sng" dirty="0" err="1"/>
              <a:t>geçtikten</a:t>
            </a:r>
            <a:r>
              <a:rPr lang="en-US" b="1" u="sng" dirty="0"/>
              <a:t> </a:t>
            </a:r>
            <a:r>
              <a:rPr lang="en-US" u="sng" dirty="0" err="1"/>
              <a:t>sonra</a:t>
            </a:r>
            <a:r>
              <a:rPr lang="en-US" u="sng" dirty="0"/>
              <a:t> </a:t>
            </a:r>
            <a:r>
              <a:rPr lang="en-US" u="sng" dirty="0" err="1"/>
              <a:t>gerçekleşiyorsa</a:t>
            </a:r>
            <a:r>
              <a:rPr lang="en-US" u="sng" dirty="0"/>
              <a:t> </a:t>
            </a:r>
            <a:r>
              <a:rPr lang="en-US" u="sng" dirty="0" err="1"/>
              <a:t>söz</a:t>
            </a:r>
            <a:r>
              <a:rPr lang="en-US" u="sng" dirty="0"/>
              <a:t> </a:t>
            </a:r>
            <a:r>
              <a:rPr lang="en-US" u="sng" dirty="0" err="1"/>
              <a:t>konusu</a:t>
            </a:r>
            <a:r>
              <a:rPr lang="en-US" u="sng" dirty="0"/>
              <a:t> </a:t>
            </a:r>
            <a:r>
              <a:rPr lang="en-US" u="sng" dirty="0" err="1"/>
              <a:t>olan</a:t>
            </a:r>
            <a:r>
              <a:rPr lang="en-US" u="sng" dirty="0"/>
              <a:t> </a:t>
            </a:r>
            <a:r>
              <a:rPr lang="en-US" u="sng" dirty="0" err="1"/>
              <a:t>artık</a:t>
            </a:r>
            <a:r>
              <a:rPr lang="en-US" u="sng" dirty="0"/>
              <a:t> </a:t>
            </a:r>
            <a:r>
              <a:rPr lang="en-US" u="sng" dirty="0" err="1"/>
              <a:t>bir</a:t>
            </a:r>
            <a:r>
              <a:rPr lang="en-US" u="sng" dirty="0"/>
              <a:t> </a:t>
            </a:r>
            <a:r>
              <a:rPr lang="en-US" u="sng" dirty="0" err="1"/>
              <a:t>anıdır</a:t>
            </a:r>
            <a:r>
              <a:rPr lang="en-US" u="sng" dirty="0"/>
              <a:t>.</a:t>
            </a:r>
            <a:endParaRPr lang="tr-TR" u="sng" dirty="0"/>
          </a:p>
          <a:p>
            <a:pPr algn="just">
              <a:lnSpc>
                <a:spcPct val="150000"/>
              </a:lnSpc>
            </a:pPr>
            <a:r>
              <a:rPr lang="en-US" dirty="0" err="1"/>
              <a:t>Anı</a:t>
            </a:r>
            <a:r>
              <a:rPr lang="en-US" dirty="0"/>
              <a:t> da </a:t>
            </a:r>
            <a:r>
              <a:rPr lang="en-US" dirty="0" err="1"/>
              <a:t>öz</a:t>
            </a:r>
            <a:r>
              <a:rPr lang="en-US" dirty="0"/>
              <a:t> </a:t>
            </a:r>
            <a:r>
              <a:rPr lang="en-US" dirty="0" err="1"/>
              <a:t>yaşam</a:t>
            </a:r>
            <a:r>
              <a:rPr lang="en-US" dirty="0"/>
              <a:t> </a:t>
            </a:r>
            <a:r>
              <a:rPr lang="en-US" dirty="0" err="1"/>
              <a:t>öyküsü</a:t>
            </a:r>
            <a:r>
              <a:rPr lang="en-US" dirty="0"/>
              <a:t> (</a:t>
            </a:r>
            <a:r>
              <a:rPr lang="en-US" dirty="0" err="1"/>
              <a:t>otobiyogra</a:t>
            </a:r>
            <a:r>
              <a:rPr lang="tr-TR" dirty="0"/>
              <a:t>fi</a:t>
            </a:r>
            <a:r>
              <a:rPr lang="en-US" dirty="0"/>
              <a:t>) </a:t>
            </a:r>
            <a:r>
              <a:rPr lang="en-US" dirty="0" err="1"/>
              <a:t>gibi</a:t>
            </a:r>
            <a:r>
              <a:rPr lang="en-US" dirty="0"/>
              <a:t> </a:t>
            </a:r>
            <a:r>
              <a:rPr lang="en-US" b="1" dirty="0" err="1"/>
              <a:t>birinci</a:t>
            </a:r>
            <a:r>
              <a:rPr lang="en-US" b="1" dirty="0"/>
              <a:t> </a:t>
            </a:r>
            <a:r>
              <a:rPr lang="en-US" b="1" dirty="0" err="1"/>
              <a:t>kişinin</a:t>
            </a:r>
            <a:r>
              <a:rPr lang="en-US" b="1" dirty="0"/>
              <a:t> </a:t>
            </a:r>
            <a:r>
              <a:rPr lang="en-US" dirty="0" err="1"/>
              <a:t>ağzından</a:t>
            </a:r>
            <a:r>
              <a:rPr lang="en-US" dirty="0"/>
              <a:t> </a:t>
            </a:r>
            <a:r>
              <a:rPr lang="en-US" dirty="0" err="1"/>
              <a:t>anlatılır</a:t>
            </a:r>
            <a:r>
              <a:rPr lang="en-US" dirty="0"/>
              <a:t>.</a:t>
            </a:r>
            <a:endParaRPr lang="tr-TR" dirty="0"/>
          </a:p>
          <a:p>
            <a:pPr algn="just">
              <a:lnSpc>
                <a:spcPct val="150000"/>
              </a:lnSpc>
            </a:pPr>
            <a:r>
              <a:rPr lang="en-US" dirty="0" err="1"/>
              <a:t>İkisinin</a:t>
            </a:r>
            <a:r>
              <a:rPr lang="en-US" dirty="0"/>
              <a:t> </a:t>
            </a:r>
            <a:r>
              <a:rPr lang="en-US" dirty="0" err="1"/>
              <a:t>ayrıldığı</a:t>
            </a:r>
            <a:r>
              <a:rPr lang="en-US" dirty="0"/>
              <a:t> </a:t>
            </a:r>
            <a:r>
              <a:rPr lang="en-US" dirty="0" err="1"/>
              <a:t>nokta</a:t>
            </a:r>
            <a:r>
              <a:rPr lang="en-US" dirty="0"/>
              <a:t>, </a:t>
            </a:r>
            <a:r>
              <a:rPr lang="en-US" u="sng" dirty="0" err="1"/>
              <a:t>öz</a:t>
            </a:r>
            <a:r>
              <a:rPr lang="en-US" u="sng" dirty="0"/>
              <a:t> </a:t>
            </a:r>
            <a:r>
              <a:rPr lang="en-US" u="sng" dirty="0" err="1"/>
              <a:t>yaşam</a:t>
            </a:r>
            <a:r>
              <a:rPr lang="en-US" u="sng" dirty="0"/>
              <a:t> </a:t>
            </a:r>
            <a:r>
              <a:rPr lang="en-US" u="sng" dirty="0" err="1"/>
              <a:t>öyküsünün</a:t>
            </a:r>
            <a:r>
              <a:rPr lang="en-US" u="sng" dirty="0"/>
              <a:t> </a:t>
            </a:r>
            <a:r>
              <a:rPr lang="en-US" u="sng" dirty="0" err="1"/>
              <a:t>kişinin</a:t>
            </a:r>
            <a:r>
              <a:rPr lang="en-US" u="sng" dirty="0"/>
              <a:t> </a:t>
            </a:r>
            <a:r>
              <a:rPr lang="en-US" u="sng" dirty="0" err="1"/>
              <a:t>yaşamıyla</a:t>
            </a:r>
            <a:r>
              <a:rPr lang="en-US" u="sng" dirty="0"/>
              <a:t> </a:t>
            </a:r>
            <a:r>
              <a:rPr lang="en-US" u="sng" dirty="0" err="1"/>
              <a:t>sınırlı</a:t>
            </a:r>
            <a:r>
              <a:rPr lang="en-US" u="sng" dirty="0"/>
              <a:t> </a:t>
            </a:r>
            <a:r>
              <a:rPr lang="en-US" u="sng" dirty="0" err="1"/>
              <a:t>oluşu</a:t>
            </a:r>
            <a:r>
              <a:rPr lang="en-US" u="sng" dirty="0"/>
              <a:t>, </a:t>
            </a:r>
            <a:r>
              <a:rPr lang="en-US" u="sng" dirty="0" err="1"/>
              <a:t>anının</a:t>
            </a:r>
            <a:r>
              <a:rPr lang="en-US" u="sng" dirty="0"/>
              <a:t> </a:t>
            </a:r>
            <a:r>
              <a:rPr lang="en-US" u="sng" dirty="0" err="1"/>
              <a:t>ise</a:t>
            </a:r>
            <a:r>
              <a:rPr lang="en-US" u="sng" dirty="0"/>
              <a:t> </a:t>
            </a:r>
            <a:r>
              <a:rPr lang="en-US" u="sng" dirty="0" err="1"/>
              <a:t>yazarın</a:t>
            </a:r>
            <a:r>
              <a:rPr lang="en-US" u="sng" dirty="0"/>
              <a:t> </a:t>
            </a:r>
            <a:r>
              <a:rPr lang="en-US" u="sng" dirty="0" err="1"/>
              <a:t>yaşamıyla</a:t>
            </a:r>
            <a:r>
              <a:rPr lang="en-US" u="sng" dirty="0"/>
              <a:t> </a:t>
            </a:r>
            <a:r>
              <a:rPr lang="en-US" u="sng" dirty="0" err="1"/>
              <a:t>birlikte</a:t>
            </a:r>
            <a:r>
              <a:rPr lang="en-US" u="sng" dirty="0"/>
              <a:t> </a:t>
            </a:r>
            <a:r>
              <a:rPr lang="en-US" u="sng" dirty="0" err="1"/>
              <a:t>çevresini</a:t>
            </a:r>
            <a:r>
              <a:rPr lang="en-US" u="sng" dirty="0"/>
              <a:t> </a:t>
            </a:r>
            <a:r>
              <a:rPr lang="en-US" u="sng" dirty="0" err="1"/>
              <a:t>ve</a:t>
            </a:r>
            <a:r>
              <a:rPr lang="en-US" u="sng" dirty="0"/>
              <a:t> </a:t>
            </a:r>
            <a:r>
              <a:rPr lang="en-US" u="sng" dirty="0" err="1"/>
              <a:t>yaşadığı</a:t>
            </a:r>
            <a:r>
              <a:rPr lang="en-US" u="sng" dirty="0"/>
              <a:t> </a:t>
            </a:r>
            <a:r>
              <a:rPr lang="en-US" u="sng" dirty="0" err="1"/>
              <a:t>dönemi</a:t>
            </a:r>
            <a:r>
              <a:rPr lang="en-US" u="sng" dirty="0"/>
              <a:t> de </a:t>
            </a:r>
            <a:r>
              <a:rPr lang="en-US" u="sng" dirty="0" err="1"/>
              <a:t>yansıtmasıdır</a:t>
            </a:r>
            <a:r>
              <a:rPr lang="en-US" u="sng" dirty="0"/>
              <a:t>. </a:t>
            </a:r>
            <a:r>
              <a:rPr lang="en-US" dirty="0" err="1"/>
              <a:t>Bazı</a:t>
            </a:r>
            <a:r>
              <a:rPr lang="en-US" dirty="0"/>
              <a:t> </a:t>
            </a:r>
            <a:r>
              <a:rPr lang="en-US" dirty="0" err="1"/>
              <a:t>anılarda</a:t>
            </a:r>
            <a:r>
              <a:rPr lang="en-US" dirty="0"/>
              <a:t> </a:t>
            </a:r>
            <a:r>
              <a:rPr lang="en-US" dirty="0" err="1"/>
              <a:t>kişinin</a:t>
            </a:r>
            <a:r>
              <a:rPr lang="en-US" dirty="0"/>
              <a:t> </a:t>
            </a:r>
            <a:r>
              <a:rPr lang="en-US" dirty="0" err="1"/>
              <a:t>yaşadıklarından</a:t>
            </a:r>
            <a:r>
              <a:rPr lang="en-US" dirty="0"/>
              <a:t> </a:t>
            </a:r>
            <a:r>
              <a:rPr lang="en-US" dirty="0" err="1"/>
              <a:t>daha</a:t>
            </a:r>
            <a:r>
              <a:rPr lang="en-US" dirty="0"/>
              <a:t> </a:t>
            </a:r>
            <a:r>
              <a:rPr lang="en-US" dirty="0" err="1"/>
              <a:t>çok</a:t>
            </a:r>
            <a:r>
              <a:rPr lang="en-US" dirty="0"/>
              <a:t> </a:t>
            </a:r>
            <a:r>
              <a:rPr lang="en-US" dirty="0" err="1"/>
              <a:t>dönem</a:t>
            </a:r>
            <a:r>
              <a:rPr lang="en-US" dirty="0"/>
              <a:t> </a:t>
            </a:r>
            <a:r>
              <a:rPr lang="en-US" dirty="0" err="1"/>
              <a:t>ya</a:t>
            </a:r>
            <a:r>
              <a:rPr lang="en-US" dirty="0"/>
              <a:t> da </a:t>
            </a:r>
            <a:r>
              <a:rPr lang="en-US" dirty="0" err="1"/>
              <a:t>çevrenin</a:t>
            </a:r>
            <a:r>
              <a:rPr lang="en-US" dirty="0"/>
              <a:t> </a:t>
            </a:r>
            <a:r>
              <a:rPr lang="en-US" dirty="0" err="1"/>
              <a:t>öne</a:t>
            </a:r>
            <a:r>
              <a:rPr lang="en-US" dirty="0"/>
              <a:t> </a:t>
            </a:r>
            <a:r>
              <a:rPr lang="en-US" dirty="0" err="1"/>
              <a:t>çıktığı</a:t>
            </a:r>
            <a:r>
              <a:rPr lang="en-US" dirty="0"/>
              <a:t> </a:t>
            </a:r>
            <a:r>
              <a:rPr lang="en-US" dirty="0" err="1"/>
              <a:t>görülür</a:t>
            </a:r>
            <a:r>
              <a:rPr lang="en-US" dirty="0"/>
              <a:t>. </a:t>
            </a:r>
            <a:r>
              <a:rPr lang="en-US" dirty="0" err="1"/>
              <a:t>İster</a:t>
            </a:r>
            <a:r>
              <a:rPr lang="en-US" dirty="0"/>
              <a:t> </a:t>
            </a:r>
            <a:r>
              <a:rPr lang="en-US" dirty="0" err="1"/>
              <a:t>kişinin</a:t>
            </a:r>
            <a:r>
              <a:rPr lang="en-US" dirty="0"/>
              <a:t> </a:t>
            </a:r>
            <a:r>
              <a:rPr lang="en-US" dirty="0" err="1"/>
              <a:t>yaşamı</a:t>
            </a:r>
            <a:r>
              <a:rPr lang="en-US" dirty="0"/>
              <a:t> </a:t>
            </a:r>
            <a:r>
              <a:rPr lang="en-US" dirty="0" err="1"/>
              <a:t>ister</a:t>
            </a:r>
            <a:r>
              <a:rPr lang="en-US" dirty="0"/>
              <a:t> </a:t>
            </a:r>
            <a:r>
              <a:rPr lang="en-US" dirty="0" err="1"/>
              <a:t>çevre</a:t>
            </a:r>
            <a:r>
              <a:rPr lang="en-US" dirty="0"/>
              <a:t> </a:t>
            </a:r>
            <a:r>
              <a:rPr lang="en-US" dirty="0" err="1"/>
              <a:t>isterse</a:t>
            </a:r>
            <a:r>
              <a:rPr lang="en-US" dirty="0"/>
              <a:t> </a:t>
            </a:r>
            <a:r>
              <a:rPr lang="en-US" dirty="0" err="1"/>
              <a:t>döneme</a:t>
            </a:r>
            <a:r>
              <a:rPr lang="en-US" dirty="0"/>
              <a:t> </a:t>
            </a:r>
            <a:r>
              <a:rPr lang="en-US" dirty="0" err="1"/>
              <a:t>ilişkin</a:t>
            </a:r>
            <a:r>
              <a:rPr lang="en-US" dirty="0"/>
              <a:t> durum </a:t>
            </a:r>
            <a:r>
              <a:rPr lang="en-US" dirty="0" err="1"/>
              <a:t>öne</a:t>
            </a:r>
            <a:r>
              <a:rPr lang="en-US" dirty="0"/>
              <a:t> </a:t>
            </a:r>
            <a:r>
              <a:rPr lang="en-US" dirty="0" err="1"/>
              <a:t>çıksın</a:t>
            </a:r>
            <a:r>
              <a:rPr lang="en-US" dirty="0"/>
              <a:t> </a:t>
            </a:r>
            <a:r>
              <a:rPr lang="en-US" dirty="0" err="1"/>
              <a:t>anı</a:t>
            </a:r>
            <a:r>
              <a:rPr lang="en-US" dirty="0"/>
              <a:t> </a:t>
            </a:r>
            <a:r>
              <a:rPr lang="en-US" dirty="0" err="1"/>
              <a:t>türü</a:t>
            </a:r>
            <a:r>
              <a:rPr lang="en-US" dirty="0"/>
              <a:t> </a:t>
            </a:r>
            <a:r>
              <a:rPr lang="en-US" dirty="0" err="1"/>
              <a:t>yaşanmışı</a:t>
            </a:r>
            <a:r>
              <a:rPr lang="en-US" dirty="0"/>
              <a:t> </a:t>
            </a:r>
            <a:r>
              <a:rPr lang="en-US" dirty="0" err="1"/>
              <a:t>anlatır</a:t>
            </a:r>
            <a:r>
              <a:rPr lang="en-US" dirty="0"/>
              <a:t>.</a:t>
            </a:r>
            <a:endParaRPr lang="tr-TR" dirty="0"/>
          </a:p>
          <a:p>
            <a:pPr algn="just">
              <a:lnSpc>
                <a:spcPct val="150000"/>
              </a:lnSpc>
            </a:pPr>
            <a:r>
              <a:rPr lang="en-US" dirty="0" err="1"/>
              <a:t>Anı</a:t>
            </a:r>
            <a:r>
              <a:rPr lang="en-US" dirty="0"/>
              <a:t> </a:t>
            </a:r>
            <a:r>
              <a:rPr lang="en-US" dirty="0" err="1"/>
              <a:t>ve</a:t>
            </a:r>
            <a:r>
              <a:rPr lang="en-US" dirty="0"/>
              <a:t> zaman </a:t>
            </a:r>
            <a:r>
              <a:rPr lang="en-US" dirty="0" err="1"/>
              <a:t>ilişkisi</a:t>
            </a:r>
            <a:r>
              <a:rPr lang="en-US" dirty="0"/>
              <a:t>, </a:t>
            </a:r>
            <a:r>
              <a:rPr lang="en-US" dirty="0" err="1"/>
              <a:t>bu</a:t>
            </a:r>
            <a:r>
              <a:rPr lang="en-US" dirty="0"/>
              <a:t> </a:t>
            </a:r>
            <a:r>
              <a:rPr lang="en-US" dirty="0" err="1"/>
              <a:t>türün</a:t>
            </a:r>
            <a:r>
              <a:rPr lang="en-US" dirty="0"/>
              <a:t> </a:t>
            </a:r>
            <a:r>
              <a:rPr lang="en-US" dirty="0" err="1"/>
              <a:t>tarih</a:t>
            </a:r>
            <a:r>
              <a:rPr lang="en-US" dirty="0"/>
              <a:t> </a:t>
            </a:r>
            <a:r>
              <a:rPr lang="en-US" dirty="0" err="1"/>
              <a:t>ve</a:t>
            </a:r>
            <a:r>
              <a:rPr lang="en-US" dirty="0"/>
              <a:t> </a:t>
            </a:r>
            <a:r>
              <a:rPr lang="en-US" dirty="0" err="1"/>
              <a:t>günlükle</a:t>
            </a:r>
            <a:r>
              <a:rPr lang="en-US" dirty="0"/>
              <a:t> de </a:t>
            </a:r>
            <a:r>
              <a:rPr lang="en-US" dirty="0" err="1"/>
              <a:t>kesişmesine</a:t>
            </a:r>
            <a:r>
              <a:rPr lang="en-US" dirty="0"/>
              <a:t> </a:t>
            </a:r>
            <a:r>
              <a:rPr lang="en-US" dirty="0" err="1"/>
              <a:t>neden</a:t>
            </a:r>
            <a:r>
              <a:rPr lang="en-US" dirty="0"/>
              <a:t> </a:t>
            </a:r>
            <a:r>
              <a:rPr lang="en-US" dirty="0" err="1"/>
              <a:t>olur</a:t>
            </a:r>
            <a:r>
              <a:rPr lang="en-US" dirty="0"/>
              <a:t>; </a:t>
            </a:r>
            <a:r>
              <a:rPr lang="en-US" u="sng" dirty="0" err="1"/>
              <a:t>ancak</a:t>
            </a:r>
            <a:r>
              <a:rPr lang="en-US" u="sng" dirty="0"/>
              <a:t> </a:t>
            </a:r>
            <a:r>
              <a:rPr lang="en-US" u="sng" dirty="0" err="1"/>
              <a:t>tarih</a:t>
            </a:r>
            <a:r>
              <a:rPr lang="en-US" u="sng" dirty="0"/>
              <a:t>, </a:t>
            </a:r>
            <a:r>
              <a:rPr lang="en-US" u="sng" dirty="0" err="1"/>
              <a:t>nesnelliğiyle</a:t>
            </a:r>
            <a:r>
              <a:rPr lang="en-US" u="sng" dirty="0"/>
              <a:t>; </a:t>
            </a:r>
            <a:r>
              <a:rPr lang="en-US" u="sng" dirty="0" err="1"/>
              <a:t>günlük</a:t>
            </a:r>
            <a:r>
              <a:rPr lang="en-US" u="sng" dirty="0"/>
              <a:t>, </a:t>
            </a:r>
            <a:r>
              <a:rPr lang="en-US" u="sng" dirty="0" err="1"/>
              <a:t>günü</a:t>
            </a:r>
            <a:r>
              <a:rPr lang="en-US" u="sng" dirty="0"/>
              <a:t> </a:t>
            </a:r>
            <a:r>
              <a:rPr lang="en-US" u="sng" dirty="0" err="1"/>
              <a:t>gününe</a:t>
            </a:r>
            <a:r>
              <a:rPr lang="en-US" u="sng" dirty="0"/>
              <a:t> </a:t>
            </a:r>
            <a:r>
              <a:rPr lang="en-US" u="sng" dirty="0" err="1"/>
              <a:t>tutulmasıyla</a:t>
            </a:r>
            <a:r>
              <a:rPr lang="en-US" u="sng" dirty="0"/>
              <a:t> </a:t>
            </a:r>
            <a:r>
              <a:rPr lang="en-US" u="sng" dirty="0" err="1"/>
              <a:t>anıdan</a:t>
            </a:r>
            <a:r>
              <a:rPr lang="en-US" u="sng" dirty="0"/>
              <a:t> </a:t>
            </a:r>
            <a:r>
              <a:rPr lang="en-US" u="sng" dirty="0" err="1"/>
              <a:t>ayrılır</a:t>
            </a:r>
            <a:r>
              <a:rPr lang="en-US" u="sng" dirty="0"/>
              <a:t>.</a:t>
            </a:r>
            <a:endParaRPr lang="tr-TR" u="sng" dirty="0"/>
          </a:p>
          <a:p>
            <a:pPr algn="just">
              <a:lnSpc>
                <a:spcPct val="150000"/>
              </a:lnSpc>
            </a:pPr>
            <a:r>
              <a:rPr lang="en-US" dirty="0" err="1"/>
              <a:t>Anı</a:t>
            </a:r>
            <a:r>
              <a:rPr lang="en-US" dirty="0"/>
              <a:t>, </a:t>
            </a:r>
            <a:r>
              <a:rPr lang="en-US" dirty="0" err="1"/>
              <a:t>yaşanan</a:t>
            </a:r>
            <a:r>
              <a:rPr lang="en-US" dirty="0"/>
              <a:t> </a:t>
            </a:r>
            <a:r>
              <a:rPr lang="en-US" dirty="0" err="1"/>
              <a:t>olay</a:t>
            </a:r>
            <a:r>
              <a:rPr lang="en-US" dirty="0"/>
              <a:t> </a:t>
            </a:r>
            <a:r>
              <a:rPr lang="en-US" dirty="0" err="1"/>
              <a:t>ya</a:t>
            </a:r>
            <a:r>
              <a:rPr lang="en-US" dirty="0"/>
              <a:t> da </a:t>
            </a:r>
            <a:r>
              <a:rPr lang="en-US" dirty="0" err="1"/>
              <a:t>dönemin</a:t>
            </a:r>
            <a:r>
              <a:rPr lang="en-US" dirty="0"/>
              <a:t> </a:t>
            </a:r>
            <a:r>
              <a:rPr lang="en-US" dirty="0" err="1"/>
              <a:t>üzerinden</a:t>
            </a:r>
            <a:r>
              <a:rPr lang="en-US" dirty="0"/>
              <a:t> </a:t>
            </a:r>
            <a:r>
              <a:rPr lang="en-US" dirty="0" err="1"/>
              <a:t>uzun</a:t>
            </a:r>
            <a:r>
              <a:rPr lang="en-US" dirty="0"/>
              <a:t> </a:t>
            </a:r>
            <a:r>
              <a:rPr lang="en-US" dirty="0" err="1"/>
              <a:t>bir</a:t>
            </a:r>
            <a:r>
              <a:rPr lang="en-US" dirty="0"/>
              <a:t> zaman </a:t>
            </a:r>
            <a:r>
              <a:rPr lang="en-US" dirty="0" err="1"/>
              <a:t>geçtikten</a:t>
            </a:r>
            <a:r>
              <a:rPr lang="en-US" dirty="0"/>
              <a:t> </a:t>
            </a:r>
            <a:r>
              <a:rPr lang="en-US" dirty="0" err="1"/>
              <a:t>sonra</a:t>
            </a:r>
            <a:r>
              <a:rPr lang="en-US" dirty="0"/>
              <a:t> </a:t>
            </a:r>
            <a:r>
              <a:rPr lang="en-US" dirty="0" err="1"/>
              <a:t>yazıldığı</a:t>
            </a:r>
            <a:r>
              <a:rPr lang="en-US" dirty="0"/>
              <a:t> </a:t>
            </a:r>
            <a:r>
              <a:rPr lang="en-US" dirty="0" err="1"/>
              <a:t>için</a:t>
            </a:r>
            <a:r>
              <a:rPr lang="en-US" dirty="0"/>
              <a:t> </a:t>
            </a:r>
            <a:r>
              <a:rPr lang="en-US" dirty="0" err="1"/>
              <a:t>yazar</a:t>
            </a:r>
            <a:r>
              <a:rPr lang="en-US" dirty="0"/>
              <a:t>; </a:t>
            </a:r>
            <a:r>
              <a:rPr lang="en-US" dirty="0" err="1"/>
              <a:t>zamanın</a:t>
            </a:r>
            <a:r>
              <a:rPr lang="en-US" dirty="0"/>
              <a:t> </a:t>
            </a:r>
            <a:r>
              <a:rPr lang="en-US" dirty="0" err="1"/>
              <a:t>unutturma</a:t>
            </a:r>
            <a:r>
              <a:rPr lang="en-US" dirty="0"/>
              <a:t>, </a:t>
            </a:r>
            <a:r>
              <a:rPr lang="en-US" dirty="0" err="1"/>
              <a:t>belleği</a:t>
            </a:r>
            <a:r>
              <a:rPr lang="en-US" dirty="0"/>
              <a:t> </a:t>
            </a:r>
            <a:r>
              <a:rPr lang="en-US" dirty="0" err="1"/>
              <a:t>yanıltma</a:t>
            </a:r>
            <a:r>
              <a:rPr lang="en-US" dirty="0"/>
              <a:t> </a:t>
            </a:r>
            <a:r>
              <a:rPr lang="en-US" dirty="0" err="1"/>
              <a:t>özelliğini</a:t>
            </a:r>
            <a:r>
              <a:rPr lang="en-US" dirty="0"/>
              <a:t> </a:t>
            </a:r>
            <a:r>
              <a:rPr lang="en-US" dirty="0" err="1"/>
              <a:t>gözden</a:t>
            </a:r>
            <a:r>
              <a:rPr lang="en-US" dirty="0"/>
              <a:t> </a:t>
            </a:r>
            <a:r>
              <a:rPr lang="en-US" dirty="0" err="1"/>
              <a:t>uzak</a:t>
            </a:r>
            <a:r>
              <a:rPr lang="en-US" dirty="0"/>
              <a:t> </a:t>
            </a:r>
            <a:r>
              <a:rPr lang="en-US" dirty="0" err="1"/>
              <a:t>tutmaz</a:t>
            </a:r>
            <a:r>
              <a:rPr lang="en-US" dirty="0"/>
              <a:t>. </a:t>
            </a:r>
            <a:r>
              <a:rPr lang="en-US" dirty="0" err="1"/>
              <a:t>Belleğini</a:t>
            </a:r>
            <a:r>
              <a:rPr lang="en-US" dirty="0"/>
              <a:t> </a:t>
            </a:r>
            <a:r>
              <a:rPr lang="en-US" dirty="0" err="1"/>
              <a:t>tazelemek</a:t>
            </a:r>
            <a:r>
              <a:rPr lang="en-US" dirty="0"/>
              <a:t>, </a:t>
            </a:r>
            <a:r>
              <a:rPr lang="en-US" dirty="0" err="1"/>
              <a:t>zamanın</a:t>
            </a:r>
            <a:r>
              <a:rPr lang="en-US" dirty="0"/>
              <a:t> </a:t>
            </a:r>
            <a:r>
              <a:rPr lang="en-US" dirty="0" err="1"/>
              <a:t>anının</a:t>
            </a:r>
            <a:r>
              <a:rPr lang="en-US" dirty="0"/>
              <a:t> </a:t>
            </a:r>
            <a:r>
              <a:rPr lang="en-US" dirty="0" err="1"/>
              <a:t>izleri</a:t>
            </a:r>
            <a:r>
              <a:rPr lang="en-US" dirty="0"/>
              <a:t> </a:t>
            </a:r>
            <a:r>
              <a:rPr lang="en-US" dirty="0" err="1"/>
              <a:t>üzerinde</a:t>
            </a:r>
            <a:r>
              <a:rPr lang="en-US" dirty="0"/>
              <a:t> </a:t>
            </a:r>
            <a:r>
              <a:rPr lang="en-US" dirty="0" err="1"/>
              <a:t>bıraktığı</a:t>
            </a:r>
            <a:r>
              <a:rPr lang="en-US" dirty="0"/>
              <a:t> </a:t>
            </a:r>
            <a:r>
              <a:rPr lang="en-US" dirty="0" err="1"/>
              <a:t>tozları</a:t>
            </a:r>
            <a:r>
              <a:rPr lang="en-US" dirty="0"/>
              <a:t> </a:t>
            </a:r>
            <a:r>
              <a:rPr lang="en-US" dirty="0" err="1"/>
              <a:t>silmek</a:t>
            </a:r>
            <a:r>
              <a:rPr lang="en-US" dirty="0"/>
              <a:t> </a:t>
            </a:r>
            <a:r>
              <a:rPr lang="en-US" dirty="0" err="1"/>
              <a:t>için</a:t>
            </a:r>
            <a:r>
              <a:rPr lang="en-US" dirty="0"/>
              <a:t> </a:t>
            </a:r>
            <a:r>
              <a:rPr lang="en-US" dirty="0" err="1"/>
              <a:t>kendi</a:t>
            </a:r>
            <a:r>
              <a:rPr lang="en-US" dirty="0"/>
              <a:t> </a:t>
            </a:r>
            <a:r>
              <a:rPr lang="en-US" dirty="0" err="1"/>
              <a:t>günlüklerinden</a:t>
            </a:r>
            <a:r>
              <a:rPr lang="en-US" dirty="0"/>
              <a:t>, </a:t>
            </a:r>
            <a:r>
              <a:rPr lang="en-US" dirty="0" err="1"/>
              <a:t>bazı</a:t>
            </a:r>
            <a:r>
              <a:rPr lang="en-US" dirty="0"/>
              <a:t> </a:t>
            </a:r>
            <a:r>
              <a:rPr lang="en-US" dirty="0" err="1"/>
              <a:t>tanıklardan</a:t>
            </a:r>
            <a:r>
              <a:rPr lang="en-US" dirty="0"/>
              <a:t>; </a:t>
            </a:r>
            <a:r>
              <a:rPr lang="en-US" dirty="0" err="1"/>
              <a:t>gazete</a:t>
            </a:r>
            <a:r>
              <a:rPr lang="en-US" dirty="0"/>
              <a:t>, </a:t>
            </a:r>
            <a:r>
              <a:rPr lang="en-US" dirty="0" err="1"/>
              <a:t>dergi</a:t>
            </a:r>
            <a:r>
              <a:rPr lang="en-US" dirty="0"/>
              <a:t>, </a:t>
            </a:r>
            <a:r>
              <a:rPr lang="en-US" dirty="0" err="1"/>
              <a:t>mektup</a:t>
            </a:r>
            <a:r>
              <a:rPr lang="en-US" dirty="0"/>
              <a:t> vb. </a:t>
            </a:r>
            <a:r>
              <a:rPr lang="en-US" dirty="0" err="1"/>
              <a:t>belgelerden</a:t>
            </a:r>
            <a:r>
              <a:rPr lang="en-US" dirty="0"/>
              <a:t> </a:t>
            </a:r>
            <a:r>
              <a:rPr lang="en-US" dirty="0" err="1"/>
              <a:t>yararlanabilir</a:t>
            </a:r>
            <a:r>
              <a:rPr lang="en-US" dirty="0"/>
              <a:t>.</a:t>
            </a:r>
            <a:endParaRPr lang="tr-TR" dirty="0"/>
          </a:p>
        </p:txBody>
      </p:sp>
    </p:spTree>
    <p:extLst>
      <p:ext uri="{BB962C8B-B14F-4D97-AF65-F5344CB8AC3E}">
        <p14:creationId xmlns:p14="http://schemas.microsoft.com/office/powerpoint/2010/main" val="102817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83735" y="404664"/>
            <a:ext cx="8496944" cy="5909310"/>
          </a:xfrm>
          <a:prstGeom prst="rect">
            <a:avLst/>
          </a:prstGeom>
        </p:spPr>
        <p:txBody>
          <a:bodyPr wrap="square">
            <a:spAutoFit/>
          </a:bodyPr>
          <a:lstStyle/>
          <a:p>
            <a:pPr algn="just"/>
            <a:r>
              <a:rPr lang="en-US" dirty="0" err="1"/>
              <a:t>Tanınmış</a:t>
            </a:r>
            <a:r>
              <a:rPr lang="en-US" dirty="0"/>
              <a:t> </a:t>
            </a:r>
            <a:r>
              <a:rPr lang="en-US" dirty="0" err="1"/>
              <a:t>bilim</a:t>
            </a:r>
            <a:r>
              <a:rPr lang="en-US" dirty="0"/>
              <a:t>, </a:t>
            </a:r>
            <a:r>
              <a:rPr lang="en-US" dirty="0" err="1"/>
              <a:t>düşünce</a:t>
            </a:r>
            <a:r>
              <a:rPr lang="en-US" dirty="0"/>
              <a:t> </a:t>
            </a:r>
            <a:r>
              <a:rPr lang="en-US" dirty="0" err="1"/>
              <a:t>insanlarının</a:t>
            </a:r>
            <a:r>
              <a:rPr lang="en-US" dirty="0"/>
              <a:t>, </a:t>
            </a:r>
            <a:r>
              <a:rPr lang="en-US" dirty="0" err="1"/>
              <a:t>devlet</a:t>
            </a:r>
            <a:r>
              <a:rPr lang="en-US" dirty="0"/>
              <a:t> </a:t>
            </a:r>
            <a:r>
              <a:rPr lang="en-US" dirty="0" err="1"/>
              <a:t>adamlarının</a:t>
            </a:r>
            <a:r>
              <a:rPr lang="en-US" dirty="0"/>
              <a:t> </a:t>
            </a:r>
            <a:r>
              <a:rPr lang="en-US" dirty="0" err="1"/>
              <a:t>ve</a:t>
            </a:r>
            <a:r>
              <a:rPr lang="en-US" dirty="0"/>
              <a:t> </a:t>
            </a:r>
            <a:r>
              <a:rPr lang="en-US" dirty="0" err="1"/>
              <a:t>sanatçıların</a:t>
            </a:r>
            <a:r>
              <a:rPr lang="en-US" dirty="0"/>
              <a:t> </a:t>
            </a:r>
            <a:r>
              <a:rPr lang="en-US" dirty="0" err="1"/>
              <a:t>anıl</a:t>
            </a:r>
            <a:r>
              <a:rPr lang="tr-TR" dirty="0"/>
              <a:t>a</a:t>
            </a:r>
            <a:r>
              <a:rPr lang="en-US" dirty="0" err="1"/>
              <a:t>rı</a:t>
            </a:r>
            <a:r>
              <a:rPr lang="en-US" dirty="0"/>
              <a:t>; </a:t>
            </a:r>
            <a:r>
              <a:rPr lang="en-US" dirty="0" err="1"/>
              <a:t>onların</a:t>
            </a:r>
            <a:r>
              <a:rPr lang="en-US" dirty="0"/>
              <a:t> </a:t>
            </a:r>
            <a:r>
              <a:rPr lang="en-US" dirty="0" err="1"/>
              <a:t>yaşamlarıyla</a:t>
            </a:r>
            <a:r>
              <a:rPr lang="en-US" dirty="0"/>
              <a:t> </a:t>
            </a:r>
            <a:r>
              <a:rPr lang="en-US" dirty="0" err="1"/>
              <a:t>birlikte</a:t>
            </a:r>
            <a:r>
              <a:rPr lang="en-US" dirty="0"/>
              <a:t> </a:t>
            </a:r>
            <a:r>
              <a:rPr lang="en-US" dirty="0" err="1"/>
              <a:t>dönemlerine</a:t>
            </a:r>
            <a:r>
              <a:rPr lang="en-US" dirty="0"/>
              <a:t> de </a:t>
            </a:r>
            <a:r>
              <a:rPr lang="en-US" dirty="0" err="1"/>
              <a:t>ışık</a:t>
            </a:r>
            <a:r>
              <a:rPr lang="en-US" dirty="0"/>
              <a:t> </a:t>
            </a:r>
            <a:r>
              <a:rPr lang="en-US" dirty="0" err="1"/>
              <a:t>tutan</a:t>
            </a:r>
            <a:r>
              <a:rPr lang="en-US" dirty="0"/>
              <a:t> </a:t>
            </a:r>
            <a:r>
              <a:rPr lang="en-US" dirty="0" err="1"/>
              <a:t>önemli</a:t>
            </a:r>
            <a:r>
              <a:rPr lang="en-US" dirty="0"/>
              <a:t> </a:t>
            </a:r>
            <a:r>
              <a:rPr lang="en-US" dirty="0" err="1"/>
              <a:t>belgelerdir</a:t>
            </a:r>
            <a:r>
              <a:rPr lang="en-US" dirty="0"/>
              <a:t>. </a:t>
            </a:r>
            <a:r>
              <a:rPr lang="en-US" dirty="0" err="1"/>
              <a:t>Ancak</a:t>
            </a:r>
            <a:r>
              <a:rPr lang="en-US" dirty="0"/>
              <a:t> </a:t>
            </a:r>
            <a:r>
              <a:rPr lang="en-US" dirty="0" err="1"/>
              <a:t>kendini</a:t>
            </a:r>
            <a:r>
              <a:rPr lang="en-US" dirty="0"/>
              <a:t> </a:t>
            </a:r>
            <a:r>
              <a:rPr lang="en-US" dirty="0" err="1"/>
              <a:t>koruma</a:t>
            </a:r>
            <a:r>
              <a:rPr lang="en-US" dirty="0"/>
              <a:t> </a:t>
            </a:r>
            <a:r>
              <a:rPr lang="en-US" dirty="0" err="1"/>
              <a:t>ve</a:t>
            </a:r>
            <a:r>
              <a:rPr lang="en-US" dirty="0"/>
              <a:t> </a:t>
            </a:r>
            <a:r>
              <a:rPr lang="en-US" dirty="0" err="1"/>
              <a:t>savunma</a:t>
            </a:r>
            <a:r>
              <a:rPr lang="en-US" dirty="0"/>
              <a:t> </a:t>
            </a:r>
            <a:r>
              <a:rPr lang="en-US" dirty="0" err="1"/>
              <a:t>içgüdüsü</a:t>
            </a:r>
            <a:r>
              <a:rPr lang="en-US" dirty="0"/>
              <a:t> </a:t>
            </a:r>
            <a:r>
              <a:rPr lang="en-US" dirty="0" err="1"/>
              <a:t>nedeniyle</a:t>
            </a:r>
            <a:r>
              <a:rPr lang="en-US" dirty="0"/>
              <a:t> </a:t>
            </a:r>
            <a:r>
              <a:rPr lang="en-US" dirty="0" err="1"/>
              <a:t>kimi</a:t>
            </a:r>
            <a:r>
              <a:rPr lang="en-US" dirty="0"/>
              <a:t> </a:t>
            </a:r>
            <a:r>
              <a:rPr lang="en-US" dirty="0" err="1"/>
              <a:t>kişilerin</a:t>
            </a:r>
            <a:r>
              <a:rPr lang="en-US" dirty="0"/>
              <a:t>, zaman </a:t>
            </a:r>
            <a:r>
              <a:rPr lang="en-US" dirty="0" err="1"/>
              <a:t>zaman</a:t>
            </a:r>
            <a:r>
              <a:rPr lang="en-US" dirty="0"/>
              <a:t> </a:t>
            </a:r>
            <a:r>
              <a:rPr lang="en-US" dirty="0" err="1"/>
              <a:t>olayları</a:t>
            </a:r>
            <a:r>
              <a:rPr lang="en-US" dirty="0"/>
              <a:t> </a:t>
            </a:r>
            <a:r>
              <a:rPr lang="en-US" dirty="0" err="1"/>
              <a:t>ya</a:t>
            </a:r>
            <a:r>
              <a:rPr lang="en-US" dirty="0"/>
              <a:t> da </a:t>
            </a:r>
            <a:r>
              <a:rPr lang="en-US" dirty="0" err="1"/>
              <a:t>gerçekleri</a:t>
            </a:r>
            <a:r>
              <a:rPr lang="en-US" dirty="0"/>
              <a:t> </a:t>
            </a:r>
            <a:r>
              <a:rPr lang="en-US" dirty="0" err="1"/>
              <a:t>yaşanandan</a:t>
            </a:r>
            <a:r>
              <a:rPr lang="en-US" dirty="0"/>
              <a:t> </a:t>
            </a:r>
            <a:r>
              <a:rPr lang="en-US" dirty="0" err="1"/>
              <a:t>farklı</a:t>
            </a:r>
            <a:r>
              <a:rPr lang="en-US" dirty="0"/>
              <a:t> </a:t>
            </a:r>
            <a:r>
              <a:rPr lang="en-US" dirty="0" err="1"/>
              <a:t>anlatabileceği</a:t>
            </a:r>
            <a:r>
              <a:rPr lang="en-US" dirty="0"/>
              <a:t> de </a:t>
            </a:r>
            <a:r>
              <a:rPr lang="en-US" dirty="0" err="1"/>
              <a:t>göz</a:t>
            </a:r>
            <a:r>
              <a:rPr lang="en-US" dirty="0"/>
              <a:t> </a:t>
            </a:r>
            <a:r>
              <a:rPr lang="en-US" dirty="0" err="1"/>
              <a:t>önünde</a:t>
            </a:r>
            <a:r>
              <a:rPr lang="en-US" dirty="0"/>
              <a:t> </a:t>
            </a:r>
            <a:r>
              <a:rPr lang="en-US" dirty="0" err="1"/>
              <a:t>bulundurulmalıdır</a:t>
            </a:r>
            <a:r>
              <a:rPr lang="en-US" dirty="0"/>
              <a:t>. Bu </a:t>
            </a:r>
            <a:r>
              <a:rPr lang="en-US" dirty="0" err="1"/>
              <a:t>bağlamda</a:t>
            </a:r>
            <a:r>
              <a:rPr lang="en-US" dirty="0"/>
              <a:t>, </a:t>
            </a:r>
            <a:r>
              <a:rPr lang="en-US" dirty="0" err="1"/>
              <a:t>gerektiğinde</a:t>
            </a:r>
            <a:r>
              <a:rPr lang="en-US" dirty="0"/>
              <a:t>, </a:t>
            </a:r>
            <a:r>
              <a:rPr lang="en-US" dirty="0" err="1"/>
              <a:t>anıların</a:t>
            </a:r>
            <a:r>
              <a:rPr lang="en-US" dirty="0"/>
              <a:t> </a:t>
            </a:r>
            <a:r>
              <a:rPr lang="en-US" dirty="0" err="1"/>
              <a:t>başka</a:t>
            </a:r>
            <a:r>
              <a:rPr lang="en-US" dirty="0"/>
              <a:t> </a:t>
            </a:r>
            <a:r>
              <a:rPr lang="en-US" dirty="0" err="1"/>
              <a:t>belgelerle</a:t>
            </a:r>
            <a:r>
              <a:rPr lang="en-US" dirty="0"/>
              <a:t> </a:t>
            </a:r>
            <a:r>
              <a:rPr lang="en-US" dirty="0" err="1"/>
              <a:t>karşılaştırılarak</a:t>
            </a:r>
            <a:r>
              <a:rPr lang="en-US" dirty="0"/>
              <a:t> </a:t>
            </a:r>
            <a:r>
              <a:rPr lang="en-US" dirty="0" err="1"/>
              <a:t>değerlendirilmesi</a:t>
            </a:r>
            <a:r>
              <a:rPr lang="en-US" dirty="0"/>
              <a:t> </a:t>
            </a:r>
            <a:r>
              <a:rPr lang="en-US" dirty="0" err="1"/>
              <a:t>yerinde</a:t>
            </a:r>
            <a:r>
              <a:rPr lang="en-US" dirty="0"/>
              <a:t> </a:t>
            </a:r>
            <a:r>
              <a:rPr lang="en-US" dirty="0" err="1"/>
              <a:t>olur</a:t>
            </a:r>
            <a:r>
              <a:rPr lang="en-US" dirty="0"/>
              <a:t>.</a:t>
            </a:r>
            <a:endParaRPr lang="tr-TR" dirty="0"/>
          </a:p>
          <a:p>
            <a:pPr algn="just"/>
            <a:r>
              <a:rPr lang="en-US" dirty="0" err="1"/>
              <a:t>Anının</a:t>
            </a:r>
            <a:r>
              <a:rPr lang="en-US" dirty="0"/>
              <a:t> </a:t>
            </a:r>
            <a:r>
              <a:rPr lang="en-US" dirty="0" err="1"/>
              <a:t>ilgiyle</a:t>
            </a:r>
            <a:r>
              <a:rPr lang="en-US" dirty="0"/>
              <a:t> </a:t>
            </a:r>
            <a:r>
              <a:rPr lang="en-US" dirty="0" err="1"/>
              <a:t>okunabilmesi</a:t>
            </a:r>
            <a:r>
              <a:rPr lang="en-US" dirty="0"/>
              <a:t> </a:t>
            </a:r>
            <a:r>
              <a:rPr lang="en-US" dirty="0" err="1"/>
              <a:t>için</a:t>
            </a:r>
            <a:r>
              <a:rPr lang="en-US" dirty="0"/>
              <a:t> </a:t>
            </a:r>
            <a:r>
              <a:rPr lang="en-US" dirty="0" err="1"/>
              <a:t>ilginç</a:t>
            </a:r>
            <a:r>
              <a:rPr lang="en-US" dirty="0"/>
              <a:t> </a:t>
            </a:r>
            <a:r>
              <a:rPr lang="en-US" dirty="0" err="1"/>
              <a:t>olay</a:t>
            </a:r>
            <a:r>
              <a:rPr lang="en-US" dirty="0"/>
              <a:t> </a:t>
            </a:r>
            <a:r>
              <a:rPr lang="en-US" dirty="0" err="1"/>
              <a:t>ve</a:t>
            </a:r>
            <a:r>
              <a:rPr lang="en-US" dirty="0"/>
              <a:t> </a:t>
            </a:r>
            <a:r>
              <a:rPr lang="en-US" dirty="0" err="1"/>
              <a:t>bilgileri</a:t>
            </a:r>
            <a:r>
              <a:rPr lang="en-US" dirty="0"/>
              <a:t> </a:t>
            </a:r>
            <a:r>
              <a:rPr lang="en-US" dirty="0" err="1"/>
              <a:t>içermesinin</a:t>
            </a:r>
            <a:r>
              <a:rPr lang="en-US" dirty="0"/>
              <a:t> </a:t>
            </a:r>
            <a:r>
              <a:rPr lang="en-US" dirty="0" err="1"/>
              <a:t>yanı</a:t>
            </a:r>
            <a:r>
              <a:rPr lang="en-US" dirty="0"/>
              <a:t> </a:t>
            </a:r>
            <a:r>
              <a:rPr lang="en-US" dirty="0" err="1"/>
              <a:t>sıra</a:t>
            </a:r>
            <a:r>
              <a:rPr lang="en-US" dirty="0"/>
              <a:t> </a:t>
            </a:r>
            <a:r>
              <a:rPr lang="en-US" dirty="0" err="1"/>
              <a:t>inandırıcılık</a:t>
            </a:r>
            <a:r>
              <a:rPr lang="en-US" dirty="0"/>
              <a:t> </a:t>
            </a:r>
            <a:r>
              <a:rPr lang="en-US" dirty="0" err="1"/>
              <a:t>açısından</a:t>
            </a:r>
            <a:r>
              <a:rPr lang="en-US" dirty="0"/>
              <a:t> </a:t>
            </a:r>
            <a:r>
              <a:rPr lang="en-US" dirty="0" err="1"/>
              <a:t>anlatımın</a:t>
            </a:r>
            <a:r>
              <a:rPr lang="en-US" dirty="0"/>
              <a:t> </a:t>
            </a:r>
            <a:r>
              <a:rPr lang="en-US" dirty="0" err="1"/>
              <a:t>içten</a:t>
            </a:r>
            <a:r>
              <a:rPr lang="en-US" dirty="0"/>
              <a:t>, </a:t>
            </a:r>
            <a:r>
              <a:rPr lang="en-US" dirty="0" err="1"/>
              <a:t>abartısız</a:t>
            </a:r>
            <a:r>
              <a:rPr lang="en-US" dirty="0"/>
              <a:t> </a:t>
            </a:r>
            <a:r>
              <a:rPr lang="en-US" dirty="0" err="1"/>
              <a:t>olması</a:t>
            </a:r>
            <a:r>
              <a:rPr lang="en-US" dirty="0"/>
              <a:t> </a:t>
            </a:r>
            <a:r>
              <a:rPr lang="en-US" dirty="0" err="1"/>
              <a:t>gerekir</a:t>
            </a:r>
            <a:r>
              <a:rPr lang="en-US" dirty="0"/>
              <a:t>. </a:t>
            </a:r>
            <a:r>
              <a:rPr lang="tr-TR" dirty="0"/>
              <a:t>İ</a:t>
            </a:r>
            <a:r>
              <a:rPr lang="en-US" dirty="0" err="1"/>
              <a:t>çtenlik</a:t>
            </a:r>
            <a:r>
              <a:rPr lang="en-US" dirty="0"/>
              <a:t> </a:t>
            </a:r>
            <a:r>
              <a:rPr lang="en-US" dirty="0" err="1"/>
              <a:t>ve</a:t>
            </a:r>
            <a:r>
              <a:rPr lang="en-US" dirty="0"/>
              <a:t> </a:t>
            </a:r>
            <a:r>
              <a:rPr lang="en-US" dirty="0" err="1"/>
              <a:t>ilginçlik</a:t>
            </a:r>
            <a:r>
              <a:rPr lang="en-US" dirty="0"/>
              <a:t>, </a:t>
            </a:r>
            <a:r>
              <a:rPr lang="en-US" dirty="0" err="1"/>
              <a:t>anılarda</a:t>
            </a:r>
            <a:r>
              <a:rPr lang="en-US" dirty="0"/>
              <a:t> </a:t>
            </a:r>
            <a:r>
              <a:rPr lang="en-US" dirty="0" err="1"/>
              <a:t>aranan</a:t>
            </a:r>
            <a:r>
              <a:rPr lang="en-US" dirty="0"/>
              <a:t> </a:t>
            </a:r>
            <a:r>
              <a:rPr lang="en-US" dirty="0" err="1"/>
              <a:t>önemli</a:t>
            </a:r>
            <a:r>
              <a:rPr lang="en-US" dirty="0"/>
              <a:t> </a:t>
            </a:r>
            <a:r>
              <a:rPr lang="en-US" dirty="0" err="1"/>
              <a:t>niteliklerdir</a:t>
            </a:r>
            <a:r>
              <a:rPr lang="en-US" dirty="0"/>
              <a:t>. Bunun </a:t>
            </a:r>
            <a:r>
              <a:rPr lang="en-US" dirty="0" err="1"/>
              <a:t>dışında</a:t>
            </a:r>
            <a:r>
              <a:rPr lang="en-US" dirty="0"/>
              <a:t> her </a:t>
            </a:r>
            <a:r>
              <a:rPr lang="en-US" dirty="0" err="1"/>
              <a:t>yazınsal</a:t>
            </a:r>
            <a:r>
              <a:rPr lang="en-US" dirty="0"/>
              <a:t> </a:t>
            </a:r>
            <a:r>
              <a:rPr lang="en-US" dirty="0" err="1"/>
              <a:t>yapıt</a:t>
            </a:r>
            <a:r>
              <a:rPr lang="en-US" dirty="0"/>
              <a:t> </a:t>
            </a:r>
            <a:r>
              <a:rPr lang="en-US" dirty="0" err="1"/>
              <a:t>için</a:t>
            </a:r>
            <a:r>
              <a:rPr lang="en-US" dirty="0"/>
              <a:t> </a:t>
            </a:r>
            <a:r>
              <a:rPr lang="en-US" dirty="0" err="1"/>
              <a:t>vazgeçilmez</a:t>
            </a:r>
            <a:r>
              <a:rPr lang="en-US" dirty="0"/>
              <a:t> </a:t>
            </a:r>
            <a:r>
              <a:rPr lang="en-US" dirty="0" err="1"/>
              <a:t>bir</a:t>
            </a:r>
            <a:r>
              <a:rPr lang="en-US" dirty="0"/>
              <a:t> </a:t>
            </a:r>
            <a:r>
              <a:rPr lang="en-US" dirty="0" err="1"/>
              <a:t>koşul</a:t>
            </a:r>
            <a:r>
              <a:rPr lang="en-US" dirty="0"/>
              <a:t> </a:t>
            </a:r>
            <a:r>
              <a:rPr lang="en-US" dirty="0" err="1"/>
              <a:t>olan</a:t>
            </a:r>
            <a:r>
              <a:rPr lang="en-US" dirty="0"/>
              <a:t> </a:t>
            </a:r>
            <a:r>
              <a:rPr lang="en-US" dirty="0" err="1"/>
              <a:t>dilin</a:t>
            </a:r>
            <a:r>
              <a:rPr lang="en-US" dirty="0"/>
              <a:t> </a:t>
            </a:r>
            <a:r>
              <a:rPr lang="en-US" dirty="0" err="1"/>
              <a:t>ustaca</a:t>
            </a:r>
            <a:r>
              <a:rPr lang="en-US" dirty="0"/>
              <a:t> </a:t>
            </a:r>
            <a:r>
              <a:rPr lang="en-US" dirty="0" err="1"/>
              <a:t>kullanılması</a:t>
            </a:r>
            <a:r>
              <a:rPr lang="en-US" dirty="0"/>
              <a:t> </a:t>
            </a:r>
            <a:r>
              <a:rPr lang="en-US" dirty="0" err="1"/>
              <a:t>gereği</a:t>
            </a:r>
            <a:r>
              <a:rPr lang="en-US" dirty="0"/>
              <a:t>, </a:t>
            </a:r>
            <a:r>
              <a:rPr lang="en-US" dirty="0" err="1"/>
              <a:t>anı</a:t>
            </a:r>
            <a:r>
              <a:rPr lang="en-US" dirty="0"/>
              <a:t> </a:t>
            </a:r>
            <a:r>
              <a:rPr lang="en-US" dirty="0" err="1"/>
              <a:t>yazıları</a:t>
            </a:r>
            <a:r>
              <a:rPr lang="en-US" dirty="0"/>
              <a:t> </a:t>
            </a:r>
            <a:r>
              <a:rPr lang="en-US" dirty="0" err="1"/>
              <a:t>için</a:t>
            </a:r>
            <a:r>
              <a:rPr lang="en-US" dirty="0"/>
              <a:t> de </a:t>
            </a:r>
            <a:r>
              <a:rPr lang="en-US" dirty="0" err="1"/>
              <a:t>geçerlidir</a:t>
            </a:r>
            <a:r>
              <a:rPr lang="en-US" dirty="0"/>
              <a:t>.</a:t>
            </a:r>
            <a:endParaRPr lang="tr-TR" dirty="0"/>
          </a:p>
          <a:p>
            <a:pPr algn="just"/>
            <a:r>
              <a:rPr lang="en-US" dirty="0" err="1"/>
              <a:t>Anılardan</a:t>
            </a:r>
            <a:r>
              <a:rPr lang="en-US" dirty="0"/>
              <a:t> </a:t>
            </a:r>
            <a:r>
              <a:rPr lang="en-US" dirty="0" err="1"/>
              <a:t>ve</a:t>
            </a:r>
            <a:r>
              <a:rPr lang="en-US" dirty="0"/>
              <a:t> </a:t>
            </a:r>
            <a:r>
              <a:rPr lang="en-US" dirty="0" err="1"/>
              <a:t>anı</a:t>
            </a:r>
            <a:r>
              <a:rPr lang="en-US" dirty="0"/>
              <a:t> </a:t>
            </a:r>
            <a:r>
              <a:rPr lang="en-US" dirty="0" err="1"/>
              <a:t>yazanların</a:t>
            </a:r>
            <a:r>
              <a:rPr lang="en-US" dirty="0"/>
              <a:t> </a:t>
            </a:r>
            <a:r>
              <a:rPr lang="en-US" dirty="0" err="1"/>
              <a:t>söylediklerinden</a:t>
            </a:r>
            <a:r>
              <a:rPr lang="en-US" dirty="0"/>
              <a:t> </a:t>
            </a:r>
            <a:r>
              <a:rPr lang="en-US" dirty="0" err="1"/>
              <a:t>çıkarılanlar</a:t>
            </a:r>
            <a:r>
              <a:rPr lang="en-US" dirty="0"/>
              <a:t>, </a:t>
            </a:r>
            <a:r>
              <a:rPr lang="en-US" dirty="0" err="1"/>
              <a:t>insanların</a:t>
            </a:r>
            <a:r>
              <a:rPr lang="en-US" dirty="0"/>
              <a:t> </a:t>
            </a:r>
            <a:r>
              <a:rPr lang="en-US" dirty="0" err="1"/>
              <a:t>aşağıdaki</a:t>
            </a:r>
            <a:r>
              <a:rPr lang="en-US" dirty="0"/>
              <a:t> </a:t>
            </a:r>
            <a:r>
              <a:rPr lang="en-US" dirty="0" err="1"/>
              <a:t>verilenlerle</a:t>
            </a:r>
            <a:r>
              <a:rPr lang="en-US" dirty="0"/>
              <a:t> </a:t>
            </a:r>
            <a:r>
              <a:rPr lang="en-US" dirty="0" err="1"/>
              <a:t>ya</a:t>
            </a:r>
            <a:r>
              <a:rPr lang="en-US" dirty="0"/>
              <a:t> da </a:t>
            </a:r>
            <a:r>
              <a:rPr lang="en-US" dirty="0" err="1"/>
              <a:t>benzer</a:t>
            </a:r>
            <a:r>
              <a:rPr lang="en-US" dirty="0"/>
              <a:t> </a:t>
            </a:r>
            <a:r>
              <a:rPr lang="en-US" dirty="0" err="1"/>
              <a:t>nedenlerle</a:t>
            </a:r>
            <a:r>
              <a:rPr lang="en-US" dirty="0"/>
              <a:t> </a:t>
            </a:r>
            <a:r>
              <a:rPr lang="en-US" dirty="0" err="1"/>
              <a:t>anı</a:t>
            </a:r>
            <a:r>
              <a:rPr lang="en-US" dirty="0"/>
              <a:t> </a:t>
            </a:r>
            <a:r>
              <a:rPr lang="en-US" dirty="0" err="1"/>
              <a:t>yazdığını</a:t>
            </a:r>
            <a:r>
              <a:rPr lang="en-US" dirty="0"/>
              <a:t> </a:t>
            </a:r>
            <a:r>
              <a:rPr lang="en-US" dirty="0" err="1"/>
              <a:t>ortaya</a:t>
            </a:r>
            <a:r>
              <a:rPr lang="en-US" dirty="0"/>
              <a:t> </a:t>
            </a:r>
            <a:r>
              <a:rPr lang="en-US" dirty="0" err="1"/>
              <a:t>koymaktadı</a:t>
            </a:r>
            <a:r>
              <a:rPr lang="tr-TR" dirty="0"/>
              <a:t>r:</a:t>
            </a:r>
          </a:p>
          <a:p>
            <a:pPr marL="742950" lvl="1" indent="-285750" algn="just">
              <a:buFont typeface="Arial" panose="020B0604020202020204" pitchFamily="34" charset="0"/>
              <a:buChar char="•"/>
            </a:pPr>
            <a:r>
              <a:rPr lang="en-US" dirty="0" err="1"/>
              <a:t>Kendini</a:t>
            </a:r>
            <a:r>
              <a:rPr lang="en-US" dirty="0"/>
              <a:t> </a:t>
            </a:r>
            <a:r>
              <a:rPr lang="en-US" dirty="0" err="1"/>
              <a:t>başkalarına</a:t>
            </a:r>
            <a:r>
              <a:rPr lang="en-US" dirty="0"/>
              <a:t> </a:t>
            </a:r>
            <a:r>
              <a:rPr lang="en-US" dirty="0" err="1"/>
              <a:t>birinci</a:t>
            </a:r>
            <a:r>
              <a:rPr lang="en-US" dirty="0"/>
              <a:t> </a:t>
            </a:r>
            <a:r>
              <a:rPr lang="en-US" dirty="0" err="1"/>
              <a:t>ağızdan</a:t>
            </a:r>
            <a:r>
              <a:rPr lang="en-US" dirty="0"/>
              <a:t> </a:t>
            </a:r>
            <a:r>
              <a:rPr lang="en-US" dirty="0" err="1"/>
              <a:t>tanıtmak</a:t>
            </a:r>
            <a:r>
              <a:rPr lang="en-US" dirty="0"/>
              <a:t>,</a:t>
            </a:r>
            <a:endParaRPr lang="tr-TR" sz="2400" dirty="0"/>
          </a:p>
          <a:p>
            <a:pPr marL="742950" lvl="1" indent="-285750" algn="just">
              <a:buFont typeface="Arial" panose="020B0604020202020204" pitchFamily="34" charset="0"/>
              <a:buChar char="•"/>
            </a:pPr>
            <a:r>
              <a:rPr lang="en-US" dirty="0" err="1"/>
              <a:t>Birikimini</a:t>
            </a:r>
            <a:r>
              <a:rPr lang="en-US" dirty="0"/>
              <a:t>, </a:t>
            </a:r>
            <a:r>
              <a:rPr lang="en-US" dirty="0" err="1"/>
              <a:t>deneyimini</a:t>
            </a:r>
            <a:r>
              <a:rPr lang="en-US" dirty="0"/>
              <a:t> </a:t>
            </a:r>
            <a:r>
              <a:rPr lang="en-US" dirty="0" err="1"/>
              <a:t>insanlarla</a:t>
            </a:r>
            <a:r>
              <a:rPr lang="en-US" dirty="0"/>
              <a:t> </a:t>
            </a:r>
            <a:r>
              <a:rPr lang="en-US" dirty="0" err="1"/>
              <a:t>paylaşmak</a:t>
            </a:r>
            <a:r>
              <a:rPr lang="en-US" dirty="0"/>
              <a:t>,</a:t>
            </a:r>
            <a:endParaRPr lang="tr-TR" sz="2400" dirty="0"/>
          </a:p>
          <a:p>
            <a:pPr marL="742950" lvl="1" indent="-285750" algn="just">
              <a:buFont typeface="Arial" panose="020B0604020202020204" pitchFamily="34" charset="0"/>
              <a:buChar char="•"/>
            </a:pPr>
            <a:r>
              <a:rPr lang="en-US" dirty="0" err="1"/>
              <a:t>Kamuoyu</a:t>
            </a:r>
            <a:r>
              <a:rPr lang="en-US" dirty="0"/>
              <a:t> </a:t>
            </a:r>
            <a:r>
              <a:rPr lang="en-US" dirty="0" err="1"/>
              <a:t>önünde</a:t>
            </a:r>
            <a:r>
              <a:rPr lang="en-US" dirty="0"/>
              <a:t> </a:t>
            </a:r>
            <a:r>
              <a:rPr lang="en-US" dirty="0" err="1"/>
              <a:t>kendisiyle</a:t>
            </a:r>
            <a:r>
              <a:rPr lang="en-US" dirty="0"/>
              <a:t> </a:t>
            </a:r>
            <a:r>
              <a:rPr lang="en-US" dirty="0" err="1"/>
              <a:t>hesaplaşmak</a:t>
            </a:r>
            <a:r>
              <a:rPr lang="en-US" dirty="0"/>
              <a:t>,</a:t>
            </a:r>
            <a:endParaRPr lang="tr-TR" sz="2400" dirty="0"/>
          </a:p>
          <a:p>
            <a:pPr marL="742950" lvl="1" indent="-285750" algn="just">
              <a:buFont typeface="Arial" panose="020B0604020202020204" pitchFamily="34" charset="0"/>
              <a:buChar char="•"/>
            </a:pPr>
            <a:r>
              <a:rPr lang="en-US" dirty="0" err="1"/>
              <a:t>İnsanlara</a:t>
            </a:r>
            <a:r>
              <a:rPr lang="en-US" dirty="0"/>
              <a:t>, </a:t>
            </a:r>
            <a:r>
              <a:rPr lang="en-US" dirty="0" err="1"/>
              <a:t>özellikle</a:t>
            </a:r>
            <a:r>
              <a:rPr lang="en-US" dirty="0"/>
              <a:t> </a:t>
            </a:r>
            <a:r>
              <a:rPr lang="en-US" dirty="0" err="1"/>
              <a:t>gelecek</a:t>
            </a:r>
            <a:r>
              <a:rPr lang="en-US" dirty="0"/>
              <a:t> </a:t>
            </a:r>
            <a:r>
              <a:rPr lang="en-US" dirty="0" err="1"/>
              <a:t>kuşaklara</a:t>
            </a:r>
            <a:r>
              <a:rPr lang="tr-TR" dirty="0"/>
              <a:t> </a:t>
            </a:r>
            <a:r>
              <a:rPr lang="en-US" dirty="0" err="1"/>
              <a:t>uyarıda</a:t>
            </a:r>
            <a:r>
              <a:rPr lang="en-US" dirty="0"/>
              <a:t> </a:t>
            </a:r>
            <a:r>
              <a:rPr lang="en-US" dirty="0" err="1"/>
              <a:t>bulunmak</a:t>
            </a:r>
            <a:r>
              <a:rPr lang="en-US" dirty="0"/>
              <a:t>,</a:t>
            </a:r>
            <a:endParaRPr lang="tr-TR" sz="2400" dirty="0"/>
          </a:p>
          <a:p>
            <a:pPr marL="742950" lvl="1" indent="-285750" algn="just">
              <a:buFont typeface="Arial" panose="020B0604020202020204" pitchFamily="34" charset="0"/>
              <a:buChar char="•"/>
            </a:pPr>
            <a:r>
              <a:rPr lang="en-US" dirty="0"/>
              <a:t>Bir </a:t>
            </a:r>
            <a:r>
              <a:rPr lang="en-US" dirty="0" err="1"/>
              <a:t>gerçeğin</a:t>
            </a:r>
            <a:r>
              <a:rPr lang="en-US" dirty="0"/>
              <a:t> </a:t>
            </a:r>
            <a:r>
              <a:rPr lang="en-US" dirty="0" err="1"/>
              <a:t>yitip</a:t>
            </a:r>
            <a:r>
              <a:rPr lang="en-US" dirty="0"/>
              <a:t> </a:t>
            </a:r>
            <a:r>
              <a:rPr lang="en-US" dirty="0" err="1"/>
              <a:t>gitmesini</a:t>
            </a:r>
            <a:r>
              <a:rPr lang="en-US" dirty="0"/>
              <a:t> </a:t>
            </a:r>
            <a:r>
              <a:rPr lang="en-US" dirty="0" err="1"/>
              <a:t>önlemek</a:t>
            </a:r>
            <a:r>
              <a:rPr lang="en-US" dirty="0"/>
              <a:t>,</a:t>
            </a:r>
            <a:endParaRPr lang="tr-TR" sz="2400" dirty="0"/>
          </a:p>
          <a:p>
            <a:pPr marL="742950" lvl="1" indent="-285750" algn="just">
              <a:buFont typeface="Arial" panose="020B0604020202020204" pitchFamily="34" charset="0"/>
              <a:buChar char="•"/>
            </a:pPr>
            <a:r>
              <a:rPr lang="en-US" dirty="0" err="1"/>
              <a:t>Yazma</a:t>
            </a:r>
            <a:r>
              <a:rPr lang="en-US" dirty="0"/>
              <a:t> </a:t>
            </a:r>
            <a:r>
              <a:rPr lang="en-US" dirty="0" err="1"/>
              <a:t>alışkanlığı</a:t>
            </a:r>
            <a:r>
              <a:rPr lang="en-US" dirty="0"/>
              <a:t> vb.</a:t>
            </a:r>
            <a:endParaRPr lang="tr-TR" sz="2400" dirty="0"/>
          </a:p>
          <a:p>
            <a:pPr algn="just"/>
            <a:r>
              <a:rPr lang="en-US" dirty="0" err="1"/>
              <a:t>Anılar</a:t>
            </a:r>
            <a:r>
              <a:rPr lang="en-US" dirty="0"/>
              <a:t>, </a:t>
            </a:r>
            <a:r>
              <a:rPr lang="en-US" dirty="0" err="1"/>
              <a:t>gazete</a:t>
            </a:r>
            <a:r>
              <a:rPr lang="en-US" dirty="0"/>
              <a:t> </a:t>
            </a:r>
            <a:r>
              <a:rPr lang="en-US" dirty="0" err="1"/>
              <a:t>ve</a:t>
            </a:r>
            <a:r>
              <a:rPr lang="en-US" dirty="0"/>
              <a:t> </a:t>
            </a:r>
            <a:r>
              <a:rPr lang="en-US" dirty="0" err="1"/>
              <a:t>dergilerin</a:t>
            </a:r>
            <a:r>
              <a:rPr lang="en-US" dirty="0"/>
              <a:t> </a:t>
            </a:r>
            <a:r>
              <a:rPr lang="en-US" dirty="0" err="1"/>
              <a:t>tek</a:t>
            </a:r>
            <a:r>
              <a:rPr lang="en-US" dirty="0"/>
              <a:t> </a:t>
            </a:r>
            <a:r>
              <a:rPr lang="en-US" dirty="0" err="1"/>
              <a:t>sayısının</a:t>
            </a:r>
            <a:r>
              <a:rPr lang="en-US" dirty="0"/>
              <a:t> </a:t>
            </a:r>
            <a:r>
              <a:rPr lang="en-US" dirty="0" err="1"/>
              <a:t>bir</a:t>
            </a:r>
            <a:r>
              <a:rPr lang="en-US" dirty="0"/>
              <a:t> </a:t>
            </a:r>
            <a:r>
              <a:rPr lang="en-US" dirty="0" err="1"/>
              <a:t>iki</a:t>
            </a:r>
            <a:r>
              <a:rPr lang="en-US" dirty="0"/>
              <a:t> </a:t>
            </a:r>
            <a:r>
              <a:rPr lang="en-US" dirty="0" err="1"/>
              <a:t>sütununda</a:t>
            </a:r>
            <a:r>
              <a:rPr lang="en-US" dirty="0"/>
              <a:t> </a:t>
            </a:r>
            <a:r>
              <a:rPr lang="en-US" dirty="0" err="1"/>
              <a:t>ya</a:t>
            </a:r>
            <a:r>
              <a:rPr lang="en-US" dirty="0"/>
              <a:t> da </a:t>
            </a:r>
            <a:r>
              <a:rPr lang="en-US" dirty="0" err="1"/>
              <a:t>birkaç</a:t>
            </a:r>
            <a:r>
              <a:rPr lang="en-US" dirty="0"/>
              <a:t> </a:t>
            </a:r>
            <a:r>
              <a:rPr lang="en-US" dirty="0" err="1"/>
              <a:t>sayılık</a:t>
            </a:r>
            <a:r>
              <a:rPr lang="en-US" dirty="0"/>
              <a:t> dizi </a:t>
            </a:r>
            <a:r>
              <a:rPr lang="en-US" dirty="0" err="1"/>
              <a:t>biçiminde</a:t>
            </a:r>
            <a:r>
              <a:rPr lang="en-US" dirty="0"/>
              <a:t> </a:t>
            </a:r>
            <a:r>
              <a:rPr lang="en-US" dirty="0" err="1"/>
              <a:t>olabileceği</a:t>
            </a:r>
            <a:r>
              <a:rPr lang="en-US" dirty="0"/>
              <a:t> </a:t>
            </a:r>
            <a:r>
              <a:rPr lang="en-US" dirty="0" err="1"/>
              <a:t>gibi</a:t>
            </a:r>
            <a:r>
              <a:rPr lang="en-US" dirty="0"/>
              <a:t> </a:t>
            </a:r>
            <a:r>
              <a:rPr lang="en-US" dirty="0" err="1"/>
              <a:t>kitap</a:t>
            </a:r>
            <a:r>
              <a:rPr lang="en-US" dirty="0"/>
              <a:t> </a:t>
            </a:r>
            <a:r>
              <a:rPr lang="en-US" dirty="0" err="1"/>
              <a:t>olarak</a:t>
            </a:r>
            <a:r>
              <a:rPr lang="en-US" dirty="0"/>
              <a:t> da </a:t>
            </a:r>
            <a:r>
              <a:rPr lang="en-US" dirty="0" err="1"/>
              <a:t>yayımlanabilir</a:t>
            </a:r>
            <a:r>
              <a:rPr lang="en-US" dirty="0"/>
              <a:t>.</a:t>
            </a:r>
            <a:endParaRPr lang="tr-TR" dirty="0"/>
          </a:p>
          <a:p>
            <a:pPr algn="just"/>
            <a:r>
              <a:rPr lang="en-US" dirty="0"/>
              <a:t> </a:t>
            </a:r>
            <a:endParaRPr lang="tr-TR" sz="1200" dirty="0"/>
          </a:p>
        </p:txBody>
      </p:sp>
    </p:spTree>
    <p:extLst>
      <p:ext uri="{BB962C8B-B14F-4D97-AF65-F5344CB8AC3E}">
        <p14:creationId xmlns:p14="http://schemas.microsoft.com/office/powerpoint/2010/main" val="97678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06082" y="2967335"/>
            <a:ext cx="273183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GÜNLÜK</a:t>
            </a:r>
            <a:endParaRPr lang="tr-TR" sz="5400" b="1" cap="none" spc="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23496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07295" y="620688"/>
            <a:ext cx="8208912" cy="5355312"/>
          </a:xfrm>
          <a:prstGeom prst="rect">
            <a:avLst/>
          </a:prstGeom>
        </p:spPr>
        <p:txBody>
          <a:bodyPr wrap="square">
            <a:spAutoFit/>
          </a:bodyPr>
          <a:lstStyle/>
          <a:p>
            <a:pPr algn="just"/>
            <a:r>
              <a:rPr lang="en-US" dirty="0" err="1"/>
              <a:t>Günlük</a:t>
            </a:r>
            <a:r>
              <a:rPr lang="en-US" dirty="0"/>
              <a:t>; </a:t>
            </a:r>
            <a:r>
              <a:rPr lang="en-US" dirty="0" err="1"/>
              <a:t>bir</a:t>
            </a:r>
            <a:r>
              <a:rPr lang="en-US" dirty="0"/>
              <a:t> </a:t>
            </a:r>
            <a:r>
              <a:rPr lang="en-US" dirty="0" err="1"/>
              <a:t>kimsenin</a:t>
            </a:r>
            <a:r>
              <a:rPr lang="en-US" dirty="0"/>
              <a:t> </a:t>
            </a:r>
            <a:r>
              <a:rPr lang="en-US" dirty="0" err="1"/>
              <a:t>yaşadıklarını</a:t>
            </a:r>
            <a:r>
              <a:rPr lang="en-US" dirty="0"/>
              <a:t>, buna </a:t>
            </a:r>
            <a:r>
              <a:rPr lang="en-US" dirty="0" err="1"/>
              <a:t>ilişkin</a:t>
            </a:r>
            <a:r>
              <a:rPr lang="en-US" u="sng" dirty="0"/>
              <a:t> </a:t>
            </a:r>
            <a:r>
              <a:rPr lang="en-US" u="sng" dirty="0" err="1"/>
              <a:t>duygu</a:t>
            </a:r>
            <a:r>
              <a:rPr lang="en-US" u="sng" dirty="0"/>
              <a:t> </a:t>
            </a:r>
            <a:r>
              <a:rPr lang="en-US" u="sng" dirty="0" err="1"/>
              <a:t>ve</a:t>
            </a:r>
            <a:r>
              <a:rPr lang="en-US" u="sng" dirty="0"/>
              <a:t> </a:t>
            </a:r>
            <a:r>
              <a:rPr lang="en-US" u="sng" dirty="0" err="1"/>
              <a:t>düşüncelerini</a:t>
            </a:r>
            <a:r>
              <a:rPr lang="en-US" u="sng" dirty="0"/>
              <a:t> </a:t>
            </a:r>
            <a:r>
              <a:rPr lang="en-US" u="sng" dirty="0" err="1"/>
              <a:t>günü</a:t>
            </a:r>
            <a:r>
              <a:rPr lang="en-US" u="sng" dirty="0"/>
              <a:t> </a:t>
            </a:r>
            <a:r>
              <a:rPr lang="en-US" u="sng" dirty="0" err="1"/>
              <a:t>gü</a:t>
            </a:r>
            <a:r>
              <a:rPr lang="en-US" u="sng" dirty="0"/>
              <a:t>- </a:t>
            </a:r>
            <a:r>
              <a:rPr lang="en-US" u="sng" dirty="0" err="1"/>
              <a:t>nüne</a:t>
            </a:r>
            <a:r>
              <a:rPr lang="en-US" u="sng" dirty="0"/>
              <a:t>, </a:t>
            </a:r>
            <a:r>
              <a:rPr lang="en-US" u="sng" dirty="0" err="1"/>
              <a:t>üzerine</a:t>
            </a:r>
            <a:r>
              <a:rPr lang="en-US" u="sng" dirty="0"/>
              <a:t> </a:t>
            </a:r>
            <a:r>
              <a:rPr lang="en-US" u="sng" dirty="0" err="1"/>
              <a:t>tarih</a:t>
            </a:r>
            <a:r>
              <a:rPr lang="en-US" u="sng" dirty="0"/>
              <a:t> </a:t>
            </a:r>
            <a:r>
              <a:rPr lang="en-US" u="sng" dirty="0" err="1"/>
              <a:t>koyarak</a:t>
            </a:r>
            <a:r>
              <a:rPr lang="en-US" u="sng" dirty="0"/>
              <a:t> </a:t>
            </a:r>
            <a:r>
              <a:rPr lang="en-US" u="sng" dirty="0" err="1"/>
              <a:t>anlattığı</a:t>
            </a:r>
            <a:r>
              <a:rPr lang="en-US" u="sng" dirty="0"/>
              <a:t> </a:t>
            </a:r>
            <a:r>
              <a:rPr lang="en-US" u="sng" dirty="0" err="1"/>
              <a:t>yazıdır</a:t>
            </a:r>
            <a:r>
              <a:rPr lang="en-US" u="sng" dirty="0"/>
              <a:t>. </a:t>
            </a:r>
            <a:r>
              <a:rPr lang="en-US" dirty="0" err="1"/>
              <a:t>Günlük</a:t>
            </a:r>
            <a:r>
              <a:rPr lang="en-US" dirty="0"/>
              <a:t> </a:t>
            </a:r>
            <a:r>
              <a:rPr lang="en-US" dirty="0" err="1"/>
              <a:t>yerine</a:t>
            </a:r>
            <a:r>
              <a:rPr lang="en-US" dirty="0"/>
              <a:t> zaman </a:t>
            </a:r>
            <a:r>
              <a:rPr lang="en-US" dirty="0" err="1"/>
              <a:t>zaman</a:t>
            </a:r>
            <a:r>
              <a:rPr lang="en-US" dirty="0"/>
              <a:t> “</a:t>
            </a:r>
            <a:r>
              <a:rPr lang="en-US" dirty="0" err="1"/>
              <a:t>günce</a:t>
            </a:r>
            <a:r>
              <a:rPr lang="en-US" dirty="0"/>
              <a:t>” </a:t>
            </a:r>
            <a:r>
              <a:rPr lang="en-US" dirty="0" err="1"/>
              <a:t>terimi</a:t>
            </a:r>
            <a:r>
              <a:rPr lang="en-US" dirty="0"/>
              <a:t> de </a:t>
            </a:r>
            <a:r>
              <a:rPr lang="en-US" dirty="0" err="1"/>
              <a:t>kullanılmaktadır</a:t>
            </a:r>
            <a:r>
              <a:rPr lang="en-US" dirty="0"/>
              <a:t>.</a:t>
            </a:r>
            <a:endParaRPr lang="tr-TR" dirty="0"/>
          </a:p>
          <a:p>
            <a:pPr algn="just"/>
            <a:r>
              <a:rPr lang="en-US" dirty="0" err="1"/>
              <a:t>Günlük</a:t>
            </a:r>
            <a:r>
              <a:rPr lang="en-US" dirty="0"/>
              <a:t> </a:t>
            </a:r>
            <a:r>
              <a:rPr lang="en-US" dirty="0" err="1"/>
              <a:t>tutma</a:t>
            </a:r>
            <a:r>
              <a:rPr lang="en-US" dirty="0"/>
              <a:t>; </a:t>
            </a:r>
            <a:r>
              <a:rPr lang="en-US" dirty="0" err="1"/>
              <a:t>insanın</a:t>
            </a:r>
            <a:r>
              <a:rPr lang="en-US" dirty="0"/>
              <a:t> </a:t>
            </a:r>
            <a:r>
              <a:rPr lang="en-US" dirty="0" err="1"/>
              <a:t>içini</a:t>
            </a:r>
            <a:r>
              <a:rPr lang="en-US" dirty="0"/>
              <a:t> </a:t>
            </a:r>
            <a:r>
              <a:rPr lang="en-US" dirty="0" err="1"/>
              <a:t>dökme</a:t>
            </a:r>
            <a:r>
              <a:rPr lang="en-US" dirty="0"/>
              <a:t>, </a:t>
            </a:r>
            <a:r>
              <a:rPr lang="en-US" dirty="0" err="1"/>
              <a:t>yaşadıklarını</a:t>
            </a:r>
            <a:r>
              <a:rPr lang="en-US" dirty="0"/>
              <a:t> </a:t>
            </a:r>
            <a:r>
              <a:rPr lang="en-US" dirty="0" err="1"/>
              <a:t>birine</a:t>
            </a:r>
            <a:r>
              <a:rPr lang="en-US" dirty="0"/>
              <a:t> </a:t>
            </a:r>
            <a:r>
              <a:rPr lang="en-US" dirty="0" err="1"/>
              <a:t>anlatma</a:t>
            </a:r>
            <a:r>
              <a:rPr lang="en-US" dirty="0"/>
              <a:t> </a:t>
            </a:r>
            <a:r>
              <a:rPr lang="en-US" dirty="0" err="1"/>
              <a:t>gereksiniminden</a:t>
            </a:r>
            <a:r>
              <a:rPr lang="en-US" dirty="0"/>
              <a:t> </a:t>
            </a:r>
            <a:r>
              <a:rPr lang="en-US" dirty="0" err="1"/>
              <a:t>doğmuştur</a:t>
            </a:r>
            <a:r>
              <a:rPr lang="en-US" dirty="0"/>
              <a:t>. </a:t>
            </a:r>
            <a:r>
              <a:rPr lang="en-US" dirty="0" err="1"/>
              <a:t>Unutma</a:t>
            </a:r>
            <a:r>
              <a:rPr lang="en-US" dirty="0"/>
              <a:t> </a:t>
            </a:r>
            <a:r>
              <a:rPr lang="en-US" dirty="0" err="1"/>
              <a:t>özelliğinden</a:t>
            </a:r>
            <a:r>
              <a:rPr lang="en-US" dirty="0"/>
              <a:t> </a:t>
            </a:r>
            <a:r>
              <a:rPr lang="en-US" dirty="0" err="1"/>
              <a:t>ötürü</a:t>
            </a:r>
            <a:r>
              <a:rPr lang="en-US" dirty="0"/>
              <a:t> </a:t>
            </a:r>
            <a:r>
              <a:rPr lang="en-US" dirty="0" err="1"/>
              <a:t>belleğine</a:t>
            </a:r>
            <a:r>
              <a:rPr lang="en-US" dirty="0"/>
              <a:t> </a:t>
            </a:r>
            <a:r>
              <a:rPr lang="en-US" dirty="0" err="1"/>
              <a:t>güvenemeyen</a:t>
            </a:r>
            <a:r>
              <a:rPr lang="en-US" dirty="0"/>
              <a:t> </a:t>
            </a:r>
            <a:r>
              <a:rPr lang="en-US" dirty="0" err="1"/>
              <a:t>insanoğlunun</a:t>
            </a:r>
            <a:r>
              <a:rPr lang="en-US" dirty="0"/>
              <a:t> </a:t>
            </a:r>
            <a:r>
              <a:rPr lang="en-US" dirty="0" err="1"/>
              <a:t>yaşadıklarını</a:t>
            </a:r>
            <a:r>
              <a:rPr lang="en-US" dirty="0"/>
              <a:t> </a:t>
            </a:r>
            <a:r>
              <a:rPr lang="en-US" dirty="0" err="1"/>
              <a:t>zamanın</a:t>
            </a:r>
            <a:r>
              <a:rPr lang="en-US" dirty="0"/>
              <a:t> </a:t>
            </a:r>
            <a:r>
              <a:rPr lang="en-US" dirty="0" err="1"/>
              <a:t>elinden</a:t>
            </a:r>
            <a:r>
              <a:rPr lang="en-US" dirty="0"/>
              <a:t> </a:t>
            </a:r>
            <a:r>
              <a:rPr lang="en-US" dirty="0" err="1"/>
              <a:t>kurtarma</a:t>
            </a:r>
            <a:r>
              <a:rPr lang="en-US" dirty="0"/>
              <a:t> </a:t>
            </a:r>
            <a:r>
              <a:rPr lang="en-US" dirty="0" err="1"/>
              <a:t>isteği</a:t>
            </a:r>
            <a:r>
              <a:rPr lang="en-US" dirty="0"/>
              <a:t> de </a:t>
            </a:r>
            <a:r>
              <a:rPr lang="en-US" dirty="0" err="1"/>
              <a:t>günlük</a:t>
            </a:r>
            <a:r>
              <a:rPr lang="en-US" dirty="0"/>
              <a:t> </a:t>
            </a:r>
            <a:r>
              <a:rPr lang="en-US" dirty="0" err="1"/>
              <a:t>tutma</a:t>
            </a:r>
            <a:r>
              <a:rPr lang="en-US" dirty="0"/>
              <a:t> </a:t>
            </a:r>
            <a:r>
              <a:rPr lang="en-US" dirty="0" err="1"/>
              <a:t>düşüncesinin</a:t>
            </a:r>
            <a:r>
              <a:rPr lang="en-US" dirty="0"/>
              <a:t> </a:t>
            </a:r>
            <a:r>
              <a:rPr lang="en-US" dirty="0" err="1"/>
              <a:t>nedenlerinden</a:t>
            </a:r>
            <a:r>
              <a:rPr lang="en-US" dirty="0"/>
              <a:t> </a:t>
            </a:r>
            <a:r>
              <a:rPr lang="en-US" dirty="0" err="1"/>
              <a:t>biri</a:t>
            </a:r>
            <a:r>
              <a:rPr lang="en-US" dirty="0"/>
              <a:t> </a:t>
            </a:r>
            <a:r>
              <a:rPr lang="en-US" dirty="0" err="1"/>
              <a:t>olarak</a:t>
            </a:r>
            <a:r>
              <a:rPr lang="en-US" dirty="0"/>
              <a:t> </a:t>
            </a:r>
            <a:r>
              <a:rPr lang="en-US" dirty="0" err="1"/>
              <a:t>kabul</a:t>
            </a:r>
            <a:r>
              <a:rPr lang="en-US" dirty="0"/>
              <a:t> </a:t>
            </a:r>
            <a:r>
              <a:rPr lang="en-US" dirty="0" err="1"/>
              <a:t>edilebilir</a:t>
            </a:r>
            <a:r>
              <a:rPr lang="en-US" dirty="0"/>
              <a:t>.</a:t>
            </a:r>
            <a:endParaRPr lang="tr-TR" dirty="0"/>
          </a:p>
          <a:p>
            <a:pPr algn="just"/>
            <a:r>
              <a:rPr lang="en-US" dirty="0" err="1"/>
              <a:t>Günlük</a:t>
            </a:r>
            <a:r>
              <a:rPr lang="en-US" dirty="0"/>
              <a:t> </a:t>
            </a:r>
            <a:r>
              <a:rPr lang="en-US" dirty="0" err="1"/>
              <a:t>ve</a:t>
            </a:r>
            <a:r>
              <a:rPr lang="en-US" dirty="0"/>
              <a:t> </a:t>
            </a:r>
            <a:r>
              <a:rPr lang="en-US" dirty="0" err="1"/>
              <a:t>anı</a:t>
            </a:r>
            <a:r>
              <a:rPr lang="en-US" dirty="0"/>
              <a:t> </a:t>
            </a:r>
            <a:r>
              <a:rPr lang="en-US" dirty="0" err="1"/>
              <a:t>birbiriyle</a:t>
            </a:r>
            <a:r>
              <a:rPr lang="en-US" dirty="0"/>
              <a:t> </a:t>
            </a:r>
            <a:r>
              <a:rPr lang="en-US" dirty="0" err="1"/>
              <a:t>karıştırılmamalıdır</a:t>
            </a:r>
            <a:r>
              <a:rPr lang="en-US" dirty="0"/>
              <a:t>. </a:t>
            </a:r>
            <a:r>
              <a:rPr lang="en-US" dirty="0" err="1"/>
              <a:t>Adından</a:t>
            </a:r>
            <a:r>
              <a:rPr lang="en-US" dirty="0"/>
              <a:t> da </a:t>
            </a:r>
            <a:r>
              <a:rPr lang="en-US" dirty="0" err="1"/>
              <a:t>anlaşılabileceği</a:t>
            </a:r>
            <a:r>
              <a:rPr lang="en-US" dirty="0"/>
              <a:t> </a:t>
            </a:r>
            <a:r>
              <a:rPr lang="en-US" dirty="0" err="1"/>
              <a:t>gibi</a:t>
            </a:r>
            <a:r>
              <a:rPr lang="en-US" dirty="0"/>
              <a:t> </a:t>
            </a:r>
            <a:r>
              <a:rPr lang="en-US" dirty="0" err="1"/>
              <a:t>günlük</a:t>
            </a:r>
            <a:r>
              <a:rPr lang="en-US" dirty="0"/>
              <a:t>; </a:t>
            </a:r>
            <a:r>
              <a:rPr lang="en-US" dirty="0" err="1"/>
              <a:t>olayların</a:t>
            </a:r>
            <a:r>
              <a:rPr lang="en-US" dirty="0"/>
              <a:t> </a:t>
            </a:r>
            <a:r>
              <a:rPr lang="en-US" dirty="0" err="1"/>
              <a:t>günü</a:t>
            </a:r>
            <a:r>
              <a:rPr lang="en-US" dirty="0"/>
              <a:t> </a:t>
            </a:r>
            <a:r>
              <a:rPr lang="en-US" dirty="0" err="1"/>
              <a:t>gününe</a:t>
            </a:r>
            <a:r>
              <a:rPr lang="en-US" dirty="0"/>
              <a:t>, </a:t>
            </a:r>
            <a:r>
              <a:rPr lang="en-US" dirty="0" err="1"/>
              <a:t>henüz</a:t>
            </a:r>
            <a:r>
              <a:rPr lang="en-US" dirty="0"/>
              <a:t> </a:t>
            </a:r>
            <a:r>
              <a:rPr lang="en-US" dirty="0" err="1"/>
              <a:t>sıcaklığını</a:t>
            </a:r>
            <a:r>
              <a:rPr lang="en-US" dirty="0"/>
              <a:t>, </a:t>
            </a:r>
            <a:r>
              <a:rPr lang="en-US" dirty="0" err="1"/>
              <a:t>canlılığını</a:t>
            </a:r>
            <a:r>
              <a:rPr lang="en-US" dirty="0"/>
              <a:t> </a:t>
            </a:r>
            <a:r>
              <a:rPr lang="en-US" dirty="0" err="1"/>
              <a:t>yitirmeden</a:t>
            </a:r>
            <a:r>
              <a:rPr lang="en-US" dirty="0"/>
              <a:t> </a:t>
            </a:r>
            <a:r>
              <a:rPr lang="en-US" dirty="0" err="1"/>
              <a:t>bellekte</a:t>
            </a:r>
            <a:r>
              <a:rPr lang="en-US" dirty="0"/>
              <a:t> </a:t>
            </a:r>
            <a:r>
              <a:rPr lang="en-US" dirty="0" err="1"/>
              <a:t>tazeliğini</a:t>
            </a:r>
            <a:r>
              <a:rPr lang="en-US" dirty="0"/>
              <a:t> </a:t>
            </a:r>
            <a:r>
              <a:rPr lang="en-US" dirty="0" err="1"/>
              <a:t>korurken</a:t>
            </a:r>
            <a:r>
              <a:rPr lang="en-US" dirty="0"/>
              <a:t> </a:t>
            </a:r>
            <a:r>
              <a:rPr lang="en-US" dirty="0" err="1"/>
              <a:t>yazıldığı</a:t>
            </a:r>
            <a:r>
              <a:rPr lang="en-US" dirty="0"/>
              <a:t> </a:t>
            </a:r>
            <a:r>
              <a:rPr lang="en-US" dirty="0" err="1"/>
              <a:t>yazı</a:t>
            </a:r>
            <a:r>
              <a:rPr lang="en-US" dirty="0"/>
              <a:t> </a:t>
            </a:r>
            <a:r>
              <a:rPr lang="en-US" dirty="0" err="1"/>
              <a:t>türüdür</a:t>
            </a:r>
            <a:r>
              <a:rPr lang="en-US" dirty="0"/>
              <a:t>. </a:t>
            </a:r>
            <a:r>
              <a:rPr lang="en-US" dirty="0" err="1"/>
              <a:t>Anı</a:t>
            </a:r>
            <a:r>
              <a:rPr lang="en-US" dirty="0"/>
              <a:t> </a:t>
            </a:r>
            <a:r>
              <a:rPr lang="en-US" dirty="0" err="1"/>
              <a:t>ise</a:t>
            </a:r>
            <a:r>
              <a:rPr lang="en-US" dirty="0"/>
              <a:t> </a:t>
            </a:r>
            <a:r>
              <a:rPr lang="en-US" dirty="0" err="1"/>
              <a:t>aradan</a:t>
            </a:r>
            <a:r>
              <a:rPr lang="en-US" dirty="0"/>
              <a:t> </a:t>
            </a:r>
            <a:r>
              <a:rPr lang="en-US" dirty="0" err="1"/>
              <a:t>uzun</a:t>
            </a:r>
            <a:r>
              <a:rPr lang="en-US" dirty="0"/>
              <a:t> </a:t>
            </a:r>
            <a:r>
              <a:rPr lang="en-US" dirty="0" err="1"/>
              <a:t>yıllar</a:t>
            </a:r>
            <a:r>
              <a:rPr lang="en-US" dirty="0"/>
              <a:t> </a:t>
            </a:r>
            <a:r>
              <a:rPr lang="en-US" dirty="0" err="1"/>
              <a:t>geçtikten</a:t>
            </a:r>
            <a:r>
              <a:rPr lang="en-US" dirty="0"/>
              <a:t> </a:t>
            </a:r>
            <a:r>
              <a:rPr lang="en-US" dirty="0" err="1"/>
              <a:t>sonra</a:t>
            </a:r>
            <a:r>
              <a:rPr lang="en-US" dirty="0"/>
              <a:t> </a:t>
            </a:r>
            <a:r>
              <a:rPr lang="en-US" dirty="0" err="1"/>
              <a:t>kaleme</a:t>
            </a:r>
            <a:r>
              <a:rPr lang="en-US" dirty="0"/>
              <a:t> </a:t>
            </a:r>
            <a:r>
              <a:rPr lang="en-US" dirty="0" err="1"/>
              <a:t>alınır</a:t>
            </a:r>
            <a:r>
              <a:rPr lang="en-US" dirty="0"/>
              <a:t>. Bu </a:t>
            </a:r>
            <a:r>
              <a:rPr lang="en-US" dirty="0" err="1"/>
              <a:t>nedenle</a:t>
            </a:r>
            <a:r>
              <a:rPr lang="en-US" dirty="0"/>
              <a:t> </a:t>
            </a:r>
            <a:r>
              <a:rPr lang="en-US" dirty="0" err="1"/>
              <a:t>anıda</a:t>
            </a:r>
            <a:r>
              <a:rPr lang="en-US" dirty="0"/>
              <a:t> </a:t>
            </a:r>
            <a:r>
              <a:rPr lang="en-US" dirty="0" err="1"/>
              <a:t>olaylar</a:t>
            </a:r>
            <a:r>
              <a:rPr lang="en-US" dirty="0"/>
              <a:t>, </a:t>
            </a:r>
            <a:r>
              <a:rPr lang="en-US" dirty="0" err="1"/>
              <a:t>zamana</a:t>
            </a:r>
            <a:r>
              <a:rPr lang="en-US" dirty="0"/>
              <a:t> </a:t>
            </a:r>
            <a:r>
              <a:rPr lang="en-US" dirty="0" err="1"/>
              <a:t>direnebilen</a:t>
            </a:r>
            <a:r>
              <a:rPr lang="en-US" dirty="0"/>
              <a:t> </a:t>
            </a:r>
            <a:r>
              <a:rPr lang="en-US" dirty="0" err="1"/>
              <a:t>yanlarıyla</a:t>
            </a:r>
            <a:r>
              <a:rPr lang="en-US" dirty="0"/>
              <a:t>; </a:t>
            </a:r>
            <a:r>
              <a:rPr lang="en-US" dirty="0" err="1"/>
              <a:t>başka</a:t>
            </a:r>
            <a:r>
              <a:rPr lang="en-US" dirty="0"/>
              <a:t> </a:t>
            </a:r>
            <a:r>
              <a:rPr lang="en-US" dirty="0" err="1"/>
              <a:t>bir</a:t>
            </a:r>
            <a:r>
              <a:rPr lang="en-US" dirty="0"/>
              <a:t> </a:t>
            </a:r>
            <a:r>
              <a:rPr lang="en-US" dirty="0" err="1"/>
              <a:t>söyleyişle</a:t>
            </a:r>
            <a:r>
              <a:rPr lang="en-US" dirty="0"/>
              <a:t> </a:t>
            </a:r>
            <a:r>
              <a:rPr lang="en-US" dirty="0" err="1"/>
              <a:t>bellekte</a:t>
            </a:r>
            <a:r>
              <a:rPr lang="en-US" dirty="0"/>
              <a:t> </a:t>
            </a:r>
            <a:r>
              <a:rPr lang="en-US" dirty="0" err="1"/>
              <a:t>kaldığı</a:t>
            </a:r>
            <a:r>
              <a:rPr lang="en-US" dirty="0"/>
              <a:t> </a:t>
            </a:r>
            <a:r>
              <a:rPr lang="en-US" dirty="0" err="1"/>
              <a:t>kadarıyla</a:t>
            </a:r>
            <a:r>
              <a:rPr lang="en-US" dirty="0"/>
              <a:t> </a:t>
            </a:r>
            <a:r>
              <a:rPr lang="en-US" dirty="0" err="1"/>
              <a:t>yazıya</a:t>
            </a:r>
            <a:r>
              <a:rPr lang="en-US" dirty="0"/>
              <a:t> </a:t>
            </a:r>
            <a:r>
              <a:rPr lang="en-US" dirty="0" err="1"/>
              <a:t>geçer</a:t>
            </a:r>
            <a:r>
              <a:rPr lang="en-US" dirty="0"/>
              <a:t>.</a:t>
            </a:r>
            <a:endParaRPr lang="tr-TR" dirty="0"/>
          </a:p>
          <a:p>
            <a:pPr algn="just"/>
            <a:r>
              <a:rPr lang="tr-TR" u="sng" dirty="0"/>
              <a:t>G</a:t>
            </a:r>
            <a:r>
              <a:rPr lang="en-US" u="sng" dirty="0" err="1"/>
              <a:t>ünlüklerden</a:t>
            </a:r>
            <a:r>
              <a:rPr lang="en-US" u="sng" dirty="0"/>
              <a:t> </a:t>
            </a:r>
            <a:r>
              <a:rPr lang="en-US" u="sng" dirty="0" err="1"/>
              <a:t>bazısı</a:t>
            </a:r>
            <a:r>
              <a:rPr lang="en-US" u="sng" dirty="0"/>
              <a:t> </a:t>
            </a:r>
            <a:r>
              <a:rPr lang="en-US" u="sng" dirty="0" err="1"/>
              <a:t>içe</a:t>
            </a:r>
            <a:r>
              <a:rPr lang="en-US" u="sng" dirty="0"/>
              <a:t> </a:t>
            </a:r>
            <a:r>
              <a:rPr lang="en-US" u="sng" dirty="0" err="1"/>
              <a:t>dönük</a:t>
            </a:r>
            <a:r>
              <a:rPr lang="en-US" u="sng" dirty="0"/>
              <a:t>, </a:t>
            </a:r>
            <a:r>
              <a:rPr lang="en-US" u="sng" dirty="0" err="1"/>
              <a:t>bazısı</a:t>
            </a:r>
            <a:r>
              <a:rPr lang="en-US" u="sng" dirty="0"/>
              <a:t> </a:t>
            </a:r>
            <a:r>
              <a:rPr lang="en-US" u="sng" dirty="0" err="1"/>
              <a:t>dışa</a:t>
            </a:r>
            <a:r>
              <a:rPr lang="en-US" u="sng" dirty="0"/>
              <a:t> </a:t>
            </a:r>
            <a:r>
              <a:rPr lang="en-US" u="sng" dirty="0" err="1"/>
              <a:t>dönüktür</a:t>
            </a:r>
            <a:r>
              <a:rPr lang="en-US" u="sng" dirty="0"/>
              <a:t>.</a:t>
            </a:r>
            <a:r>
              <a:rPr lang="en-US" dirty="0"/>
              <a:t> </a:t>
            </a:r>
            <a:r>
              <a:rPr lang="en-US" dirty="0" err="1"/>
              <a:t>İçe</a:t>
            </a:r>
            <a:r>
              <a:rPr lang="en-US" dirty="0"/>
              <a:t> </a:t>
            </a:r>
            <a:r>
              <a:rPr lang="en-US" dirty="0" err="1"/>
              <a:t>dönük</a:t>
            </a:r>
            <a:r>
              <a:rPr lang="en-US" dirty="0"/>
              <a:t> </a:t>
            </a:r>
            <a:r>
              <a:rPr lang="en-US" dirty="0" err="1"/>
              <a:t>günlüklerde</a:t>
            </a:r>
            <a:r>
              <a:rPr lang="en-US" dirty="0"/>
              <a:t> </a:t>
            </a:r>
            <a:r>
              <a:rPr lang="en-US" dirty="0" err="1"/>
              <a:t>düşünsel</a:t>
            </a:r>
            <a:r>
              <a:rPr lang="en-US" dirty="0"/>
              <a:t> </a:t>
            </a:r>
            <a:r>
              <a:rPr lang="en-US" dirty="0" err="1"/>
              <a:t>ve</a:t>
            </a:r>
            <a:r>
              <a:rPr lang="en-US" dirty="0"/>
              <a:t> </a:t>
            </a:r>
            <a:r>
              <a:rPr lang="en-US" dirty="0" err="1"/>
              <a:t>ruhsal</a:t>
            </a:r>
            <a:r>
              <a:rPr lang="en-US" dirty="0"/>
              <a:t> durum </a:t>
            </a:r>
            <a:r>
              <a:rPr lang="en-US" dirty="0" err="1"/>
              <a:t>öne</a:t>
            </a:r>
            <a:r>
              <a:rPr lang="en-US" dirty="0"/>
              <a:t> </a:t>
            </a:r>
            <a:r>
              <a:rPr lang="en-US" dirty="0" err="1"/>
              <a:t>çıkar</a:t>
            </a:r>
            <a:r>
              <a:rPr lang="en-US" dirty="0"/>
              <a:t>. </a:t>
            </a:r>
            <a:r>
              <a:rPr lang="en-US" dirty="0" err="1"/>
              <a:t>Yazar</a:t>
            </a:r>
            <a:r>
              <a:rPr lang="en-US" dirty="0"/>
              <a:t>, </a:t>
            </a:r>
            <a:r>
              <a:rPr lang="en-US" dirty="0" err="1"/>
              <a:t>kendini</a:t>
            </a:r>
            <a:r>
              <a:rPr lang="en-US" dirty="0"/>
              <a:t> </a:t>
            </a:r>
            <a:r>
              <a:rPr lang="en-US" dirty="0" err="1"/>
              <a:t>tanımaya</a:t>
            </a:r>
            <a:r>
              <a:rPr lang="en-US" dirty="0"/>
              <a:t> </a:t>
            </a:r>
            <a:r>
              <a:rPr lang="en-US" dirty="0" err="1"/>
              <a:t>çalışır</a:t>
            </a:r>
            <a:r>
              <a:rPr lang="en-US" dirty="0"/>
              <a:t>. </a:t>
            </a:r>
            <a:r>
              <a:rPr lang="en-US" dirty="0" err="1"/>
              <a:t>Kimseye</a:t>
            </a:r>
            <a:r>
              <a:rPr lang="en-US" dirty="0"/>
              <a:t> </a:t>
            </a:r>
            <a:r>
              <a:rPr lang="en-US" dirty="0" err="1"/>
              <a:t>söyleyemediği</a:t>
            </a:r>
            <a:r>
              <a:rPr lang="en-US" dirty="0"/>
              <a:t> </a:t>
            </a:r>
            <a:r>
              <a:rPr lang="en-US" dirty="0" err="1"/>
              <a:t>dertlerini</a:t>
            </a:r>
            <a:r>
              <a:rPr lang="en-US" dirty="0"/>
              <a:t>, </a:t>
            </a:r>
            <a:r>
              <a:rPr lang="en-US" dirty="0" err="1"/>
              <a:t>sıkıntılarını</a:t>
            </a:r>
            <a:r>
              <a:rPr lang="en-US" dirty="0"/>
              <a:t>, </a:t>
            </a:r>
            <a:r>
              <a:rPr lang="en-US" dirty="0" err="1"/>
              <a:t>acılarını</a:t>
            </a:r>
            <a:r>
              <a:rPr lang="en-US" dirty="0"/>
              <a:t> </a:t>
            </a:r>
            <a:r>
              <a:rPr lang="en-US" dirty="0" err="1"/>
              <a:t>yazıya</a:t>
            </a:r>
            <a:r>
              <a:rPr lang="en-US" dirty="0"/>
              <a:t> </a:t>
            </a:r>
            <a:r>
              <a:rPr lang="en-US" dirty="0" err="1"/>
              <a:t>döker</a:t>
            </a:r>
            <a:r>
              <a:rPr lang="en-US" dirty="0"/>
              <a:t>. </a:t>
            </a:r>
            <a:r>
              <a:rPr lang="en-US" dirty="0" err="1"/>
              <a:t>Dışa</a:t>
            </a:r>
            <a:r>
              <a:rPr lang="en-US" dirty="0"/>
              <a:t> </a:t>
            </a:r>
            <a:r>
              <a:rPr lang="en-US" dirty="0" err="1"/>
              <a:t>dönük</a:t>
            </a:r>
            <a:r>
              <a:rPr lang="en-US" dirty="0"/>
              <a:t> </a:t>
            </a:r>
            <a:r>
              <a:rPr lang="en-US" dirty="0" err="1"/>
              <a:t>günlüklerde</a:t>
            </a:r>
            <a:r>
              <a:rPr lang="en-US" dirty="0"/>
              <a:t> </a:t>
            </a:r>
            <a:r>
              <a:rPr lang="en-US" dirty="0" err="1"/>
              <a:t>ise</a:t>
            </a:r>
            <a:r>
              <a:rPr lang="en-US" dirty="0"/>
              <a:t> </a:t>
            </a:r>
            <a:r>
              <a:rPr lang="en-US" dirty="0" err="1"/>
              <a:t>dış</a:t>
            </a:r>
            <a:r>
              <a:rPr lang="en-US" dirty="0"/>
              <a:t> </a:t>
            </a:r>
            <a:r>
              <a:rPr lang="en-US" dirty="0" err="1"/>
              <a:t>dünya</a:t>
            </a:r>
            <a:r>
              <a:rPr lang="en-US" dirty="0"/>
              <a:t>, </a:t>
            </a:r>
            <a:r>
              <a:rPr lang="en-US" dirty="0" err="1"/>
              <a:t>olaylar</a:t>
            </a:r>
            <a:r>
              <a:rPr lang="en-US" dirty="0"/>
              <a:t> </a:t>
            </a:r>
            <a:r>
              <a:rPr lang="en-US" dirty="0" err="1"/>
              <a:t>ve</a:t>
            </a:r>
            <a:r>
              <a:rPr lang="en-US" dirty="0"/>
              <a:t> </a:t>
            </a:r>
            <a:r>
              <a:rPr lang="en-US" dirty="0" err="1"/>
              <a:t>bu</a:t>
            </a:r>
            <a:r>
              <a:rPr lang="en-US" dirty="0"/>
              <a:t> </a:t>
            </a:r>
            <a:r>
              <a:rPr lang="en-US" dirty="0" err="1"/>
              <a:t>olayların</a:t>
            </a:r>
            <a:r>
              <a:rPr lang="en-US" dirty="0"/>
              <a:t> </a:t>
            </a:r>
            <a:r>
              <a:rPr lang="en-US" dirty="0" err="1"/>
              <a:t>yazar</a:t>
            </a:r>
            <a:r>
              <a:rPr lang="en-US" dirty="0"/>
              <a:t> </a:t>
            </a:r>
            <a:r>
              <a:rPr lang="en-US" dirty="0" err="1"/>
              <a:t>üzerindeki</a:t>
            </a:r>
            <a:r>
              <a:rPr lang="en-US" dirty="0"/>
              <a:t> </a:t>
            </a:r>
            <a:r>
              <a:rPr lang="en-US" dirty="0" err="1"/>
              <a:t>etkileri</a:t>
            </a:r>
            <a:r>
              <a:rPr lang="en-US" dirty="0"/>
              <a:t> </a:t>
            </a:r>
            <a:r>
              <a:rPr lang="en-US" dirty="0" err="1"/>
              <a:t>anlatılır</a:t>
            </a:r>
            <a:r>
              <a:rPr lang="en-US" dirty="0"/>
              <a:t>. Bu </a:t>
            </a:r>
            <a:r>
              <a:rPr lang="en-US" dirty="0" err="1"/>
              <a:t>tür</a:t>
            </a:r>
            <a:r>
              <a:rPr lang="en-US" dirty="0"/>
              <a:t> </a:t>
            </a:r>
            <a:r>
              <a:rPr lang="en-US" dirty="0" err="1"/>
              <a:t>günlükler</a:t>
            </a:r>
            <a:r>
              <a:rPr lang="en-US" dirty="0"/>
              <a:t> </a:t>
            </a:r>
            <a:r>
              <a:rPr lang="en-US" dirty="0" err="1"/>
              <a:t>yayımlanabilir</a:t>
            </a:r>
            <a:r>
              <a:rPr lang="en-US" dirty="0"/>
              <a:t>; </a:t>
            </a:r>
            <a:r>
              <a:rPr lang="en-US" dirty="0" err="1"/>
              <a:t>bu</a:t>
            </a:r>
            <a:r>
              <a:rPr lang="en-US" dirty="0"/>
              <a:t> </a:t>
            </a:r>
            <a:r>
              <a:rPr lang="en-US" dirty="0" err="1"/>
              <a:t>yolla</a:t>
            </a:r>
            <a:r>
              <a:rPr lang="en-US" dirty="0"/>
              <a:t> </a:t>
            </a:r>
            <a:r>
              <a:rPr lang="en-US" dirty="0" err="1"/>
              <a:t>yazar</a:t>
            </a:r>
            <a:r>
              <a:rPr lang="en-US" dirty="0"/>
              <a:t>, </a:t>
            </a:r>
            <a:r>
              <a:rPr lang="en-US" dirty="0" err="1"/>
              <a:t>yaşanan</a:t>
            </a:r>
            <a:r>
              <a:rPr lang="en-US" dirty="0"/>
              <a:t> </a:t>
            </a:r>
            <a:r>
              <a:rPr lang="en-US" dirty="0" err="1"/>
              <a:t>olaylara</a:t>
            </a:r>
            <a:r>
              <a:rPr lang="en-US" dirty="0"/>
              <a:t> </a:t>
            </a:r>
            <a:r>
              <a:rPr lang="en-US" dirty="0" err="1"/>
              <a:t>ilişkin</a:t>
            </a:r>
            <a:r>
              <a:rPr lang="en-US" dirty="0"/>
              <a:t> </a:t>
            </a:r>
            <a:r>
              <a:rPr lang="en-US" dirty="0" err="1"/>
              <a:t>görüşlerini</a:t>
            </a:r>
            <a:r>
              <a:rPr lang="en-US" dirty="0"/>
              <a:t> </a:t>
            </a:r>
            <a:r>
              <a:rPr lang="en-US" dirty="0" err="1"/>
              <a:t>kamuoyu</a:t>
            </a:r>
            <a:r>
              <a:rPr lang="en-US" dirty="0"/>
              <a:t> </a:t>
            </a:r>
            <a:r>
              <a:rPr lang="en-US" dirty="0" err="1"/>
              <a:t>ile</a:t>
            </a:r>
            <a:r>
              <a:rPr lang="en-US" dirty="0"/>
              <a:t> </a:t>
            </a:r>
            <a:r>
              <a:rPr lang="en-US" dirty="0" err="1"/>
              <a:t>paylaşır</a:t>
            </a:r>
            <a:r>
              <a:rPr lang="en-US" dirty="0"/>
              <a:t>.</a:t>
            </a:r>
            <a:endParaRPr lang="tr-TR" dirty="0"/>
          </a:p>
          <a:p>
            <a:pPr algn="just"/>
            <a:r>
              <a:rPr lang="en-US" dirty="0" err="1"/>
              <a:t>İçe</a:t>
            </a:r>
            <a:r>
              <a:rPr lang="en-US" dirty="0"/>
              <a:t> </a:t>
            </a:r>
            <a:r>
              <a:rPr lang="en-US" dirty="0" err="1"/>
              <a:t>dönük</a:t>
            </a:r>
            <a:r>
              <a:rPr lang="en-US" dirty="0"/>
              <a:t>, </a:t>
            </a:r>
            <a:r>
              <a:rPr lang="en-US" dirty="0" err="1"/>
              <a:t>dışa</a:t>
            </a:r>
            <a:r>
              <a:rPr lang="en-US" dirty="0"/>
              <a:t> </a:t>
            </a:r>
            <a:r>
              <a:rPr lang="en-US" dirty="0" err="1"/>
              <a:t>dönük</a:t>
            </a:r>
            <a:r>
              <a:rPr lang="en-US" dirty="0"/>
              <a:t> </a:t>
            </a:r>
            <a:r>
              <a:rPr lang="en-US" dirty="0" err="1"/>
              <a:t>günlüklerin</a:t>
            </a:r>
            <a:r>
              <a:rPr lang="en-US" dirty="0"/>
              <a:t> </a:t>
            </a:r>
            <a:r>
              <a:rPr lang="en-US" dirty="0" err="1"/>
              <a:t>dışında</a:t>
            </a:r>
            <a:r>
              <a:rPr lang="en-US" dirty="0"/>
              <a:t> </a:t>
            </a:r>
            <a:r>
              <a:rPr lang="en-US" dirty="0" err="1"/>
              <a:t>bir</a:t>
            </a:r>
            <a:r>
              <a:rPr lang="en-US" dirty="0"/>
              <a:t> de </a:t>
            </a:r>
            <a:r>
              <a:rPr lang="en-US" dirty="0" err="1"/>
              <a:t>yazarların</a:t>
            </a:r>
            <a:r>
              <a:rPr lang="en-US" dirty="0"/>
              <a:t> </a:t>
            </a:r>
            <a:r>
              <a:rPr lang="en-US" dirty="0" err="1"/>
              <a:t>yapıtlarının</a:t>
            </a:r>
            <a:r>
              <a:rPr lang="en-US" dirty="0"/>
              <a:t> </a:t>
            </a:r>
            <a:r>
              <a:rPr lang="en-US" dirty="0" err="1"/>
              <a:t>oluşum</a:t>
            </a:r>
            <a:r>
              <a:rPr lang="en-US" dirty="0"/>
              <a:t> </a:t>
            </a:r>
            <a:r>
              <a:rPr lang="en-US" dirty="0" err="1"/>
              <a:t>ve</a:t>
            </a:r>
            <a:r>
              <a:rPr lang="en-US" dirty="0"/>
              <a:t> </a:t>
            </a:r>
            <a:r>
              <a:rPr lang="en-US" dirty="0" err="1"/>
              <a:t>gelişme</a:t>
            </a:r>
            <a:r>
              <a:rPr lang="en-US" dirty="0"/>
              <a:t> </a:t>
            </a:r>
            <a:r>
              <a:rPr lang="en-US" dirty="0" err="1"/>
              <a:t>aşamalarına</a:t>
            </a:r>
            <a:r>
              <a:rPr lang="en-US" dirty="0"/>
              <a:t> </a:t>
            </a:r>
            <a:r>
              <a:rPr lang="en-US" dirty="0" err="1"/>
              <a:t>ilişkin</a:t>
            </a:r>
            <a:r>
              <a:rPr lang="en-US" dirty="0"/>
              <a:t> </a:t>
            </a:r>
            <a:r>
              <a:rPr lang="en-US" dirty="0" err="1"/>
              <a:t>tuttukları</a:t>
            </a:r>
            <a:r>
              <a:rPr lang="en-US" dirty="0"/>
              <a:t> </a:t>
            </a:r>
            <a:r>
              <a:rPr lang="en-US" dirty="0" err="1"/>
              <a:t>günlükler</a:t>
            </a:r>
            <a:r>
              <a:rPr lang="en-US" dirty="0"/>
              <a:t> </a:t>
            </a:r>
            <a:r>
              <a:rPr lang="en-US" dirty="0" err="1"/>
              <a:t>vardır</a:t>
            </a:r>
            <a:r>
              <a:rPr lang="en-US" dirty="0"/>
              <a:t>.</a:t>
            </a:r>
            <a:endParaRPr lang="tr-TR" dirty="0"/>
          </a:p>
        </p:txBody>
      </p:sp>
    </p:spTree>
    <p:extLst>
      <p:ext uri="{BB962C8B-B14F-4D97-AF65-F5344CB8AC3E}">
        <p14:creationId xmlns:p14="http://schemas.microsoft.com/office/powerpoint/2010/main" val="60480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1484784"/>
            <a:ext cx="8136904" cy="2542363"/>
          </a:xfrm>
          <a:prstGeom prst="rect">
            <a:avLst/>
          </a:prstGeom>
        </p:spPr>
        <p:txBody>
          <a:bodyPr wrap="square">
            <a:spAutoFit/>
          </a:bodyPr>
          <a:lstStyle/>
          <a:p>
            <a:pPr algn="just">
              <a:lnSpc>
                <a:spcPct val="150000"/>
              </a:lnSpc>
            </a:pPr>
            <a:r>
              <a:rPr lang="en-US" dirty="0" err="1"/>
              <a:t>Askerlerin</a:t>
            </a:r>
            <a:r>
              <a:rPr lang="en-US" dirty="0"/>
              <a:t>, </a:t>
            </a:r>
            <a:r>
              <a:rPr lang="en-US" dirty="0" err="1"/>
              <a:t>siyasetçilerin</a:t>
            </a:r>
            <a:r>
              <a:rPr lang="en-US" dirty="0"/>
              <a:t>, </a:t>
            </a:r>
            <a:r>
              <a:rPr lang="en-US" dirty="0" err="1"/>
              <a:t>sanatçıların</a:t>
            </a:r>
            <a:r>
              <a:rPr lang="en-US" dirty="0"/>
              <a:t> </a:t>
            </a:r>
            <a:r>
              <a:rPr lang="en-US" dirty="0" err="1"/>
              <a:t>yanı</a:t>
            </a:r>
            <a:r>
              <a:rPr lang="en-US" dirty="0"/>
              <a:t> </a:t>
            </a:r>
            <a:r>
              <a:rPr lang="en-US" dirty="0" err="1"/>
              <a:t>sıra</a:t>
            </a:r>
            <a:r>
              <a:rPr lang="en-US" dirty="0"/>
              <a:t> </a:t>
            </a:r>
            <a:r>
              <a:rPr lang="en-US" dirty="0" err="1"/>
              <a:t>toplumun</a:t>
            </a:r>
            <a:r>
              <a:rPr lang="en-US" dirty="0"/>
              <a:t> </a:t>
            </a:r>
            <a:r>
              <a:rPr lang="en-US" dirty="0" err="1"/>
              <a:t>hemen</a:t>
            </a:r>
            <a:r>
              <a:rPr lang="en-US" dirty="0"/>
              <a:t> her </a:t>
            </a:r>
            <a:r>
              <a:rPr lang="en-US" dirty="0" err="1"/>
              <a:t>kesiminden</a:t>
            </a:r>
            <a:r>
              <a:rPr lang="en-US" dirty="0"/>
              <a:t> </a:t>
            </a:r>
            <a:r>
              <a:rPr lang="en-US" dirty="0" err="1"/>
              <a:t>insanların</a:t>
            </a:r>
            <a:r>
              <a:rPr lang="en-US" dirty="0"/>
              <a:t> </a:t>
            </a:r>
            <a:r>
              <a:rPr lang="en-US" dirty="0" err="1"/>
              <a:t>günlük</a:t>
            </a:r>
            <a:r>
              <a:rPr lang="en-US" dirty="0"/>
              <a:t> </a:t>
            </a:r>
            <a:r>
              <a:rPr lang="en-US" dirty="0" err="1"/>
              <a:t>tuttuğu</a:t>
            </a:r>
            <a:r>
              <a:rPr lang="en-US" dirty="0"/>
              <a:t> </a:t>
            </a:r>
            <a:r>
              <a:rPr lang="en-US" dirty="0" err="1"/>
              <a:t>bilinmektedir</a:t>
            </a:r>
            <a:r>
              <a:rPr lang="en-US" dirty="0"/>
              <a:t>. </a:t>
            </a:r>
            <a:r>
              <a:rPr lang="en-US" dirty="0" err="1"/>
              <a:t>Günlükler</a:t>
            </a:r>
            <a:r>
              <a:rPr lang="en-US" dirty="0"/>
              <a:t> </a:t>
            </a:r>
            <a:r>
              <a:rPr lang="en-US" u="sng" dirty="0" err="1"/>
              <a:t>birinci</a:t>
            </a:r>
            <a:r>
              <a:rPr lang="en-US" u="sng" dirty="0"/>
              <a:t> </a:t>
            </a:r>
            <a:r>
              <a:rPr lang="en-US" u="sng" dirty="0" err="1"/>
              <a:t>kişili</a:t>
            </a:r>
            <a:r>
              <a:rPr lang="en-US" u="sng" dirty="0"/>
              <a:t> </a:t>
            </a:r>
            <a:r>
              <a:rPr lang="en-US" u="sng" dirty="0" err="1"/>
              <a:t>anlatıma</a:t>
            </a:r>
            <a:r>
              <a:rPr lang="en-US" u="sng" dirty="0"/>
              <a:t> </a:t>
            </a:r>
            <a:r>
              <a:rPr lang="en-US" u="sng" dirty="0" err="1"/>
              <a:t>dayalı</a:t>
            </a:r>
            <a:r>
              <a:rPr lang="en-US" u="sng" dirty="0"/>
              <a:t> </a:t>
            </a:r>
            <a:r>
              <a:rPr lang="en-US" dirty="0" err="1"/>
              <a:t>kısa</a:t>
            </a:r>
            <a:r>
              <a:rPr lang="en-US" dirty="0"/>
              <a:t> </a:t>
            </a:r>
            <a:r>
              <a:rPr lang="en-US" dirty="0" err="1"/>
              <a:t>yazılardır</a:t>
            </a:r>
            <a:r>
              <a:rPr lang="en-US" dirty="0"/>
              <a:t>. </a:t>
            </a:r>
            <a:r>
              <a:rPr lang="en-US" dirty="0" err="1"/>
              <a:t>Tutulan</a:t>
            </a:r>
            <a:r>
              <a:rPr lang="en-US" dirty="0"/>
              <a:t> her </a:t>
            </a:r>
            <a:r>
              <a:rPr lang="en-US" dirty="0" err="1"/>
              <a:t>günlüğün</a:t>
            </a:r>
            <a:r>
              <a:rPr lang="en-US" dirty="0"/>
              <a:t> </a:t>
            </a:r>
            <a:r>
              <a:rPr lang="en-US" dirty="0" err="1"/>
              <a:t>yazınsal</a:t>
            </a:r>
            <a:r>
              <a:rPr lang="en-US" dirty="0"/>
              <a:t> </a:t>
            </a:r>
            <a:r>
              <a:rPr lang="en-US" dirty="0" err="1"/>
              <a:t>değer</a:t>
            </a:r>
            <a:r>
              <a:rPr lang="en-US" dirty="0"/>
              <a:t> </a:t>
            </a:r>
            <a:r>
              <a:rPr lang="en-US" dirty="0" err="1"/>
              <a:t>taşıması</a:t>
            </a:r>
            <a:r>
              <a:rPr lang="en-US" dirty="0"/>
              <a:t> </a:t>
            </a:r>
            <a:r>
              <a:rPr lang="en-US" dirty="0" err="1"/>
              <a:t>beklenemez</a:t>
            </a:r>
            <a:r>
              <a:rPr lang="en-US" dirty="0"/>
              <a:t>. </a:t>
            </a:r>
            <a:r>
              <a:rPr lang="en-US" dirty="0" err="1"/>
              <a:t>Günlüklerin</a:t>
            </a:r>
            <a:r>
              <a:rPr lang="en-US" dirty="0"/>
              <a:t> </a:t>
            </a:r>
            <a:r>
              <a:rPr lang="en-US" dirty="0" err="1"/>
              <a:t>yazınsal</a:t>
            </a:r>
            <a:r>
              <a:rPr lang="en-US" dirty="0"/>
              <a:t> </a:t>
            </a:r>
            <a:r>
              <a:rPr lang="en-US" dirty="0" err="1"/>
              <a:t>değeri</a:t>
            </a:r>
            <a:r>
              <a:rPr lang="en-US" dirty="0"/>
              <a:t>; </a:t>
            </a:r>
            <a:r>
              <a:rPr lang="en-US" dirty="0" err="1"/>
              <a:t>anlatım</a:t>
            </a:r>
            <a:r>
              <a:rPr lang="en-US" dirty="0"/>
              <a:t> </a:t>
            </a:r>
            <a:r>
              <a:rPr lang="en-US" dirty="0" err="1"/>
              <a:t>sanatının</a:t>
            </a:r>
            <a:r>
              <a:rPr lang="en-US" dirty="0"/>
              <a:t> </a:t>
            </a:r>
            <a:r>
              <a:rPr lang="en-US" dirty="0" err="1"/>
              <a:t>ilkelerine</a:t>
            </a:r>
            <a:r>
              <a:rPr lang="en-US" dirty="0"/>
              <a:t>, </a:t>
            </a:r>
            <a:r>
              <a:rPr lang="en-US" dirty="0" err="1"/>
              <a:t>özelliklerine</a:t>
            </a:r>
            <a:r>
              <a:rPr lang="en-US" dirty="0"/>
              <a:t> </a:t>
            </a:r>
            <a:r>
              <a:rPr lang="en-US" dirty="0" err="1"/>
              <a:t>uygunluğuyla</a:t>
            </a:r>
            <a:r>
              <a:rPr lang="en-US" dirty="0"/>
              <a:t> </a:t>
            </a:r>
            <a:r>
              <a:rPr lang="en-US" dirty="0" err="1"/>
              <a:t>oluşur</a:t>
            </a:r>
            <a:r>
              <a:rPr lang="en-US" dirty="0"/>
              <a:t>. </a:t>
            </a:r>
            <a:r>
              <a:rPr lang="en-US" dirty="0" err="1"/>
              <a:t>Günlüklerin</a:t>
            </a:r>
            <a:r>
              <a:rPr lang="en-US" dirty="0"/>
              <a:t> </a:t>
            </a:r>
            <a:r>
              <a:rPr lang="en-US" dirty="0" err="1"/>
              <a:t>günlüğü</a:t>
            </a:r>
            <a:r>
              <a:rPr lang="en-US" dirty="0"/>
              <a:t> </a:t>
            </a:r>
            <a:r>
              <a:rPr lang="en-US" dirty="0" err="1"/>
              <a:t>yazanların</a:t>
            </a:r>
            <a:r>
              <a:rPr lang="en-US" dirty="0"/>
              <a:t> </a:t>
            </a:r>
            <a:r>
              <a:rPr lang="en-US" dirty="0" err="1"/>
              <a:t>yaşamlarına</a:t>
            </a:r>
            <a:r>
              <a:rPr lang="en-US" dirty="0"/>
              <a:t> </a:t>
            </a:r>
            <a:r>
              <a:rPr lang="en-US" dirty="0" err="1"/>
              <a:t>ve</a:t>
            </a:r>
            <a:r>
              <a:rPr lang="en-US" dirty="0"/>
              <a:t> </a:t>
            </a:r>
            <a:r>
              <a:rPr lang="en-US" dirty="0" err="1"/>
              <a:t>yaşadıkları</a:t>
            </a:r>
            <a:r>
              <a:rPr lang="en-US" dirty="0"/>
              <a:t> </a:t>
            </a:r>
            <a:r>
              <a:rPr lang="en-US" dirty="0" err="1"/>
              <a:t>döneme</a:t>
            </a:r>
            <a:r>
              <a:rPr lang="en-US" dirty="0"/>
              <a:t> </a:t>
            </a:r>
            <a:r>
              <a:rPr lang="en-US" dirty="0" err="1"/>
              <a:t>ışık</a:t>
            </a:r>
            <a:r>
              <a:rPr lang="en-US" dirty="0"/>
              <a:t> </a:t>
            </a:r>
            <a:r>
              <a:rPr lang="en-US" dirty="0" err="1"/>
              <a:t>tuttuğu</a:t>
            </a:r>
            <a:r>
              <a:rPr lang="en-US" dirty="0"/>
              <a:t> </a:t>
            </a:r>
            <a:r>
              <a:rPr lang="en-US" dirty="0" err="1"/>
              <a:t>söylenebilir</a:t>
            </a:r>
            <a:r>
              <a:rPr lang="en-US" dirty="0"/>
              <a:t>.</a:t>
            </a:r>
            <a:endParaRPr lang="tr-TR" dirty="0"/>
          </a:p>
        </p:txBody>
      </p:sp>
    </p:spTree>
    <p:extLst>
      <p:ext uri="{BB962C8B-B14F-4D97-AF65-F5344CB8AC3E}">
        <p14:creationId xmlns:p14="http://schemas.microsoft.com/office/powerpoint/2010/main" val="369594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331640" y="2967335"/>
            <a:ext cx="6624735"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tr-TR" sz="54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YAŞAM ÖYKÜSÜ</a:t>
            </a:r>
          </a:p>
          <a:p>
            <a:pPr algn="ctr"/>
            <a:r>
              <a:rPr lang="tr-TR" sz="54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(BİYOGRAFİ)</a:t>
            </a:r>
            <a:endParaRPr lang="tr-TR" sz="54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68967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80581" y="404664"/>
            <a:ext cx="8424936" cy="6281848"/>
          </a:xfrm>
          <a:prstGeom prst="rect">
            <a:avLst/>
          </a:prstGeom>
        </p:spPr>
        <p:txBody>
          <a:bodyPr wrap="square">
            <a:spAutoFit/>
          </a:bodyPr>
          <a:lstStyle/>
          <a:p>
            <a:pPr algn="just">
              <a:lnSpc>
                <a:spcPct val="150000"/>
              </a:lnSpc>
            </a:pPr>
            <a:r>
              <a:rPr lang="en-US"/>
              <a:t>Yaşam öyküsü; türlü alanlarda tanınmış, kalıcı yapıtlar vermiş, iz bırakmış kişileri</a:t>
            </a:r>
            <a:r>
              <a:rPr lang="tr-TR"/>
              <a:t>n </a:t>
            </a:r>
            <a:r>
              <a:rPr lang="en-US"/>
              <a:t>yaşamlarına, yaptıklarına ilişkin toplu bilgi veren yazıdır.</a:t>
            </a:r>
            <a:endParaRPr lang="tr-TR"/>
          </a:p>
          <a:p>
            <a:pPr algn="just">
              <a:lnSpc>
                <a:spcPct val="150000"/>
              </a:lnSpc>
            </a:pPr>
            <a:r>
              <a:rPr lang="en-US"/>
              <a:t>Tanımdan da anlaşılacağı üzere yaşam öyküsü yazılan kişiler; siyasal, toplumsal, bilimsel, sanatsal açıdan önemli işler yapmış; örnek yapıtlar bırakmış, dönemlerini etkilemiş; bu nedenle de kamuoyunun ya da bir bölümünün ilgisini çeken kişilerdir.</a:t>
            </a:r>
            <a:endParaRPr lang="tr-TR"/>
          </a:p>
          <a:p>
            <a:pPr algn="just">
              <a:lnSpc>
                <a:spcPct val="150000"/>
              </a:lnSpc>
            </a:pPr>
            <a:r>
              <a:rPr lang="en-US"/>
              <a:t>Yazar, sağlıklı bir yaşam öyküsü ortaya koyabilmek için önceden araştırma yapmalı, yaşam öyküsü yazılan kişinin yakınlarıyla (sağsa kendisiyle de) ve onu tanıyanlarla görüşmeli; varsa söz konusu kişi ya da başkaları tarafından yazılmış not, anı, kitap vb. belgeleri toplamalıdır. Kişinin yaşamını anlatan öykü doğru bilgilere ve belgelere dayanmalı, gerçekleri yansıtmalıdır. Yazar, öyküsünü anlattığı kişiye ilişkin yer ve zaman yanlışına düşmemeli, bilgi ve belgeleri bir tarihçi titizliğiyle karşılaştırarak değerlendirmelidir. Çalışmasında söylentilere, yakıştırmalara, belgelenemediği için tartışma yaratacak olay ya da bilgilere yer vermemelidir. Yaşam öyküsü yazarı, yaşamını anlattığı kişiyle olan özel bağların etkisinde kalmadan, duygusallığa kapılmadan elden geldiğince yansız bir tutum takınmalıdır.</a:t>
            </a:r>
            <a:endParaRPr lang="tr-TR"/>
          </a:p>
        </p:txBody>
      </p:sp>
    </p:spTree>
    <p:extLst>
      <p:ext uri="{BB962C8B-B14F-4D97-AF65-F5344CB8AC3E}">
        <p14:creationId xmlns:p14="http://schemas.microsoft.com/office/powerpoint/2010/main" val="65890393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1010</Words>
  <Application>Microsoft Office PowerPoint</Application>
  <PresentationFormat>Ekran Gösterisi (4:3)</PresentationFormat>
  <Paragraphs>36</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Cengizhan Topcu</dc:creator>
  <cp:lastModifiedBy>Cengizhan Topcu</cp:lastModifiedBy>
  <cp:revision>3</cp:revision>
  <dcterms:created xsi:type="dcterms:W3CDTF">2021-01-06T17:08:58Z</dcterms:created>
  <dcterms:modified xsi:type="dcterms:W3CDTF">2021-01-22T14:36:25Z</dcterms:modified>
</cp:coreProperties>
</file>