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7" r:id="rId7"/>
    <p:sldId id="262" r:id="rId8"/>
    <p:sldId id="263" r:id="rId9"/>
    <p:sldId id="269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268605"/>
            <a:ext cx="5154295" cy="5154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0945" y="5652135"/>
            <a:ext cx="1875155" cy="7435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000"/>
              <a:t> </a:t>
            </a:r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岑海飞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80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详情页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detail.html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" y="1825625"/>
            <a:ext cx="641286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6290" y="3634740"/>
            <a:ext cx="4754880" cy="2873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加入购物车和购买数量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获取评论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放大镜效果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购物车</a:t>
            </a:r>
            <a:r>
              <a:rPr lang="en-US" altLang="zh-CN"/>
              <a:t>shopping_car.html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15" y="2018030"/>
            <a:ext cx="5727065" cy="3526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2225" y="2976880"/>
            <a:ext cx="3383280" cy="34220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商品的总价计算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商品的增加减少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checke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不足：页面布局生疏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插件使用不够熟练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思维逻辑不够清晰等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、尽量使用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命名，防止使用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遇到冲突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时刻关注代码重用性，多用封装。</a:t>
            </a:r>
            <a:endParaRPr lang="zh-CN" altLang="en-US" sz="3200" b="0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09035" y="636905"/>
            <a:ext cx="477393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</a:rPr>
              <a:t>奥莱购商城</a:t>
            </a:r>
            <a:endParaRPr lang="zh-CN" altLang="en-US" sz="7200" b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84680" y="2698750"/>
            <a:ext cx="8665210" cy="10058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典型综合性电子商务网站</a:t>
            </a:r>
            <a:endParaRPr lang="zh-CN" altLang="en-US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2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59760" y="4851400"/>
            <a:ext cx="58724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tx2">
                    <a:lumMod val="60000"/>
                    <a:lumOff val="40000"/>
                  </a:schemeClr>
                </a:solidFill>
              </a:rPr>
              <a:t>同类网站：天猫、淘宝、亚马逊</a:t>
            </a:r>
            <a:endParaRPr lang="zh-CN" altLang="en-US" sz="32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9730" y="252285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Bootstrap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jQuery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JQuery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-Cookie</a:t>
            </a:r>
            <a:endParaRPr lang="en-US" altLang="zh-CN" b="0" cap="none" spc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</a:t>
            </a:r>
            <a:r>
              <a:rPr lang="zh-CN" altLang="en-US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JQuery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-Validation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表单插件</a:t>
            </a:r>
            <a:endParaRPr lang="zh-CN" altLang="en-US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Layer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弹窗插件</a:t>
            </a:r>
            <a:endParaRPr lang="zh-CN" altLang="en-US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Font-awesome 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图标</a:t>
            </a:r>
            <a:endParaRPr lang="zh-CN" altLang="en-US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7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fly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购物车飞入效果</a:t>
            </a:r>
            <a:endParaRPr lang="zh-CN" altLang="en-US" b="0" cap="none" spc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420" y="264795"/>
            <a:ext cx="3840480" cy="12661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使用插件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30090" cy="132588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主页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index.html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85" y="1691005"/>
            <a:ext cx="7332345" cy="3964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62010" y="3308350"/>
            <a:ext cx="3230880" cy="3181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基本布局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图片轮播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侧边栏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倒计时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登录状态提示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heel spokes="2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难点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2135"/>
            <a:ext cx="10515600" cy="4351338"/>
          </a:xfrm>
        </p:spPr>
        <p:txBody>
          <a:bodyPr/>
          <a:p>
            <a:r>
              <a:rPr lang="zh-CN" altLang="en-US"/>
              <a:t>使用插件实现多个倒计时功能，只有第一个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能实现效果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解决方案：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上网查询</a:t>
            </a:r>
            <a:endParaRPr lang="zh-CN" altLang="en-US"/>
          </a:p>
        </p:txBody>
      </p:sp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注册页面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signup.html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95" y="1825625"/>
            <a:ext cx="431990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72175" y="3613150"/>
            <a:ext cx="3027680" cy="25641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表单验证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随机生成验证码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基本功能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登录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login.html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2290"/>
            <a:ext cx="451421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50280" y="4267200"/>
            <a:ext cx="3027680" cy="15887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用户名密码必填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验证是否注册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难点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63190"/>
            <a:ext cx="10515600" cy="2961640"/>
          </a:xfrm>
        </p:spPr>
        <p:txBody>
          <a:bodyPr/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获取不到注册页所注册的用户名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解决办法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询问同学、上网查询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8070"/>
          </a:xfrm>
        </p:spPr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列表页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list.html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515" y="1774190"/>
            <a:ext cx="678751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9675" y="3570605"/>
            <a:ext cx="4297680" cy="31476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json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获取数据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加入购物车飞入效果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上下页功能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演示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楷体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主页index.html</vt:lpstr>
      <vt:lpstr>难点</vt:lpstr>
      <vt:lpstr>注册页面signup.html</vt:lpstr>
      <vt:lpstr>登录login.html</vt:lpstr>
      <vt:lpstr>难点</vt:lpstr>
      <vt:lpstr>列表页list.html</vt:lpstr>
      <vt:lpstr>详情页detail.html</vt:lpstr>
      <vt:lpstr>购物车shopping_car.html</vt:lpstr>
      <vt:lpstr>总结：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2015-05-05T08:02:00Z</dcterms:created>
  <dcterms:modified xsi:type="dcterms:W3CDTF">2016-12-07T12:46:33Z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