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61" r:id="rId6"/>
    <p:sldId id="267" r:id="rId7"/>
    <p:sldId id="262" r:id="rId8"/>
    <p:sldId id="263" r:id="rId9"/>
    <p:sldId id="269" r:id="rId10"/>
    <p:sldId id="264" r:id="rId11"/>
    <p:sldId id="265" r:id="rId12"/>
    <p:sldId id="266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6285" y="268605"/>
            <a:ext cx="5154295" cy="51542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20945" y="5652135"/>
            <a:ext cx="1875155" cy="74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4000"/>
              <a:t> 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岑海飞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9800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详情页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detail.html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10" y="1825625"/>
            <a:ext cx="641286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46290" y="3634740"/>
            <a:ext cx="4754880" cy="2873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加入购物车和购买数量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json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获取评论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放大镜效果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购物车</a:t>
            </a:r>
            <a:r>
              <a:rPr lang="en-US" altLang="zh-CN"/>
              <a:t>shopping_car.html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15" y="2018030"/>
            <a:ext cx="5727065" cy="35267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72225" y="2976880"/>
            <a:ext cx="3383280" cy="34220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商品的总价计算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商品的增加减少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checke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总结：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不足：页面布局生疏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插件使用不够熟练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思维逻辑不够清晰等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1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、尽量使用</a:t>
            </a: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命名，防止使用</a:t>
            </a: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遇到冲突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2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时刻关注代码重用性，多用封装。</a:t>
            </a:r>
            <a:endParaRPr lang="zh-CN" altLang="en-US" sz="3200" b="0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  <p:transition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09035" y="636905"/>
            <a:ext cx="477393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</a:rPr>
              <a:t>奥莱购商城</a:t>
            </a:r>
            <a:endParaRPr lang="zh-CN" altLang="en-US" sz="7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84680" y="2698750"/>
            <a:ext cx="8665210" cy="10058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/>
            <a:r>
              <a:rPr lang="zh-CN" alt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典型综合性电子商务网站</a:t>
            </a:r>
            <a:endParaRPr lang="zh-CN" altLang="en-US" sz="6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07970" y="4064635"/>
            <a:ext cx="58724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tx2">
                    <a:lumMod val="60000"/>
                    <a:lumOff val="40000"/>
                  </a:schemeClr>
                </a:solidFill>
              </a:rPr>
              <a:t>同类网站：天猫、淘宝、亚马逊</a:t>
            </a:r>
            <a:endParaRPr lang="zh-CN" altLang="en-US" sz="32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40940" y="5069205"/>
            <a:ext cx="6605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https://github.com/cenhaifei/aolaigou.git</a:t>
            </a:r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62530" y="5940425"/>
            <a:ext cx="6020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http://10.16.151.27:8080/index.html</a:t>
            </a:r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9730" y="2522855"/>
            <a:ext cx="10515600" cy="4351338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Bootstrap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jQuery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3</a:t>
            </a:r>
            <a:r>
              <a:rPr lang="zh-CN" altLang="en-US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、</a:t>
            </a:r>
            <a:r>
              <a:rPr lang="en-US" altLang="zh-CN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JQuery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-Cookie</a:t>
            </a:r>
            <a:endParaRPr lang="en-US" altLang="zh-CN" b="0" cap="none" spc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4</a:t>
            </a:r>
            <a:r>
              <a:rPr lang="zh-CN" altLang="en-US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、</a:t>
            </a:r>
            <a:r>
              <a:rPr lang="en-US" altLang="zh-CN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JQuery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-Validation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表单插件</a:t>
            </a:r>
            <a:endParaRPr lang="zh-CN" altLang="en-US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5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、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Layer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弹窗插件</a:t>
            </a:r>
            <a:endParaRPr lang="zh-CN" altLang="en-US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6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、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Font-awesome 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图标</a:t>
            </a:r>
            <a:endParaRPr lang="zh-CN" altLang="en-US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7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、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fly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购物车飞入效果</a:t>
            </a:r>
            <a:endParaRPr lang="zh-CN" altLang="en-US" b="0" cap="none" spc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95420" y="264795"/>
            <a:ext cx="3840480" cy="12661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使用插件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30090" cy="132588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主页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index.html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185" y="1691005"/>
            <a:ext cx="7332345" cy="3964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62010" y="3308350"/>
            <a:ext cx="3230880" cy="31819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基本布局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图片轮播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侧边栏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倒计时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登录状态提示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heel spokes="2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难点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42135"/>
            <a:ext cx="10515600" cy="4351338"/>
          </a:xfrm>
        </p:spPr>
        <p:txBody>
          <a:bodyPr/>
          <a:p>
            <a:r>
              <a:rPr lang="zh-CN" altLang="en-US"/>
              <a:t>使用插件实现多个倒计时功能，只有第一个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能实现效果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解决方案：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上网查询</a:t>
            </a:r>
            <a:endParaRPr lang="zh-CN" altLang="en-US"/>
          </a:p>
        </p:txBody>
      </p:sp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注册页面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signup.html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795" y="1825625"/>
            <a:ext cx="431990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72175" y="3613150"/>
            <a:ext cx="3027680" cy="25641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表单验证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随机生成验证码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基本功能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登录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login.html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2290"/>
            <a:ext cx="4514215" cy="4351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50280" y="4267200"/>
            <a:ext cx="3027680" cy="15887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用户名密码必填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验证是否注册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难点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63190"/>
            <a:ext cx="10515600" cy="2961640"/>
          </a:xfrm>
        </p:spPr>
        <p:txBody>
          <a:bodyPr/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获取不到注册页所注册的用户名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解决办法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询问同学、上网查询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8070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列表页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list.html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515" y="1774190"/>
            <a:ext cx="678751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59675" y="3570605"/>
            <a:ext cx="4297680" cy="31476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json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获取数据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加入购物车飞入效果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上下页功能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WPS 演示</Application>
  <PresentationFormat>宽屏</PresentationFormat>
  <Paragraphs>100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楷体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主页index.html</vt:lpstr>
      <vt:lpstr>难点</vt:lpstr>
      <vt:lpstr>注册页面signup.html</vt:lpstr>
      <vt:lpstr>登录login.html</vt:lpstr>
      <vt:lpstr>难点</vt:lpstr>
      <vt:lpstr>列表页list.html</vt:lpstr>
      <vt:lpstr>详情页detail.html</vt:lpstr>
      <vt:lpstr>购物车shopping_car.html</vt:lpstr>
      <vt:lpstr>总结：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8</cp:revision>
  <dcterms:created xsi:type="dcterms:W3CDTF">2015-05-05T08:02:00Z</dcterms:created>
  <dcterms:modified xsi:type="dcterms:W3CDTF">2016-12-08T00:58:11Z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