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8" r:id="rId3"/>
    <p:sldId id="277" r:id="rId4"/>
    <p:sldId id="280" r:id="rId5"/>
    <p:sldId id="285" r:id="rId6"/>
    <p:sldId id="282" r:id="rId7"/>
    <p:sldId id="283" r:id="rId8"/>
    <p:sldId id="284" r:id="rId9"/>
    <p:sldId id="28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 autoAdjust="0"/>
    <p:restoredTop sz="74373"/>
  </p:normalViewPr>
  <p:slideViewPr>
    <p:cSldViewPr snapToGrid="0">
      <p:cViewPr varScale="1">
        <p:scale>
          <a:sx n="51" d="100"/>
          <a:sy n="5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D5B98-CF2E-4100-880E-6123CAFA8220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endParaRPr lang="tr-TR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algn="ctr"/>
          <a:r>
            <a:rPr lang="tr-TR" sz="1200" b="1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</a:t>
          </a:r>
          <a:r>
            <a:rPr lang="tr-TR" sz="1200" b="1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pPr algn="ctr"/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pPr algn="ctr"/>
          <a:endParaRPr lang="en-US"/>
        </a:p>
      </dgm:t>
    </dgm:pt>
    <dgm:pt modelId="{E909710A-7E79-4607-A504-270FF0602216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endParaRPr lang="tr-TR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algn="ctr"/>
          <a:r>
            <a:rPr lang="tr-TR" sz="1200" b="1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pPr algn="ctr"/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pPr algn="ctr"/>
          <a:endParaRPr lang="en-US"/>
        </a:p>
      </dgm:t>
    </dgm:pt>
    <dgm:pt modelId="{458F14C8-25EE-4F89-8711-8D0D34844906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8CC8B88A-F3D8-4584-A51F-CA090F5ADD00}" type="parTrans" cxnId="{6C7CE66E-C150-425C-BD59-C121419A4885}">
      <dgm:prSet/>
      <dgm:spPr/>
      <dgm:t>
        <a:bodyPr/>
        <a:lstStyle/>
        <a:p>
          <a:pPr algn="ctr"/>
          <a:endParaRPr lang="tr-TR"/>
        </a:p>
      </dgm:t>
    </dgm:pt>
    <dgm:pt modelId="{58185B82-06E0-4036-8918-44151A9FB1BA}" type="sibTrans" cxnId="{6C7CE66E-C150-425C-BD59-C121419A4885}">
      <dgm:prSet/>
      <dgm:spPr/>
      <dgm:t>
        <a:bodyPr/>
        <a:lstStyle/>
        <a:p>
          <a:pPr algn="ctr"/>
          <a:endParaRPr lang="tr-TR"/>
        </a:p>
      </dgm:t>
    </dgm:pt>
    <dgm:pt modelId="{F86B2C3D-11A7-47DA-A0C0-C0933510EB1E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EE2A27D0-A146-4603-B59E-4B6EF6820C5D}" type="parTrans" cxnId="{8D0DCB64-91DE-43F5-936F-D9294A853950}">
      <dgm:prSet/>
      <dgm:spPr/>
      <dgm:t>
        <a:bodyPr/>
        <a:lstStyle/>
        <a:p>
          <a:pPr algn="ctr"/>
          <a:endParaRPr lang="tr-TR"/>
        </a:p>
      </dgm:t>
    </dgm:pt>
    <dgm:pt modelId="{F4F6A001-1261-41E7-AB6E-06F86B80B9A3}" type="sibTrans" cxnId="{8D0DCB64-91DE-43F5-936F-D9294A853950}">
      <dgm:prSet/>
      <dgm:spPr/>
      <dgm:t>
        <a:bodyPr/>
        <a:lstStyle/>
        <a:p>
          <a:pPr algn="ctr"/>
          <a:endParaRPr lang="tr-TR"/>
        </a:p>
      </dgm:t>
    </dgm:pt>
    <dgm:pt modelId="{149C40EE-C432-4D68-A4B8-9B993A964DBA}">
      <dgm:prSet phldrT="[Text]"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FAE39FDD-A76D-4745-97FB-AF9D7263B4A4}" type="parTrans" cxnId="{25D737DA-FCF2-4815-93BB-6836B259EA6C}">
      <dgm:prSet/>
      <dgm:spPr/>
      <dgm:t>
        <a:bodyPr/>
        <a:lstStyle/>
        <a:p>
          <a:pPr algn="ctr"/>
          <a:endParaRPr lang="tr-TR"/>
        </a:p>
      </dgm:t>
    </dgm:pt>
    <dgm:pt modelId="{1C50CF72-D1B9-4817-A706-9DA868A2CC61}" type="sibTrans" cxnId="{25D737DA-FCF2-4815-93BB-6836B259EA6C}">
      <dgm:prSet/>
      <dgm:spPr/>
      <dgm:t>
        <a:bodyPr/>
        <a:lstStyle/>
        <a:p>
          <a:pPr algn="ctr"/>
          <a:endParaRPr lang="tr-TR"/>
        </a:p>
      </dgm:t>
    </dgm:pt>
    <dgm:pt modelId="{634C9101-ABA8-4C2E-9583-95A8336EC460}">
      <dgm:prSet custT="1"/>
      <dgm:spPr/>
      <dgm:t>
        <a:bodyPr/>
        <a:lstStyle/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tr-TR" sz="1200" b="1" dirty="0">
            <a:solidFill>
              <a:srgbClr val="FF0000"/>
            </a:solidFill>
          </a:endParaRPr>
        </a:p>
      </dgm:t>
    </dgm:pt>
    <dgm:pt modelId="{3024AA86-C0E1-4B2F-89DE-F670244F2023}" type="sibTrans" cxnId="{34434E70-02BF-4BF1-A8AB-FF9965AEE432}">
      <dgm:prSet/>
      <dgm:spPr/>
      <dgm:t>
        <a:bodyPr/>
        <a:lstStyle/>
        <a:p>
          <a:endParaRPr lang="tr-TR"/>
        </a:p>
      </dgm:t>
    </dgm:pt>
    <dgm:pt modelId="{B428D7B5-75E9-4253-93A6-40AB4B6A5605}" type="parTrans" cxnId="{34434E70-02BF-4BF1-A8AB-FF9965AEE432}">
      <dgm:prSet/>
      <dgm:spPr/>
      <dgm:t>
        <a:bodyPr/>
        <a:lstStyle/>
        <a:p>
          <a:endParaRPr lang="tr-TR"/>
        </a:p>
      </dgm:t>
    </dgm:pt>
    <dgm:pt modelId="{3E0CAE78-453F-4A01-AFD2-E6F0D25C73F8}">
      <dgm:prSet custT="1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cleaning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making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ready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endParaRPr lang="tr-TR" sz="1600" b="1" dirty="0">
            <a:solidFill>
              <a:schemeClr val="tx2"/>
            </a:solidFill>
          </a:endParaRPr>
        </a:p>
      </dgm:t>
    </dgm:pt>
    <dgm:pt modelId="{8AD70C7C-E534-4E5A-B0AF-21064555961F}" type="sibTrans" cxnId="{CF0E96A4-BE4B-4644-ACF4-C634B5C1F9F2}">
      <dgm:prSet/>
      <dgm:spPr/>
      <dgm:t>
        <a:bodyPr/>
        <a:lstStyle/>
        <a:p>
          <a:endParaRPr lang="tr-TR"/>
        </a:p>
      </dgm:t>
    </dgm:pt>
    <dgm:pt modelId="{30257216-EF32-4CED-BC59-89FEC98B51D0}" type="parTrans" cxnId="{CF0E96A4-BE4B-4644-ACF4-C634B5C1F9F2}">
      <dgm:prSet/>
      <dgm:spPr/>
      <dgm:t>
        <a:bodyPr/>
        <a:lstStyle/>
        <a:p>
          <a:endParaRPr lang="tr-TR"/>
        </a:p>
      </dgm:t>
    </dgm:pt>
    <dgm:pt modelId="{250D2B32-A46A-4F6A-A687-753B08277A66}">
      <dgm:prSet custT="1"/>
      <dgm:spPr/>
      <dgm:t>
        <a:bodyPr/>
        <a:lstStyle/>
        <a:p>
          <a:endParaRPr lang="tr-TR" sz="1600" b="1" cap="none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Descriptive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categorization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variables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explaining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dirty="0">
            <a:solidFill>
              <a:schemeClr val="tx2"/>
            </a:solidFill>
          </a:endParaRPr>
        </a:p>
      </dgm:t>
    </dgm:pt>
    <dgm:pt modelId="{0C628033-FD89-423E-A708-80FB00BEDB73}" type="parTrans" cxnId="{8F01986B-2C63-4019-8901-44887026145C}">
      <dgm:prSet/>
      <dgm:spPr/>
      <dgm:t>
        <a:bodyPr/>
        <a:lstStyle/>
        <a:p>
          <a:endParaRPr lang="tr-TR"/>
        </a:p>
      </dgm:t>
    </dgm:pt>
    <dgm:pt modelId="{531CC271-F073-4778-B693-5E2EDEA58720}" type="sibTrans" cxnId="{8F01986B-2C63-4019-8901-44887026145C}">
      <dgm:prSet/>
      <dgm:spPr/>
      <dgm:t>
        <a:bodyPr/>
        <a:lstStyle/>
        <a:p>
          <a:endParaRPr lang="tr-TR"/>
        </a:p>
      </dgm:t>
    </dgm:pt>
    <dgm:pt modelId="{4654AFFF-7543-4942-90CA-A4F1FFDABB00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Exploratory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visualization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relations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between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dirty="0">
            <a:solidFill>
              <a:schemeClr val="tx2"/>
            </a:solidFill>
          </a:endParaRPr>
        </a:p>
      </dgm:t>
    </dgm:pt>
    <dgm:pt modelId="{F1258AD8-B227-4247-94F5-C27A794BD933}" type="parTrans" cxnId="{D0F8D542-430D-475B-943C-489986154CF0}">
      <dgm:prSet/>
      <dgm:spPr/>
      <dgm:t>
        <a:bodyPr/>
        <a:lstStyle/>
        <a:p>
          <a:endParaRPr lang="tr-TR"/>
        </a:p>
      </dgm:t>
    </dgm:pt>
    <dgm:pt modelId="{532E17D1-D11F-4CEC-B624-18A725D17CD8}" type="sibTrans" cxnId="{D0F8D542-430D-475B-943C-489986154CF0}">
      <dgm:prSet/>
      <dgm:spPr/>
      <dgm:t>
        <a:bodyPr/>
        <a:lstStyle/>
        <a:p>
          <a:endParaRPr lang="tr-TR"/>
        </a:p>
      </dgm:t>
    </dgm:pt>
    <dgm:pt modelId="{5B9D0DB6-4B95-4CCE-9D6F-283432CBEE3E}">
      <dgm:prSet custT="1"/>
      <dgm:spPr/>
      <dgm:t>
        <a:bodyPr/>
        <a:lstStyle/>
        <a:p>
          <a:endParaRPr lang="tr-TR" sz="1200" dirty="0"/>
        </a:p>
      </dgm:t>
    </dgm:pt>
    <dgm:pt modelId="{C639E1F3-03E0-4B8B-9EEE-70522C2EBB56}" type="parTrans" cxnId="{0B705A86-8F94-4F49-87B7-3B054ACF6DD8}">
      <dgm:prSet/>
      <dgm:spPr/>
      <dgm:t>
        <a:bodyPr/>
        <a:lstStyle/>
        <a:p>
          <a:endParaRPr lang="tr-TR"/>
        </a:p>
      </dgm:t>
    </dgm:pt>
    <dgm:pt modelId="{E477DA74-8773-45DB-9BD5-DB1D64D60A22}" type="sibTrans" cxnId="{0B705A86-8F94-4F49-87B7-3B054ACF6DD8}">
      <dgm:prSet/>
      <dgm:spPr/>
      <dgm:t>
        <a:bodyPr/>
        <a:lstStyle/>
        <a:p>
          <a:endParaRPr lang="tr-TR"/>
        </a:p>
      </dgm:t>
    </dgm:pt>
    <dgm:pt modelId="{45D7B361-BD66-4852-917E-B679288A1151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Design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machine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learning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algorithms</a:t>
          </a:r>
          <a:endParaRPr lang="tr-TR" sz="1600" dirty="0">
            <a:solidFill>
              <a:schemeClr val="tx2"/>
            </a:solidFill>
          </a:endParaRPr>
        </a:p>
      </dgm:t>
    </dgm:pt>
    <dgm:pt modelId="{CCDE9F39-B583-45B9-A1FA-D7EFD8DD79FB}" type="parTrans" cxnId="{0C28C2CF-5839-4F9B-A755-C4F851762D6A}">
      <dgm:prSet/>
      <dgm:spPr/>
      <dgm:t>
        <a:bodyPr/>
        <a:lstStyle/>
        <a:p>
          <a:endParaRPr lang="tr-TR"/>
        </a:p>
      </dgm:t>
    </dgm:pt>
    <dgm:pt modelId="{003FDE15-1DB3-4DBF-9432-69C64FB5D2EC}" type="sibTrans" cxnId="{0C28C2CF-5839-4F9B-A755-C4F851762D6A}">
      <dgm:prSet/>
      <dgm:spPr/>
      <dgm:t>
        <a:bodyPr/>
        <a:lstStyle/>
        <a:p>
          <a:endParaRPr lang="tr-TR"/>
        </a:p>
      </dgm:t>
    </dgm:pt>
    <dgm:pt modelId="{1A4953FF-7B8E-43A3-BF6C-C47BEC803002}">
      <dgm:prSet custT="1"/>
      <dgm:spPr/>
      <dgm:t>
        <a:bodyPr/>
        <a:lstStyle/>
        <a:p>
          <a:endParaRPr lang="tr-TR" sz="1600" dirty="0"/>
        </a:p>
      </dgm:t>
    </dgm:pt>
    <dgm:pt modelId="{189BA125-38FA-4C13-93A6-6E1F0035C0FE}" type="parTrans" cxnId="{06B6D039-562C-4042-BCBB-363689802BFF}">
      <dgm:prSet/>
      <dgm:spPr/>
      <dgm:t>
        <a:bodyPr/>
        <a:lstStyle/>
        <a:p>
          <a:endParaRPr lang="tr-TR"/>
        </a:p>
      </dgm:t>
    </dgm:pt>
    <dgm:pt modelId="{33DF91B7-CA0D-46AE-BD4A-1389BC8CFEAC}" type="sibTrans" cxnId="{06B6D039-562C-4042-BCBB-363689802BFF}">
      <dgm:prSet/>
      <dgm:spPr/>
      <dgm:t>
        <a:bodyPr/>
        <a:lstStyle/>
        <a:p>
          <a:endParaRPr lang="tr-TR"/>
        </a:p>
      </dgm:t>
    </dgm:pt>
    <dgm:pt modelId="{329713FF-0890-4A40-AB17-F467CDA685DC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prediction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models</a:t>
          </a:r>
          <a:endParaRPr lang="tr-TR" sz="1600" dirty="0">
            <a:solidFill>
              <a:schemeClr val="tx2"/>
            </a:solidFill>
          </a:endParaRPr>
        </a:p>
      </dgm:t>
    </dgm:pt>
    <dgm:pt modelId="{9F5B7187-5D98-4D9B-A3ED-AD5016E29E5E}" type="parTrans" cxnId="{BC2A8BA3-957B-4A84-9350-D4B4C659FF7E}">
      <dgm:prSet/>
      <dgm:spPr/>
      <dgm:t>
        <a:bodyPr/>
        <a:lstStyle/>
        <a:p>
          <a:endParaRPr lang="tr-TR"/>
        </a:p>
      </dgm:t>
    </dgm:pt>
    <dgm:pt modelId="{4BB64F5C-1C0F-4E1E-B2ED-C67D2D361924}" type="sibTrans" cxnId="{BC2A8BA3-957B-4A84-9350-D4B4C659FF7E}">
      <dgm:prSet/>
      <dgm:spPr/>
      <dgm:t>
        <a:bodyPr/>
        <a:lstStyle/>
        <a:p>
          <a:endParaRPr lang="tr-TR"/>
        </a:p>
      </dgm:t>
    </dgm:pt>
    <dgm:pt modelId="{C3796ACC-FC5F-425D-8749-61DF9320F7CD}">
      <dgm:prSet custT="1"/>
      <dgm:spPr/>
      <dgm:t>
        <a:bodyPr/>
        <a:lstStyle/>
        <a:p>
          <a:endParaRPr lang="tr-TR" sz="1600" dirty="0">
            <a:solidFill>
              <a:schemeClr val="tx2"/>
            </a:solidFill>
          </a:endParaRPr>
        </a:p>
      </dgm:t>
    </dgm:pt>
    <dgm:pt modelId="{7B5447B4-26D8-41AE-8B4D-D9E7D2F4438B}" type="parTrans" cxnId="{53B80C18-A911-4612-8CD9-9C8A00FA0EC2}">
      <dgm:prSet/>
      <dgm:spPr/>
      <dgm:t>
        <a:bodyPr/>
        <a:lstStyle/>
        <a:p>
          <a:endParaRPr lang="tr-TR"/>
        </a:p>
      </dgm:t>
    </dgm:pt>
    <dgm:pt modelId="{BA4D99A0-AFC8-497A-B6DC-F976C9FF1891}" type="sibTrans" cxnId="{53B80C18-A911-4612-8CD9-9C8A00FA0EC2}">
      <dgm:prSet/>
      <dgm:spPr/>
      <dgm:t>
        <a:bodyPr/>
        <a:lstStyle/>
        <a:p>
          <a:endParaRPr lang="tr-TR"/>
        </a:p>
      </dgm:t>
    </dgm:pt>
    <dgm:pt modelId="{5C993540-FCBB-45B4-863E-067A344BE2D0}">
      <dgm:prSet custT="1"/>
      <dgm:spPr/>
      <dgm:t>
        <a:bodyPr/>
        <a:lstStyle/>
        <a:p>
          <a:endParaRPr lang="tr-TR" sz="1600" b="1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prototypes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real</a:t>
          </a:r>
          <a:r>
            <a:rPr lang="tr-TR" sz="1600" b="1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world</a:t>
          </a:r>
          <a:endParaRPr lang="tr-TR" sz="1600" dirty="0">
            <a:solidFill>
              <a:schemeClr val="tx2"/>
            </a:solidFill>
          </a:endParaRPr>
        </a:p>
      </dgm:t>
    </dgm:pt>
    <dgm:pt modelId="{48A2B1FB-ECA0-42E1-83D1-223953E01555}" type="parTrans" cxnId="{A30ECA1C-3D82-42D1-8499-CFE1DDFC4E99}">
      <dgm:prSet/>
      <dgm:spPr/>
      <dgm:t>
        <a:bodyPr/>
        <a:lstStyle/>
        <a:p>
          <a:endParaRPr lang="tr-TR"/>
        </a:p>
      </dgm:t>
    </dgm:pt>
    <dgm:pt modelId="{00E60781-6046-4C4F-A9C9-11657DAD1DED}" type="sibTrans" cxnId="{A30ECA1C-3D82-42D1-8499-CFE1DDFC4E99}">
      <dgm:prSet/>
      <dgm:spPr/>
      <dgm:t>
        <a:bodyPr/>
        <a:lstStyle/>
        <a:p>
          <a:endParaRPr lang="tr-TR"/>
        </a:p>
      </dgm:t>
    </dgm:pt>
    <dgm:pt modelId="{CF75AB1D-F8B1-4C56-9C07-A78FE5EE62BE}">
      <dgm:prSet custT="1"/>
      <dgm:spPr/>
      <dgm:t>
        <a:bodyPr/>
        <a:lstStyle/>
        <a:p>
          <a:endParaRPr lang="tr-TR" sz="1600" dirty="0">
            <a:solidFill>
              <a:schemeClr val="tx2"/>
            </a:solidFill>
          </a:endParaRPr>
        </a:p>
      </dgm:t>
    </dgm:pt>
    <dgm:pt modelId="{C3E30EFC-FCEB-41EF-BE1D-FA896CA9E9D2}" type="parTrans" cxnId="{D1E630DD-1C4E-4A29-816A-3743894DD9D4}">
      <dgm:prSet/>
      <dgm:spPr/>
      <dgm:t>
        <a:bodyPr/>
        <a:lstStyle/>
        <a:p>
          <a:endParaRPr lang="tr-TR"/>
        </a:p>
      </dgm:t>
    </dgm:pt>
    <dgm:pt modelId="{30DEC5DD-01EA-447E-B2D7-BAFC295C9F34}" type="sibTrans" cxnId="{D1E630DD-1C4E-4A29-816A-3743894DD9D4}">
      <dgm:prSet/>
      <dgm:spPr/>
      <dgm:t>
        <a:bodyPr/>
        <a:lstStyle/>
        <a:p>
          <a:endParaRPr lang="tr-TR"/>
        </a:p>
      </dgm:t>
    </dgm:pt>
    <dgm:pt modelId="{BF6D6E22-F8C1-412A-8DE4-DE4171208808}">
      <dgm:prSet custT="1"/>
      <dgm:spPr>
        <a:solidFill>
          <a:schemeClr val="accent1">
            <a:hueOff val="0"/>
            <a:satOff val="0"/>
            <a:lumOff val="0"/>
            <a:alpha val="24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tr-TR" sz="1200" b="1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gm:t>
    </dgm:pt>
    <dgm:pt modelId="{391707F3-13DB-4E42-9537-E994233B6739}" type="sibTrans" cxnId="{4EFAA9C9-3DDE-40D3-AC2F-2AB44645CB18}">
      <dgm:prSet/>
      <dgm:spPr/>
      <dgm:t>
        <a:bodyPr/>
        <a:lstStyle/>
        <a:p>
          <a:pPr algn="ctr"/>
          <a:endParaRPr lang="en-US"/>
        </a:p>
      </dgm:t>
    </dgm:pt>
    <dgm:pt modelId="{0B719AC5-FD1C-4E3D-A8E4-914F06CFCD7B}" type="parTrans" cxnId="{4EFAA9C9-3DDE-40D3-AC2F-2AB44645CB18}">
      <dgm:prSet/>
      <dgm:spPr/>
      <dgm:t>
        <a:bodyPr/>
        <a:lstStyle/>
        <a:p>
          <a:pPr algn="ctr"/>
          <a:endParaRPr lang="en-US"/>
        </a:p>
      </dgm:t>
    </dgm:pt>
    <dgm:pt modelId="{CF7FB0C2-1658-45FF-8143-4356727D1960}" type="pres">
      <dgm:prSet presAssocID="{9F8873B5-0A23-4B7F-AD20-589AF1D0E1D0}" presName="linearFlow" presStyleCnt="0">
        <dgm:presLayoutVars>
          <dgm:dir/>
          <dgm:animLvl val="lvl"/>
          <dgm:resizeHandles val="exact"/>
        </dgm:presLayoutVars>
      </dgm:prSet>
      <dgm:spPr/>
    </dgm:pt>
    <dgm:pt modelId="{2C2B4ECB-2260-43D3-8F88-60AB176D56CC}" type="pres">
      <dgm:prSet presAssocID="{55DD5B98-CF2E-4100-880E-6123CAFA8220}" presName="composite" presStyleCnt="0"/>
      <dgm:spPr/>
    </dgm:pt>
    <dgm:pt modelId="{09D443C3-67BE-4338-8DA7-EB33ACB8AC4E}" type="pres">
      <dgm:prSet presAssocID="{55DD5B98-CF2E-4100-880E-6123CAFA8220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C28B3DFA-9BB8-4FE7-97E3-FDD8C5983972}" type="pres">
      <dgm:prSet presAssocID="{55DD5B98-CF2E-4100-880E-6123CAFA8220}" presName="descendantText" presStyleLbl="alignAcc1" presStyleIdx="0" presStyleCnt="6">
        <dgm:presLayoutVars>
          <dgm:bulletEnabled val="1"/>
        </dgm:presLayoutVars>
      </dgm:prSet>
      <dgm:spPr/>
    </dgm:pt>
    <dgm:pt modelId="{E43BF6B1-79F8-4356-9749-B2A0CD844AA3}" type="pres">
      <dgm:prSet presAssocID="{F86432C1-550A-4D90-AB1E-48F467DF4FC2}" presName="sp" presStyleCnt="0"/>
      <dgm:spPr/>
    </dgm:pt>
    <dgm:pt modelId="{548232AC-36BA-4960-8297-7BE6F626CE2C}" type="pres">
      <dgm:prSet presAssocID="{E909710A-7E79-4607-A504-270FF0602216}" presName="composite" presStyleCnt="0"/>
      <dgm:spPr/>
    </dgm:pt>
    <dgm:pt modelId="{7FA6CADB-800E-48EB-B871-A1C41425880E}" type="pres">
      <dgm:prSet presAssocID="{E909710A-7E79-4607-A504-270FF060221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46FEB3F2-1629-4928-ACD9-A49A9E5DE15B}" type="pres">
      <dgm:prSet presAssocID="{E909710A-7E79-4607-A504-270FF0602216}" presName="descendantText" presStyleLbl="alignAcc1" presStyleIdx="1" presStyleCnt="6" custScaleY="94147">
        <dgm:presLayoutVars>
          <dgm:bulletEnabled val="1"/>
        </dgm:presLayoutVars>
      </dgm:prSet>
      <dgm:spPr/>
    </dgm:pt>
    <dgm:pt modelId="{DD7B4248-C566-432E-9A96-6C036390B20E}" type="pres">
      <dgm:prSet presAssocID="{92D5A648-23B8-43BE-93DA-9500AFD06D2D}" presName="sp" presStyleCnt="0"/>
      <dgm:spPr/>
    </dgm:pt>
    <dgm:pt modelId="{2115587C-0CD8-44C3-BE80-94FA3031FFE5}" type="pres">
      <dgm:prSet presAssocID="{BF6D6E22-F8C1-412A-8DE4-DE4171208808}" presName="composite" presStyleCnt="0"/>
      <dgm:spPr/>
    </dgm:pt>
    <dgm:pt modelId="{420355F3-88F5-4C72-99F1-99730644C8E9}" type="pres">
      <dgm:prSet presAssocID="{BF6D6E22-F8C1-412A-8DE4-DE4171208808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41426816-3BEF-4797-ACD9-2979DD7C3404}" type="pres">
      <dgm:prSet presAssocID="{BF6D6E22-F8C1-412A-8DE4-DE4171208808}" presName="descendantText" presStyleLbl="alignAcc1" presStyleIdx="2" presStyleCnt="6" custScaleY="110023">
        <dgm:presLayoutVars>
          <dgm:bulletEnabled val="1"/>
        </dgm:presLayoutVars>
      </dgm:prSet>
      <dgm:spPr/>
    </dgm:pt>
    <dgm:pt modelId="{191E1F29-4F26-46D3-9FF0-075869E7D856}" type="pres">
      <dgm:prSet presAssocID="{391707F3-13DB-4E42-9537-E994233B6739}" presName="sp" presStyleCnt="0"/>
      <dgm:spPr/>
    </dgm:pt>
    <dgm:pt modelId="{8400AAF4-97CC-4AD0-A9DF-73AFA1B032FA}" type="pres">
      <dgm:prSet presAssocID="{458F14C8-25EE-4F89-8711-8D0D34844906}" presName="composite" presStyleCnt="0"/>
      <dgm:spPr/>
    </dgm:pt>
    <dgm:pt modelId="{827A9AA9-0284-45A0-8316-6C6B031414BE}" type="pres">
      <dgm:prSet presAssocID="{458F14C8-25EE-4F89-8711-8D0D34844906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0F12D36-B504-4DED-A8DA-BC30631D2C19}" type="pres">
      <dgm:prSet presAssocID="{458F14C8-25EE-4F89-8711-8D0D34844906}" presName="descendantText" presStyleLbl="alignAcc1" presStyleIdx="3" presStyleCnt="6">
        <dgm:presLayoutVars>
          <dgm:bulletEnabled val="1"/>
        </dgm:presLayoutVars>
      </dgm:prSet>
      <dgm:spPr/>
    </dgm:pt>
    <dgm:pt modelId="{850B66F3-9740-4CBD-AD09-093DC1050250}" type="pres">
      <dgm:prSet presAssocID="{58185B82-06E0-4036-8918-44151A9FB1BA}" presName="sp" presStyleCnt="0"/>
      <dgm:spPr/>
    </dgm:pt>
    <dgm:pt modelId="{BCE51182-E3C1-4348-B695-878A005F3EF7}" type="pres">
      <dgm:prSet presAssocID="{F86B2C3D-11A7-47DA-A0C0-C0933510EB1E}" presName="composite" presStyleCnt="0"/>
      <dgm:spPr/>
    </dgm:pt>
    <dgm:pt modelId="{B7D9FC0A-40BB-4E42-A027-7E2EDEB58181}" type="pres">
      <dgm:prSet presAssocID="{F86B2C3D-11A7-47DA-A0C0-C0933510EB1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B7F6050-D795-44DE-9A81-1001D9FFB38D}" type="pres">
      <dgm:prSet presAssocID="{F86B2C3D-11A7-47DA-A0C0-C0933510EB1E}" presName="descendantText" presStyleLbl="alignAcc1" presStyleIdx="4" presStyleCnt="6" custLinFactNeighborX="-220" custLinFactNeighborY="6135">
        <dgm:presLayoutVars>
          <dgm:bulletEnabled val="1"/>
        </dgm:presLayoutVars>
      </dgm:prSet>
      <dgm:spPr/>
    </dgm:pt>
    <dgm:pt modelId="{E2A52941-C5F0-414C-ACDF-F7B303EEE719}" type="pres">
      <dgm:prSet presAssocID="{F4F6A001-1261-41E7-AB6E-06F86B80B9A3}" presName="sp" presStyleCnt="0"/>
      <dgm:spPr/>
    </dgm:pt>
    <dgm:pt modelId="{DBF53C4B-765C-4E2C-ABA2-26A5C8BFA728}" type="pres">
      <dgm:prSet presAssocID="{149C40EE-C432-4D68-A4B8-9B993A964DBA}" presName="composite" presStyleCnt="0"/>
      <dgm:spPr/>
    </dgm:pt>
    <dgm:pt modelId="{21BB873D-9538-40CE-8BF4-FDFBB229D4F9}" type="pres">
      <dgm:prSet presAssocID="{149C40EE-C432-4D68-A4B8-9B993A964DB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32284C8-4CD1-4A05-B906-713B273F4A7E}" type="pres">
      <dgm:prSet presAssocID="{149C40EE-C432-4D68-A4B8-9B993A964DB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30ECA1C-3D82-42D1-8499-CFE1DDFC4E99}" srcId="{149C40EE-C432-4D68-A4B8-9B993A964DBA}" destId="{5C993540-FCBB-45B4-863E-067A344BE2D0}" srcOrd="0" destOrd="0" parTransId="{48A2B1FB-ECA0-42E1-83D1-223953E01555}" sibTransId="{00E60781-6046-4C4F-A9C9-11657DAD1DED}"/>
    <dgm:cxn modelId="{787D700C-3DC9-B14E-AA45-A5A9BC87F4FA}" type="presOf" srcId="{9F8873B5-0A23-4B7F-AD20-589AF1D0E1D0}" destId="{CF7FB0C2-1658-45FF-8143-4356727D1960}" srcOrd="0" destOrd="0" presId="urn:microsoft.com/office/officeart/2005/8/layout/chevron2"/>
    <dgm:cxn modelId="{01086AFB-2431-4DB9-A36B-1DEF96EEAC03}" srcId="{9F8873B5-0A23-4B7F-AD20-589AF1D0E1D0}" destId="{E909710A-7E79-4607-A504-270FF0602216}" srcOrd="1" destOrd="0" parTransId="{2F1B259E-F231-460C-9B4B-33D5B80ED712}" sibTransId="{92D5A648-23B8-43BE-93DA-9500AFD06D2D}"/>
    <dgm:cxn modelId="{86EE9DC5-1104-D743-B567-F5C4D50902C3}" type="presOf" srcId="{329713FF-0890-4A40-AB17-F467CDA685DC}" destId="{3B7F6050-D795-44DE-9A81-1001D9FFB38D}" srcOrd="0" destOrd="0" presId="urn:microsoft.com/office/officeart/2005/8/layout/chevron2"/>
    <dgm:cxn modelId="{93D32E46-DC3E-5941-867E-54D47D83DE2D}" type="presOf" srcId="{458F14C8-25EE-4F89-8711-8D0D34844906}" destId="{827A9AA9-0284-45A0-8316-6C6B031414BE}" srcOrd="0" destOrd="0" presId="urn:microsoft.com/office/officeart/2005/8/layout/chevron2"/>
    <dgm:cxn modelId="{BC2A8BA3-957B-4A84-9350-D4B4C659FF7E}" srcId="{F86B2C3D-11A7-47DA-A0C0-C0933510EB1E}" destId="{329713FF-0890-4A40-AB17-F467CDA685DC}" srcOrd="0" destOrd="0" parTransId="{9F5B7187-5D98-4D9B-A3ED-AD5016E29E5E}" sibTransId="{4BB64F5C-1C0F-4E1E-B2ED-C67D2D361924}"/>
    <dgm:cxn modelId="{34434E70-02BF-4BF1-A8AB-FF9965AEE432}" srcId="{55DD5B98-CF2E-4100-880E-6123CAFA8220}" destId="{634C9101-ABA8-4C2E-9583-95A8336EC460}" srcOrd="1" destOrd="0" parTransId="{B428D7B5-75E9-4253-93A6-40AB4B6A5605}" sibTransId="{3024AA86-C0E1-4B2F-89DE-F670244F2023}"/>
    <dgm:cxn modelId="{66FBBF67-54BC-2545-B5C8-8000EB424340}" type="presOf" srcId="{5C993540-FCBB-45B4-863E-067A344BE2D0}" destId="{432284C8-4CD1-4A05-B906-713B273F4A7E}" srcOrd="0" destOrd="0" presId="urn:microsoft.com/office/officeart/2005/8/layout/chevron2"/>
    <dgm:cxn modelId="{8F01986B-2C63-4019-8901-44887026145C}" srcId="{E909710A-7E79-4607-A504-270FF0602216}" destId="{250D2B32-A46A-4F6A-A687-753B08277A66}" srcOrd="0" destOrd="0" parTransId="{0C628033-FD89-423E-A708-80FB00BEDB73}" sibTransId="{531CC271-F073-4778-B693-5E2EDEA58720}"/>
    <dgm:cxn modelId="{AFBF28DA-708E-EB4A-B137-D16C9DC9C7C8}" type="presOf" srcId="{45D7B361-BD66-4852-917E-B679288A1151}" destId="{00F12D36-B504-4DED-A8DA-BC30631D2C19}" srcOrd="0" destOrd="0" presId="urn:microsoft.com/office/officeart/2005/8/layout/chevron2"/>
    <dgm:cxn modelId="{0B705A86-8F94-4F49-87B7-3B054ACF6DD8}" srcId="{BF6D6E22-F8C1-412A-8DE4-DE4171208808}" destId="{5B9D0DB6-4B95-4CCE-9D6F-283432CBEE3E}" srcOrd="1" destOrd="0" parTransId="{C639E1F3-03E0-4B8B-9EEE-70522C2EBB56}" sibTransId="{E477DA74-8773-45DB-9BD5-DB1D64D60A22}"/>
    <dgm:cxn modelId="{0E1A332F-81A8-4D00-8B8F-91905892C302}" srcId="{9F8873B5-0A23-4B7F-AD20-589AF1D0E1D0}" destId="{55DD5B98-CF2E-4100-880E-6123CAFA8220}" srcOrd="0" destOrd="0" parTransId="{86EF77BC-6B24-488F-9415-D6CBFCF29BE9}" sibTransId="{F86432C1-550A-4D90-AB1E-48F467DF4FC2}"/>
    <dgm:cxn modelId="{6C7CE66E-C150-425C-BD59-C121419A4885}" srcId="{9F8873B5-0A23-4B7F-AD20-589AF1D0E1D0}" destId="{458F14C8-25EE-4F89-8711-8D0D34844906}" srcOrd="3" destOrd="0" parTransId="{8CC8B88A-F3D8-4584-A51F-CA090F5ADD00}" sibTransId="{58185B82-06E0-4036-8918-44151A9FB1BA}"/>
    <dgm:cxn modelId="{0F5707D2-6BD5-6A4E-B436-D34E3545FD49}" type="presOf" srcId="{1A4953FF-7B8E-43A3-BF6C-C47BEC803002}" destId="{00F12D36-B504-4DED-A8DA-BC30631D2C19}" srcOrd="0" destOrd="1" presId="urn:microsoft.com/office/officeart/2005/8/layout/chevron2"/>
    <dgm:cxn modelId="{7D5461AF-69B3-5745-A970-7CDC3FF32379}" type="presOf" srcId="{3E0CAE78-453F-4A01-AFD2-E6F0D25C73F8}" destId="{C28B3DFA-9BB8-4FE7-97E3-FDD8C5983972}" srcOrd="0" destOrd="0" presId="urn:microsoft.com/office/officeart/2005/8/layout/chevron2"/>
    <dgm:cxn modelId="{F98456C6-C8E2-8340-8AAE-061AF97479F2}" type="presOf" srcId="{F86B2C3D-11A7-47DA-A0C0-C0933510EB1E}" destId="{B7D9FC0A-40BB-4E42-A027-7E2EDEB58181}" srcOrd="0" destOrd="0" presId="urn:microsoft.com/office/officeart/2005/8/layout/chevron2"/>
    <dgm:cxn modelId="{5C56817D-E415-AC4D-B427-8016670A293D}" type="presOf" srcId="{BF6D6E22-F8C1-412A-8DE4-DE4171208808}" destId="{420355F3-88F5-4C72-99F1-99730644C8E9}" srcOrd="0" destOrd="0" presId="urn:microsoft.com/office/officeart/2005/8/layout/chevron2"/>
    <dgm:cxn modelId="{53B80C18-A911-4612-8CD9-9C8A00FA0EC2}" srcId="{F86B2C3D-11A7-47DA-A0C0-C0933510EB1E}" destId="{C3796ACC-FC5F-425D-8749-61DF9320F7CD}" srcOrd="1" destOrd="0" parTransId="{7B5447B4-26D8-41AE-8B4D-D9E7D2F4438B}" sibTransId="{BA4D99A0-AFC8-497A-B6DC-F976C9FF1891}"/>
    <dgm:cxn modelId="{D1E630DD-1C4E-4A29-816A-3743894DD9D4}" srcId="{149C40EE-C432-4D68-A4B8-9B993A964DBA}" destId="{CF75AB1D-F8B1-4C56-9C07-A78FE5EE62BE}" srcOrd="1" destOrd="0" parTransId="{C3E30EFC-FCEB-41EF-BE1D-FA896CA9E9D2}" sibTransId="{30DEC5DD-01EA-447E-B2D7-BAFC295C9F34}"/>
    <dgm:cxn modelId="{06B6D039-562C-4042-BCBB-363689802BFF}" srcId="{458F14C8-25EE-4F89-8711-8D0D34844906}" destId="{1A4953FF-7B8E-43A3-BF6C-C47BEC803002}" srcOrd="1" destOrd="0" parTransId="{189BA125-38FA-4C13-93A6-6E1F0035C0FE}" sibTransId="{33DF91B7-CA0D-46AE-BD4A-1389BC8CFEAC}"/>
    <dgm:cxn modelId="{5264AF92-82AC-3C43-A8FA-181A97CEB4F3}" type="presOf" srcId="{250D2B32-A46A-4F6A-A687-753B08277A66}" destId="{46FEB3F2-1629-4928-ACD9-A49A9E5DE15B}" srcOrd="0" destOrd="0" presId="urn:microsoft.com/office/officeart/2005/8/layout/chevron2"/>
    <dgm:cxn modelId="{7566DC08-F267-3440-8213-19A6CD5F82C6}" type="presOf" srcId="{4654AFFF-7543-4942-90CA-A4F1FFDABB00}" destId="{41426816-3BEF-4797-ACD9-2979DD7C3404}" srcOrd="0" destOrd="0" presId="urn:microsoft.com/office/officeart/2005/8/layout/chevron2"/>
    <dgm:cxn modelId="{CF0E96A4-BE4B-4644-ACF4-C634B5C1F9F2}" srcId="{55DD5B98-CF2E-4100-880E-6123CAFA8220}" destId="{3E0CAE78-453F-4A01-AFD2-E6F0D25C73F8}" srcOrd="0" destOrd="0" parTransId="{30257216-EF32-4CED-BC59-89FEC98B51D0}" sibTransId="{8AD70C7C-E534-4E5A-B0AF-21064555961F}"/>
    <dgm:cxn modelId="{95E7ADD3-5C92-D24A-BC46-1F1B4031566B}" type="presOf" srcId="{5B9D0DB6-4B95-4CCE-9D6F-283432CBEE3E}" destId="{41426816-3BEF-4797-ACD9-2979DD7C3404}" srcOrd="0" destOrd="1" presId="urn:microsoft.com/office/officeart/2005/8/layout/chevron2"/>
    <dgm:cxn modelId="{D0F8D542-430D-475B-943C-489986154CF0}" srcId="{BF6D6E22-F8C1-412A-8DE4-DE4171208808}" destId="{4654AFFF-7543-4942-90CA-A4F1FFDABB00}" srcOrd="0" destOrd="0" parTransId="{F1258AD8-B227-4247-94F5-C27A794BD933}" sibTransId="{532E17D1-D11F-4CEC-B624-18A725D17CD8}"/>
    <dgm:cxn modelId="{D5979257-F7B1-094E-B9DF-E5DE0CF09FA7}" type="presOf" srcId="{CF75AB1D-F8B1-4C56-9C07-A78FE5EE62BE}" destId="{432284C8-4CD1-4A05-B906-713B273F4A7E}" srcOrd="0" destOrd="1" presId="urn:microsoft.com/office/officeart/2005/8/layout/chevron2"/>
    <dgm:cxn modelId="{8D0DCB64-91DE-43F5-936F-D9294A853950}" srcId="{9F8873B5-0A23-4B7F-AD20-589AF1D0E1D0}" destId="{F86B2C3D-11A7-47DA-A0C0-C0933510EB1E}" srcOrd="4" destOrd="0" parTransId="{EE2A27D0-A146-4603-B59E-4B6EF6820C5D}" sibTransId="{F4F6A001-1261-41E7-AB6E-06F86B80B9A3}"/>
    <dgm:cxn modelId="{FC4D0CD0-70AC-4446-90F5-B7E39996A97A}" type="presOf" srcId="{149C40EE-C432-4D68-A4B8-9B993A964DBA}" destId="{21BB873D-9538-40CE-8BF4-FDFBB229D4F9}" srcOrd="0" destOrd="0" presId="urn:microsoft.com/office/officeart/2005/8/layout/chevron2"/>
    <dgm:cxn modelId="{444D6494-CFD8-C84F-8617-92F3FE097103}" type="presOf" srcId="{E909710A-7E79-4607-A504-270FF0602216}" destId="{7FA6CADB-800E-48EB-B871-A1C41425880E}" srcOrd="0" destOrd="0" presId="urn:microsoft.com/office/officeart/2005/8/layout/chevron2"/>
    <dgm:cxn modelId="{4EFAA9C9-3DDE-40D3-AC2F-2AB44645CB18}" srcId="{9F8873B5-0A23-4B7F-AD20-589AF1D0E1D0}" destId="{BF6D6E22-F8C1-412A-8DE4-DE4171208808}" srcOrd="2" destOrd="0" parTransId="{0B719AC5-FD1C-4E3D-A8E4-914F06CFCD7B}" sibTransId="{391707F3-13DB-4E42-9537-E994233B6739}"/>
    <dgm:cxn modelId="{A402D036-646B-A64E-8F13-C68807CEEF25}" type="presOf" srcId="{634C9101-ABA8-4C2E-9583-95A8336EC460}" destId="{C28B3DFA-9BB8-4FE7-97E3-FDD8C5983972}" srcOrd="0" destOrd="1" presId="urn:microsoft.com/office/officeart/2005/8/layout/chevron2"/>
    <dgm:cxn modelId="{CEC01596-5A0A-9D44-B694-B97BD6140A86}" type="presOf" srcId="{C3796ACC-FC5F-425D-8749-61DF9320F7CD}" destId="{3B7F6050-D795-44DE-9A81-1001D9FFB38D}" srcOrd="0" destOrd="1" presId="urn:microsoft.com/office/officeart/2005/8/layout/chevron2"/>
    <dgm:cxn modelId="{25D737DA-FCF2-4815-93BB-6836B259EA6C}" srcId="{9F8873B5-0A23-4B7F-AD20-589AF1D0E1D0}" destId="{149C40EE-C432-4D68-A4B8-9B993A964DBA}" srcOrd="5" destOrd="0" parTransId="{FAE39FDD-A76D-4745-97FB-AF9D7263B4A4}" sibTransId="{1C50CF72-D1B9-4817-A706-9DA868A2CC61}"/>
    <dgm:cxn modelId="{0C28C2CF-5839-4F9B-A755-C4F851762D6A}" srcId="{458F14C8-25EE-4F89-8711-8D0D34844906}" destId="{45D7B361-BD66-4852-917E-B679288A1151}" srcOrd="0" destOrd="0" parTransId="{CCDE9F39-B583-45B9-A1FA-D7EFD8DD79FB}" sibTransId="{003FDE15-1DB3-4DBF-9432-69C64FB5D2EC}"/>
    <dgm:cxn modelId="{59626043-1C89-254A-9637-738387FC3623}" type="presOf" srcId="{55DD5B98-CF2E-4100-880E-6123CAFA8220}" destId="{09D443C3-67BE-4338-8DA7-EB33ACB8AC4E}" srcOrd="0" destOrd="0" presId="urn:microsoft.com/office/officeart/2005/8/layout/chevron2"/>
    <dgm:cxn modelId="{61BA145B-FB0A-B247-9453-E06A81D7EA61}" type="presParOf" srcId="{CF7FB0C2-1658-45FF-8143-4356727D1960}" destId="{2C2B4ECB-2260-43D3-8F88-60AB176D56CC}" srcOrd="0" destOrd="0" presId="urn:microsoft.com/office/officeart/2005/8/layout/chevron2"/>
    <dgm:cxn modelId="{C232D33F-45A1-864F-92D3-74C8452D515E}" type="presParOf" srcId="{2C2B4ECB-2260-43D3-8F88-60AB176D56CC}" destId="{09D443C3-67BE-4338-8DA7-EB33ACB8AC4E}" srcOrd="0" destOrd="0" presId="urn:microsoft.com/office/officeart/2005/8/layout/chevron2"/>
    <dgm:cxn modelId="{6183B50C-B4E5-684D-BD55-C1CEBB5D6D95}" type="presParOf" srcId="{2C2B4ECB-2260-43D3-8F88-60AB176D56CC}" destId="{C28B3DFA-9BB8-4FE7-97E3-FDD8C5983972}" srcOrd="1" destOrd="0" presId="urn:microsoft.com/office/officeart/2005/8/layout/chevron2"/>
    <dgm:cxn modelId="{F88568F1-BF2B-3E49-8F8A-26D920782634}" type="presParOf" srcId="{CF7FB0C2-1658-45FF-8143-4356727D1960}" destId="{E43BF6B1-79F8-4356-9749-B2A0CD844AA3}" srcOrd="1" destOrd="0" presId="urn:microsoft.com/office/officeart/2005/8/layout/chevron2"/>
    <dgm:cxn modelId="{AFD0D6D2-AC19-0B43-9FE6-829279AACBDF}" type="presParOf" srcId="{CF7FB0C2-1658-45FF-8143-4356727D1960}" destId="{548232AC-36BA-4960-8297-7BE6F626CE2C}" srcOrd="2" destOrd="0" presId="urn:microsoft.com/office/officeart/2005/8/layout/chevron2"/>
    <dgm:cxn modelId="{5806E896-3C8E-5D49-A5D5-3C2912F929BF}" type="presParOf" srcId="{548232AC-36BA-4960-8297-7BE6F626CE2C}" destId="{7FA6CADB-800E-48EB-B871-A1C41425880E}" srcOrd="0" destOrd="0" presId="urn:microsoft.com/office/officeart/2005/8/layout/chevron2"/>
    <dgm:cxn modelId="{3CE56DEE-8928-A441-A0A6-13B9903D300D}" type="presParOf" srcId="{548232AC-36BA-4960-8297-7BE6F626CE2C}" destId="{46FEB3F2-1629-4928-ACD9-A49A9E5DE15B}" srcOrd="1" destOrd="0" presId="urn:microsoft.com/office/officeart/2005/8/layout/chevron2"/>
    <dgm:cxn modelId="{51473743-0D17-C342-970E-0D389C20B1AE}" type="presParOf" srcId="{CF7FB0C2-1658-45FF-8143-4356727D1960}" destId="{DD7B4248-C566-432E-9A96-6C036390B20E}" srcOrd="3" destOrd="0" presId="urn:microsoft.com/office/officeart/2005/8/layout/chevron2"/>
    <dgm:cxn modelId="{65384E6D-1F8C-9345-98C8-43B8CBD3165A}" type="presParOf" srcId="{CF7FB0C2-1658-45FF-8143-4356727D1960}" destId="{2115587C-0CD8-44C3-BE80-94FA3031FFE5}" srcOrd="4" destOrd="0" presId="urn:microsoft.com/office/officeart/2005/8/layout/chevron2"/>
    <dgm:cxn modelId="{469E446A-1F11-9A45-B0CB-7FC645B759E0}" type="presParOf" srcId="{2115587C-0CD8-44C3-BE80-94FA3031FFE5}" destId="{420355F3-88F5-4C72-99F1-99730644C8E9}" srcOrd="0" destOrd="0" presId="urn:microsoft.com/office/officeart/2005/8/layout/chevron2"/>
    <dgm:cxn modelId="{BD5FBA33-291E-8A4C-B960-F70315539C49}" type="presParOf" srcId="{2115587C-0CD8-44C3-BE80-94FA3031FFE5}" destId="{41426816-3BEF-4797-ACD9-2979DD7C3404}" srcOrd="1" destOrd="0" presId="urn:microsoft.com/office/officeart/2005/8/layout/chevron2"/>
    <dgm:cxn modelId="{A57E4A10-2E53-5D45-A744-90629F2F9734}" type="presParOf" srcId="{CF7FB0C2-1658-45FF-8143-4356727D1960}" destId="{191E1F29-4F26-46D3-9FF0-075869E7D856}" srcOrd="5" destOrd="0" presId="urn:microsoft.com/office/officeart/2005/8/layout/chevron2"/>
    <dgm:cxn modelId="{47D0F2B3-38F0-C04D-97C9-15244CEA8FF2}" type="presParOf" srcId="{CF7FB0C2-1658-45FF-8143-4356727D1960}" destId="{8400AAF4-97CC-4AD0-A9DF-73AFA1B032FA}" srcOrd="6" destOrd="0" presId="urn:microsoft.com/office/officeart/2005/8/layout/chevron2"/>
    <dgm:cxn modelId="{12C89958-E377-7C4B-B5A1-6CBB093C6986}" type="presParOf" srcId="{8400AAF4-97CC-4AD0-A9DF-73AFA1B032FA}" destId="{827A9AA9-0284-45A0-8316-6C6B031414BE}" srcOrd="0" destOrd="0" presId="urn:microsoft.com/office/officeart/2005/8/layout/chevron2"/>
    <dgm:cxn modelId="{B001643E-7FC4-824F-BB10-987F17E1E620}" type="presParOf" srcId="{8400AAF4-97CC-4AD0-A9DF-73AFA1B032FA}" destId="{00F12D36-B504-4DED-A8DA-BC30631D2C19}" srcOrd="1" destOrd="0" presId="urn:microsoft.com/office/officeart/2005/8/layout/chevron2"/>
    <dgm:cxn modelId="{66F8B7E2-ADDE-3F45-800B-6B10B901F5F5}" type="presParOf" srcId="{CF7FB0C2-1658-45FF-8143-4356727D1960}" destId="{850B66F3-9740-4CBD-AD09-093DC1050250}" srcOrd="7" destOrd="0" presId="urn:microsoft.com/office/officeart/2005/8/layout/chevron2"/>
    <dgm:cxn modelId="{DC1955E1-37DF-654B-878A-83CD16FBC4AA}" type="presParOf" srcId="{CF7FB0C2-1658-45FF-8143-4356727D1960}" destId="{BCE51182-E3C1-4348-B695-878A005F3EF7}" srcOrd="8" destOrd="0" presId="urn:microsoft.com/office/officeart/2005/8/layout/chevron2"/>
    <dgm:cxn modelId="{BC08E024-FC9A-2945-B92E-2C96DB335B87}" type="presParOf" srcId="{BCE51182-E3C1-4348-B695-878A005F3EF7}" destId="{B7D9FC0A-40BB-4E42-A027-7E2EDEB58181}" srcOrd="0" destOrd="0" presId="urn:microsoft.com/office/officeart/2005/8/layout/chevron2"/>
    <dgm:cxn modelId="{5D814C14-D0CC-0A44-BC20-62C1CA49AD78}" type="presParOf" srcId="{BCE51182-E3C1-4348-B695-878A005F3EF7}" destId="{3B7F6050-D795-44DE-9A81-1001D9FFB38D}" srcOrd="1" destOrd="0" presId="urn:microsoft.com/office/officeart/2005/8/layout/chevron2"/>
    <dgm:cxn modelId="{3F4D9F89-3D9E-EE4C-BCA1-08CA09685182}" type="presParOf" srcId="{CF7FB0C2-1658-45FF-8143-4356727D1960}" destId="{E2A52941-C5F0-414C-ACDF-F7B303EEE719}" srcOrd="9" destOrd="0" presId="urn:microsoft.com/office/officeart/2005/8/layout/chevron2"/>
    <dgm:cxn modelId="{22E30AAE-58AF-5C4B-9221-4C61BB3E72A3}" type="presParOf" srcId="{CF7FB0C2-1658-45FF-8143-4356727D1960}" destId="{DBF53C4B-765C-4E2C-ABA2-26A5C8BFA728}" srcOrd="10" destOrd="0" presId="urn:microsoft.com/office/officeart/2005/8/layout/chevron2"/>
    <dgm:cxn modelId="{22154B7C-7096-B04F-8A51-CD373740B979}" type="presParOf" srcId="{DBF53C4B-765C-4E2C-ABA2-26A5C8BFA728}" destId="{21BB873D-9538-40CE-8BF4-FDFBB229D4F9}" srcOrd="0" destOrd="0" presId="urn:microsoft.com/office/officeart/2005/8/layout/chevron2"/>
    <dgm:cxn modelId="{4AC7EE38-EE95-7C48-BFD8-730F5222C8A2}" type="presParOf" srcId="{DBF53C4B-765C-4E2C-ABA2-26A5C8BFA728}" destId="{432284C8-4CD1-4A05-B906-713B273F4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43C3-67BE-4338-8DA7-EB33ACB8AC4E}">
      <dsp:nvSpPr>
        <dsp:cNvPr id="0" name=""/>
        <dsp:cNvSpPr/>
      </dsp:nvSpPr>
      <dsp:spPr>
        <a:xfrm rot="5400000">
          <a:off x="-137849" y="14109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</a:t>
          </a:r>
          <a:r>
            <a:rPr lang="tr-TR" sz="1200" b="1" kern="1200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324891"/>
        <a:ext cx="643297" cy="275699"/>
      </dsp:txXfrm>
    </dsp:sp>
    <dsp:sp modelId="{C28B3DFA-9BB8-4FE7-97E3-FDD8C5983972}">
      <dsp:nvSpPr>
        <dsp:cNvPr id="0" name=""/>
        <dsp:cNvSpPr/>
      </dsp:nvSpPr>
      <dsp:spPr>
        <a:xfrm rot="5400000">
          <a:off x="4333979" y="-3687439"/>
          <a:ext cx="597662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cleaning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making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ready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endParaRPr lang="tr-TR" sz="1600" b="1" kern="1200" dirty="0">
            <a:solidFill>
              <a:schemeClr val="tx2"/>
            </a:solidFill>
          </a:endParaRPr>
        </a:p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tr-TR" sz="1200" b="1" kern="1200" dirty="0">
            <a:solidFill>
              <a:srgbClr val="FF0000"/>
            </a:solidFill>
          </a:endParaRPr>
        </a:p>
      </dsp:txBody>
      <dsp:txXfrm rot="-5400000">
        <a:off x="643298" y="32417"/>
        <a:ext cx="7949850" cy="539312"/>
      </dsp:txXfrm>
    </dsp:sp>
    <dsp:sp modelId="{7FA6CADB-800E-48EB-B871-A1C41425880E}">
      <dsp:nvSpPr>
        <dsp:cNvPr id="0" name=""/>
        <dsp:cNvSpPr/>
      </dsp:nvSpPr>
      <dsp:spPr>
        <a:xfrm rot="5400000">
          <a:off x="-137849" y="96288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1146681"/>
        <a:ext cx="643297" cy="275699"/>
      </dsp:txXfrm>
    </dsp:sp>
    <dsp:sp modelId="{46FEB3F2-1629-4928-ACD9-A49A9E5DE15B}">
      <dsp:nvSpPr>
        <dsp:cNvPr id="0" name=""/>
        <dsp:cNvSpPr/>
      </dsp:nvSpPr>
      <dsp:spPr>
        <a:xfrm rot="5400000">
          <a:off x="4351617" y="-2865806"/>
          <a:ext cx="562385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none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Descriptive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categorization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variables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explaining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kern="1200" dirty="0">
            <a:solidFill>
              <a:schemeClr val="tx2"/>
            </a:solidFill>
          </a:endParaRPr>
        </a:p>
      </dsp:txBody>
      <dsp:txXfrm rot="-5400000">
        <a:off x="643298" y="869966"/>
        <a:ext cx="7951572" cy="507479"/>
      </dsp:txXfrm>
    </dsp:sp>
    <dsp:sp modelId="{420355F3-88F5-4C72-99F1-99730644C8E9}">
      <dsp:nvSpPr>
        <dsp:cNvPr id="0" name=""/>
        <dsp:cNvSpPr/>
      </dsp:nvSpPr>
      <dsp:spPr>
        <a:xfrm rot="5400000">
          <a:off x="-137849" y="1814608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 baseline="0" dirty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 dirty="0" err="1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 dirty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1998408"/>
        <a:ext cx="643297" cy="275699"/>
      </dsp:txXfrm>
    </dsp:sp>
    <dsp:sp modelId="{41426816-3BEF-4797-ACD9-2979DD7C3404}">
      <dsp:nvSpPr>
        <dsp:cNvPr id="0" name=""/>
        <dsp:cNvSpPr/>
      </dsp:nvSpPr>
      <dsp:spPr>
        <a:xfrm rot="5400000">
          <a:off x="4304200" y="-2014079"/>
          <a:ext cx="657220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Exploratory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data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analysis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visualization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,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relations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between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features</a:t>
          </a:r>
          <a:endParaRPr lang="tr-TR" sz="1600" kern="1200" dirty="0">
            <a:solidFill>
              <a:schemeClr val="tx2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200" kern="1200" dirty="0"/>
        </a:p>
      </dsp:txBody>
      <dsp:txXfrm rot="-5400000">
        <a:off x="643298" y="1678906"/>
        <a:ext cx="7946942" cy="593054"/>
      </dsp:txXfrm>
    </dsp:sp>
    <dsp:sp modelId="{827A9AA9-0284-45A0-8316-6C6B031414BE}">
      <dsp:nvSpPr>
        <dsp:cNvPr id="0" name=""/>
        <dsp:cNvSpPr/>
      </dsp:nvSpPr>
      <dsp:spPr>
        <a:xfrm rot="5400000">
          <a:off x="-137849" y="2636399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2820199"/>
        <a:ext cx="643297" cy="275699"/>
      </dsp:txXfrm>
    </dsp:sp>
    <dsp:sp modelId="{00F12D36-B504-4DED-A8DA-BC30631D2C19}">
      <dsp:nvSpPr>
        <dsp:cNvPr id="0" name=""/>
        <dsp:cNvSpPr/>
      </dsp:nvSpPr>
      <dsp:spPr>
        <a:xfrm rot="5400000">
          <a:off x="4334136" y="-1192288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Design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machine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learning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algorithms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/>
        </a:p>
      </dsp:txBody>
      <dsp:txXfrm rot="-5400000">
        <a:off x="643298" y="2527710"/>
        <a:ext cx="7949865" cy="539028"/>
      </dsp:txXfrm>
    </dsp:sp>
    <dsp:sp modelId="{B7D9FC0A-40BB-4E42-A027-7E2EDEB58181}">
      <dsp:nvSpPr>
        <dsp:cNvPr id="0" name=""/>
        <dsp:cNvSpPr/>
      </dsp:nvSpPr>
      <dsp:spPr>
        <a:xfrm rot="5400000">
          <a:off x="-137849" y="3458190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3641990"/>
        <a:ext cx="643297" cy="275699"/>
      </dsp:txXfrm>
    </dsp:sp>
    <dsp:sp modelId="{3B7F6050-D795-44DE-9A81-1001D9FFB38D}">
      <dsp:nvSpPr>
        <dsp:cNvPr id="0" name=""/>
        <dsp:cNvSpPr/>
      </dsp:nvSpPr>
      <dsp:spPr>
        <a:xfrm rot="5400000">
          <a:off x="4316582" y="-333850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prediction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models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>
            <a:solidFill>
              <a:schemeClr val="tx2"/>
            </a:solidFill>
          </a:endParaRPr>
        </a:p>
      </dsp:txBody>
      <dsp:txXfrm rot="-5400000">
        <a:off x="625744" y="3386148"/>
        <a:ext cx="7949865" cy="539028"/>
      </dsp:txXfrm>
    </dsp:sp>
    <dsp:sp modelId="{21BB873D-9538-40CE-8BF4-FDFBB229D4F9}">
      <dsp:nvSpPr>
        <dsp:cNvPr id="0" name=""/>
        <dsp:cNvSpPr/>
      </dsp:nvSpPr>
      <dsp:spPr>
        <a:xfrm rot="5400000">
          <a:off x="-137849" y="4279981"/>
          <a:ext cx="918996" cy="643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4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8 </a:t>
          </a:r>
          <a:r>
            <a:rPr lang="tr-TR" sz="1200" b="1" kern="1200" cap="all" spc="0">
              <a:ln w="4500" cmpd="sng">
                <a:noFill/>
                <a:prstDash val="solid"/>
              </a:ln>
              <a:solidFill>
                <a:sysClr val="windowText" lastClr="000000"/>
              </a:solidFill>
              <a:effectLst/>
            </a:rPr>
            <a:t>weeks</a:t>
          </a:r>
          <a:endParaRPr lang="en-US" sz="1200" b="1" kern="1200" cap="all" spc="0">
            <a:ln w="4500" cmpd="sng">
              <a:noFill/>
              <a:prstDash val="solid"/>
            </a:ln>
            <a:solidFill>
              <a:sysClr val="windowText" lastClr="000000"/>
            </a:solidFill>
            <a:effectLst/>
          </a:endParaRPr>
        </a:p>
      </dsp:txBody>
      <dsp:txXfrm rot="-5400000">
        <a:off x="1" y="4463781"/>
        <a:ext cx="643297" cy="275699"/>
      </dsp:txXfrm>
    </dsp:sp>
    <dsp:sp modelId="{432284C8-4CD1-4A05-B906-713B273F4A7E}">
      <dsp:nvSpPr>
        <dsp:cNvPr id="0" name=""/>
        <dsp:cNvSpPr/>
      </dsp:nvSpPr>
      <dsp:spPr>
        <a:xfrm rot="5400000">
          <a:off x="4334136" y="451292"/>
          <a:ext cx="597348" cy="79790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b="1" kern="1200" cap="all" spc="0" dirty="0">
            <a:ln w="4500" cmpd="sng">
              <a:noFill/>
              <a:prstDash val="solid"/>
            </a:ln>
            <a:solidFill>
              <a:schemeClr val="tx2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Building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of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prototypes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for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the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real</a:t>
          </a:r>
          <a:r>
            <a:rPr lang="tr-TR" sz="1600" b="1" kern="1200" cap="none" spc="0" dirty="0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 </a:t>
          </a:r>
          <a:r>
            <a:rPr lang="tr-TR" sz="1600" b="1" kern="1200" cap="none" spc="0" dirty="0" err="1">
              <a:ln w="4500" cmpd="sng">
                <a:noFill/>
                <a:prstDash val="solid"/>
              </a:ln>
              <a:solidFill>
                <a:schemeClr val="tx2"/>
              </a:solidFill>
              <a:effectLst/>
            </a:rPr>
            <a:t>world</a:t>
          </a:r>
          <a:endParaRPr lang="tr-TR" sz="1600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tr-TR" sz="1600" kern="1200" dirty="0">
            <a:solidFill>
              <a:schemeClr val="tx2"/>
            </a:solidFill>
          </a:endParaRPr>
        </a:p>
      </dsp:txBody>
      <dsp:txXfrm rot="-5400000">
        <a:off x="643298" y="4171290"/>
        <a:ext cx="7949865" cy="53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E236-74F9-AE41-B3B6-75474E58E66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55552-7894-A540-89B0-D01F38A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5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87DA-45B2-9840-98F5-ECDE2BF5B8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6EA92-CF37-1542-870D-7F9C10CD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EA92-CF37-1542-870D-7F9C10CD9B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EA92-CF37-1542-870D-7F9C10CD9B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506391"/>
            <a:ext cx="2311400" cy="12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506391"/>
            <a:ext cx="2311400" cy="12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9EDB-090C-45E3-A245-31FAC8956BA0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C0D4-34B9-443B-BFB8-6654D4CD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Prediction of Collisions in Toronto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Science Laboratory </a:t>
            </a:r>
          </a:p>
          <a:p>
            <a:r>
              <a:rPr lang="en-US" dirty="0"/>
              <a:t>Ryerson University</a:t>
            </a:r>
          </a:p>
        </p:txBody>
      </p:sp>
    </p:spTree>
    <p:extLst>
      <p:ext uri="{BB962C8B-B14F-4D97-AF65-F5344CB8AC3E}">
        <p14:creationId xmlns:p14="http://schemas.microsoft.com/office/powerpoint/2010/main" val="392829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Popescu</a:t>
            </a:r>
            <a:r>
              <a:rPr lang="en-US" dirty="0"/>
              <a:t>, Bianca. </a:t>
            </a:r>
            <a:r>
              <a:rPr lang="en-US" i="1" dirty="0"/>
              <a:t>Developing macro-level collision prediction models to enhance traditional road safety improvement programs and evaluate bicycle safety in the City of Vancouver</a:t>
            </a:r>
            <a:r>
              <a:rPr lang="en-US" dirty="0"/>
              <a:t>. Diss. University of British Columbia, 2016.</a:t>
            </a:r>
          </a:p>
          <a:p>
            <a:r>
              <a:rPr lang="en-US" dirty="0"/>
              <a:t>Sayed, Tarek, and Paul De </a:t>
            </a:r>
            <a:r>
              <a:rPr lang="en-US" dirty="0" err="1"/>
              <a:t>Leur</a:t>
            </a:r>
            <a:r>
              <a:rPr lang="en-US" dirty="0"/>
              <a:t>. </a:t>
            </a:r>
            <a:r>
              <a:rPr lang="en-US" i="1" dirty="0"/>
              <a:t>Collision prediction models for British Columbia</a:t>
            </a:r>
            <a:r>
              <a:rPr lang="en-US" dirty="0"/>
              <a:t>. Ministry of Transportation and Infrastructure, 2008.</a:t>
            </a:r>
          </a:p>
        </p:txBody>
      </p:sp>
    </p:spTree>
    <p:extLst>
      <p:ext uri="{BB962C8B-B14F-4D97-AF65-F5344CB8AC3E}">
        <p14:creationId xmlns:p14="http://schemas.microsoft.com/office/powerpoint/2010/main" val="14795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  </a:t>
            </a:r>
          </a:p>
          <a:p>
            <a:r>
              <a:rPr lang="en-US" dirty="0"/>
              <a:t>Expected Outcomes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Toronto Police Services Data Set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Discussions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136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a </a:t>
            </a:r>
            <a:r>
              <a:rPr lang="tr-TR" dirty="0" err="1"/>
              <a:t>prototype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«Risk </a:t>
            </a:r>
            <a:r>
              <a:rPr lang="tr-TR" dirty="0" err="1"/>
              <a:t>Predictions</a:t>
            </a:r>
            <a:r>
              <a:rPr lang="tr-TR" dirty="0"/>
              <a:t> of </a:t>
            </a:r>
            <a:r>
              <a:rPr lang="tr-TR" dirty="0" err="1"/>
              <a:t>Collisions</a:t>
            </a:r>
            <a:r>
              <a:rPr lang="tr-TR" dirty="0"/>
              <a:t>»                                 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en-US" dirty="0"/>
              <a:t>Data Analytic</a:t>
            </a:r>
            <a:r>
              <a:rPr lang="tr-TR" dirty="0"/>
              <a:t>s</a:t>
            </a:r>
            <a:r>
              <a:rPr lang="en-US" dirty="0"/>
              <a:t> </a:t>
            </a:r>
            <a:r>
              <a:rPr lang="tr-TR" dirty="0" err="1"/>
              <a:t>and</a:t>
            </a:r>
            <a:r>
              <a:rPr lang="tr-TR" dirty="0"/>
              <a:t> Machine Learning </a:t>
            </a:r>
            <a:r>
              <a:rPr lang="tr-TR" dirty="0" err="1"/>
              <a:t>techniques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tr-TR" dirty="0" err="1"/>
              <a:t>Outcomes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en-US" dirty="0"/>
              <a:t>prototype will predict the collisions in Toronto</a:t>
            </a:r>
            <a:r>
              <a:rPr lang="tr-TR" dirty="0"/>
              <a:t>.</a:t>
            </a:r>
            <a:r>
              <a:rPr lang="en-US" dirty="0"/>
              <a:t> 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adapted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of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in </a:t>
            </a:r>
            <a:r>
              <a:rPr lang="tr-TR" dirty="0" err="1"/>
              <a:t>Canada</a:t>
            </a:r>
            <a:r>
              <a:rPr lang="tr-T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6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Collision prediction models for British Columbia</a:t>
            </a:r>
          </a:p>
          <a:p>
            <a:pPr lvl="1"/>
            <a:r>
              <a:rPr lang="en-US" dirty="0"/>
              <a:t>collision prediction models based on a generalized linear regression model</a:t>
            </a:r>
          </a:p>
          <a:p>
            <a:r>
              <a:rPr lang="en-US" dirty="0"/>
              <a:t>Traffic accident severity prediction </a:t>
            </a:r>
          </a:p>
          <a:p>
            <a:pPr lvl="1"/>
            <a:r>
              <a:rPr lang="en-US" dirty="0"/>
              <a:t> decision trees, support vector machine,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209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EVENTS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Pedestrian Event</a:t>
            </a:r>
          </a:p>
          <a:p>
            <a:pPr lvl="0"/>
            <a:r>
              <a:rPr lang="en-US" dirty="0"/>
              <a:t>Cyclist Event</a:t>
            </a:r>
          </a:p>
          <a:p>
            <a:pPr lvl="0"/>
            <a:r>
              <a:rPr lang="en-US" dirty="0"/>
              <a:t>Automobile Event</a:t>
            </a:r>
          </a:p>
          <a:p>
            <a:pPr lvl="0"/>
            <a:r>
              <a:rPr lang="en-US" dirty="0"/>
              <a:t>Motorcycle Event</a:t>
            </a:r>
          </a:p>
          <a:p>
            <a:pPr lvl="0"/>
            <a:r>
              <a:rPr lang="en-US" dirty="0"/>
              <a:t>Truck Event </a:t>
            </a:r>
          </a:p>
          <a:p>
            <a:pPr lvl="0"/>
            <a:r>
              <a:rPr lang="en-US" dirty="0"/>
              <a:t>Transit Vehicle Event </a:t>
            </a:r>
          </a:p>
          <a:p>
            <a:pPr lvl="0"/>
            <a:r>
              <a:rPr lang="en-US" dirty="0"/>
              <a:t>Emergency Vehicle Event</a:t>
            </a:r>
          </a:p>
          <a:p>
            <a:pPr lvl="0"/>
            <a:r>
              <a:rPr lang="en-US" dirty="0"/>
              <a:t>Passenger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CASES	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Aggressive Driving Involved </a:t>
            </a:r>
          </a:p>
          <a:p>
            <a:pPr lvl="0"/>
            <a:r>
              <a:rPr lang="en-US" dirty="0"/>
              <a:t>Red Light Running Involved </a:t>
            </a:r>
          </a:p>
          <a:p>
            <a:pPr lvl="0"/>
            <a:r>
              <a:rPr lang="en-US" dirty="0"/>
              <a:t>Alcohol Involved </a:t>
            </a:r>
          </a:p>
          <a:p>
            <a:pPr lvl="0"/>
            <a:r>
              <a:rPr lang="en-US" dirty="0"/>
              <a:t>Medical or Disability Involved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Police Services Data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356338"/>
            <a:ext cx="49191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Location Coordinate (1:11, 99=Other, Blank)</a:t>
            </a:r>
          </a:p>
          <a:p>
            <a:pPr lvl="0"/>
            <a:r>
              <a:rPr lang="en-US" sz="2000" dirty="0"/>
              <a:t>Accident Location (1:10, 97, 98, 99, Blank)</a:t>
            </a:r>
          </a:p>
          <a:p>
            <a:pPr lvl="0"/>
            <a:r>
              <a:rPr lang="en-US" sz="2000" dirty="0"/>
              <a:t>Traffic Control (1:11, 99, Blank)</a:t>
            </a:r>
          </a:p>
          <a:p>
            <a:pPr lvl="0"/>
            <a:r>
              <a:rPr lang="en-US" sz="2000" dirty="0"/>
              <a:t>Visibility Conditions (1:7, 99, Blank)</a:t>
            </a:r>
          </a:p>
          <a:p>
            <a:pPr lvl="0"/>
            <a:r>
              <a:rPr lang="en-US" sz="2000" dirty="0"/>
              <a:t>Lighting Conditions (1:8, 99, Blank)</a:t>
            </a:r>
          </a:p>
          <a:p>
            <a:pPr lvl="0"/>
            <a:r>
              <a:rPr lang="en-US" sz="2000" dirty="0"/>
              <a:t>Road Surface Condition (1:99, 99, Blank)</a:t>
            </a:r>
          </a:p>
          <a:p>
            <a:pPr lvl="0"/>
            <a:r>
              <a:rPr lang="en-US" sz="2000" dirty="0"/>
              <a:t>Accident Classification (1:5, 99, Blank)</a:t>
            </a:r>
          </a:p>
          <a:p>
            <a:pPr lvl="0"/>
            <a:r>
              <a:rPr lang="en-US" sz="2000" dirty="0"/>
              <a:t>Initial Impact Type (1:9, 99, Blank)</a:t>
            </a:r>
          </a:p>
          <a:p>
            <a:pPr lvl="0"/>
            <a:r>
              <a:rPr lang="en-US" sz="2000" dirty="0"/>
              <a:t>Type of Involved Person (1:22, 99, Blank N/A)</a:t>
            </a:r>
          </a:p>
          <a:p>
            <a:pPr lvl="0"/>
            <a:r>
              <a:rPr lang="en-US" sz="2000" dirty="0"/>
              <a:t>Age of Person Involved (1=Unknown, 2:21)</a:t>
            </a:r>
          </a:p>
          <a:p>
            <a:pPr lvl="0"/>
            <a:r>
              <a:rPr lang="en-US" sz="2000" dirty="0"/>
              <a:t>Injuries of involved Person (None, 1:4, Blank)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9067" y="2082800"/>
            <a:ext cx="88051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Initial Direction of Travel (0=Unknown, 1:4, Blank)</a:t>
            </a:r>
          </a:p>
          <a:p>
            <a:pPr lvl="0"/>
            <a:r>
              <a:rPr lang="en-US" sz="2000" dirty="0"/>
              <a:t>Type of Vehicle (1:39, 99, Blank)</a:t>
            </a:r>
          </a:p>
          <a:p>
            <a:pPr lvl="0"/>
            <a:r>
              <a:rPr lang="en-US" sz="2000" dirty="0"/>
              <a:t>Vehicle Manoeuver (0=Unknown, 1:15, 99, Blank)</a:t>
            </a:r>
          </a:p>
          <a:p>
            <a:pPr lvl="0"/>
            <a:r>
              <a:rPr lang="en-US" sz="2000" dirty="0"/>
              <a:t>Apparent Driver Action (1:12, 99, Blank)</a:t>
            </a:r>
          </a:p>
          <a:p>
            <a:pPr lvl="0"/>
            <a:r>
              <a:rPr lang="en-US" sz="2000" dirty="0"/>
              <a:t>Driver Condition (0=Unknown, 1:8, 99, Blank)</a:t>
            </a:r>
          </a:p>
          <a:p>
            <a:pPr lvl="0"/>
            <a:r>
              <a:rPr lang="en-US" sz="2000" dirty="0"/>
              <a:t>Pedestrian Crash Type - detail (1:14, 55, 99, Blank)</a:t>
            </a:r>
          </a:p>
          <a:p>
            <a:pPr lvl="0"/>
            <a:r>
              <a:rPr lang="en-US" sz="2000" dirty="0"/>
              <a:t>Apparent Pedestrian Action (1:14, 99, Blank)</a:t>
            </a:r>
          </a:p>
          <a:p>
            <a:pPr lvl="0"/>
            <a:r>
              <a:rPr lang="en-US" sz="2000" dirty="0"/>
              <a:t>Condition of Pedestrian (0=Unknown, 1:8, 99, Blank N/A)</a:t>
            </a:r>
          </a:p>
          <a:p>
            <a:pPr lvl="0"/>
            <a:r>
              <a:rPr lang="en-US" sz="2000" dirty="0"/>
              <a:t>Cyclist Crash Type – detail (1:35, Blank)</a:t>
            </a:r>
          </a:p>
          <a:p>
            <a:pPr lvl="0"/>
            <a:r>
              <a:rPr lang="en-US" sz="2000" dirty="0"/>
              <a:t>Apparent Cyclist Action (1:12, 99, Blank)</a:t>
            </a:r>
          </a:p>
          <a:p>
            <a:pPr lvl="0"/>
            <a:r>
              <a:rPr lang="en-US" sz="2000" dirty="0"/>
              <a:t>Cyclist Condition (0=Unknown, 1:8, 99, Blank)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90688"/>
            <a:ext cx="23094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5113686"/>
              </p:ext>
            </p:extLst>
          </p:nvPr>
        </p:nvGraphicFramePr>
        <p:xfrm>
          <a:off x="838200" y="1565030"/>
          <a:ext cx="8622323" cy="506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468</Words>
  <Application>Microsoft Office PowerPoint</Application>
  <PresentationFormat>Widescreen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Risk Prediction of Collisions in Toronto </vt:lpstr>
      <vt:lpstr>Outline</vt:lpstr>
      <vt:lpstr>Project Objectives</vt:lpstr>
      <vt:lpstr>Expected Outcomes</vt:lpstr>
      <vt:lpstr>Related Works</vt:lpstr>
      <vt:lpstr>Toronto Police Services Data Set</vt:lpstr>
      <vt:lpstr>Toronto Police Services Data Set</vt:lpstr>
      <vt:lpstr>Toronto Police Services Data Set</vt:lpstr>
      <vt:lpstr>Project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Gulsun Demirezen</dc:creator>
  <cp:lastModifiedBy>Ceni</cp:lastModifiedBy>
  <cp:revision>73</cp:revision>
  <dcterms:created xsi:type="dcterms:W3CDTF">2017-01-31T22:23:52Z</dcterms:created>
  <dcterms:modified xsi:type="dcterms:W3CDTF">2017-02-23T18:26:34Z</dcterms:modified>
</cp:coreProperties>
</file>