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7"/>
  </p:notesMasterIdLst>
  <p:sldIdLst>
    <p:sldId id="256" r:id="rId3"/>
    <p:sldId id="257" r:id="rId4"/>
    <p:sldId id="259" r:id="rId5"/>
    <p:sldId id="296" r:id="rId6"/>
    <p:sldId id="297" r:id="rId7"/>
    <p:sldId id="298" r:id="rId8"/>
    <p:sldId id="299" r:id="rId9"/>
    <p:sldId id="300" r:id="rId10"/>
    <p:sldId id="301" r:id="rId11"/>
    <p:sldId id="302" r:id="rId12"/>
    <p:sldId id="303" r:id="rId13"/>
    <p:sldId id="304" r:id="rId14"/>
    <p:sldId id="305" r:id="rId15"/>
    <p:sldId id="295" r:id="rId16"/>
  </p:sldIdLst>
  <p:sldSz cx="9144000" cy="5143500" type="screen16x9"/>
  <p:notesSz cx="6858000" cy="9144000"/>
  <p:embeddedFontLst>
    <p:embeddedFont>
      <p:font typeface="Bebas Neue" panose="020B0606020202050201" pitchFamily="34" charset="0"/>
      <p:regular r:id="rId18"/>
    </p:embeddedFont>
    <p:embeddedFont>
      <p:font typeface="Calibri" panose="020F0502020204030204" pitchFamily="34"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Merriweather" panose="00000500000000000000" pitchFamily="2"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Proxima Nova" panose="020B0604020202020204" charset="0"/>
      <p:regular r:id="rId35"/>
      <p:bold r:id="rId36"/>
      <p:italic r:id="rId37"/>
      <p:boldItalic r:id="rId38"/>
    </p:embeddedFont>
    <p:embeddedFont>
      <p:font typeface="Proxima Nova Semibold" panose="020B0604020202020204" charset="0"/>
      <p:regular r:id="rId39"/>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692C46-0737-4E18-873D-54288EC58940}">
  <a:tblStyle styleId="{21692C46-0737-4E18-873D-54288EC589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468eecc1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468eecc1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6"/>
        <p:cNvGrpSpPr/>
        <p:nvPr/>
      </p:nvGrpSpPr>
      <p:grpSpPr>
        <a:xfrm>
          <a:off x="0" y="0"/>
          <a:ext cx="0" cy="0"/>
          <a:chOff x="0" y="0"/>
          <a:chExt cx="0" cy="0"/>
        </a:xfrm>
      </p:grpSpPr>
      <p:sp>
        <p:nvSpPr>
          <p:cNvPr id="7777" name="Google Shape;7777;g2463711f5d2_1_8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8" name="Google Shape;7778;g2463711f5d2_1_8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19050"/>
            <a:ext cx="9144000" cy="5162700"/>
            <a:chOff x="0" y="-19050"/>
            <a:chExt cx="9144000" cy="5162700"/>
          </a:xfrm>
        </p:grpSpPr>
        <p:sp>
          <p:nvSpPr>
            <p:cNvPr id="10" name="Google Shape;10;p2"/>
            <p:cNvSpPr/>
            <p:nvPr/>
          </p:nvSpPr>
          <p:spPr>
            <a:xfrm>
              <a:off x="0" y="86100"/>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695575"/>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19050"/>
              <a:ext cx="9144000" cy="5162700"/>
            </a:xfrm>
            <a:prstGeom prst="frame">
              <a:avLst>
                <a:gd name="adj1" fmla="val 2042"/>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5282" y="86100"/>
              <a:ext cx="623100" cy="34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415818" y="4695575"/>
              <a:ext cx="623100" cy="344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715100" y="1449075"/>
            <a:ext cx="6214500" cy="1621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5100" y="3159975"/>
            <a:ext cx="6214500" cy="409500"/>
          </a:xfrm>
          <a:prstGeom prst="rect">
            <a:avLst/>
          </a:prstGeom>
          <a:solidFill>
            <a:schemeClr val="accent2"/>
          </a:solidFill>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0" y="-19050"/>
            <a:ext cx="9144000" cy="5162700"/>
            <a:chOff x="0" y="-19050"/>
            <a:chExt cx="9144000" cy="5162700"/>
          </a:xfrm>
        </p:grpSpPr>
        <p:sp>
          <p:nvSpPr>
            <p:cNvPr id="19" name="Google Shape;19;p3"/>
            <p:cNvSpPr/>
            <p:nvPr/>
          </p:nvSpPr>
          <p:spPr>
            <a:xfrm>
              <a:off x="0" y="86100"/>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4695575"/>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428900" y="4695575"/>
              <a:ext cx="623100" cy="344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92200" y="86100"/>
              <a:ext cx="623100" cy="34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0" y="-19050"/>
              <a:ext cx="9144000" cy="5162700"/>
            </a:xfrm>
            <a:prstGeom prst="frame">
              <a:avLst>
                <a:gd name="adj1" fmla="val 2042"/>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4725100" y="2259369"/>
            <a:ext cx="3703800" cy="1474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4725100" y="1409638"/>
            <a:ext cx="1204200" cy="964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a:spLocks noGrp="1"/>
          </p:cNvSpPr>
          <p:nvPr>
            <p:ph type="pic" idx="3"/>
          </p:nvPr>
        </p:nvSpPr>
        <p:spPr>
          <a:xfrm>
            <a:off x="2523800" y="1118125"/>
            <a:ext cx="1838400" cy="29073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6"/>
          <p:cNvSpPr/>
          <p:nvPr/>
        </p:nvSpPr>
        <p:spPr>
          <a:xfrm rot="1003308" flipH="1">
            <a:off x="7841895" y="656256"/>
            <a:ext cx="3717684" cy="2373328"/>
          </a:xfrm>
          <a:custGeom>
            <a:avLst/>
            <a:gdLst/>
            <a:ahLst/>
            <a:cxnLst/>
            <a:rect l="l" t="t" r="r" b="b"/>
            <a:pathLst>
              <a:path w="40491" h="25849" extrusionOk="0">
                <a:moveTo>
                  <a:pt x="30769" y="7808"/>
                </a:moveTo>
                <a:cubicBezTo>
                  <a:pt x="30887" y="7808"/>
                  <a:pt x="31006" y="7818"/>
                  <a:pt x="31124" y="7837"/>
                </a:cubicBezTo>
                <a:cubicBezTo>
                  <a:pt x="32110" y="7960"/>
                  <a:pt x="32906" y="8510"/>
                  <a:pt x="33219" y="9221"/>
                </a:cubicBezTo>
                <a:cubicBezTo>
                  <a:pt x="33380" y="9581"/>
                  <a:pt x="33380" y="10055"/>
                  <a:pt x="33181" y="10444"/>
                </a:cubicBezTo>
                <a:cubicBezTo>
                  <a:pt x="33105" y="10605"/>
                  <a:pt x="32944" y="10918"/>
                  <a:pt x="32584" y="11041"/>
                </a:cubicBezTo>
                <a:cubicBezTo>
                  <a:pt x="32475" y="11081"/>
                  <a:pt x="32366" y="11097"/>
                  <a:pt x="32260" y="11097"/>
                </a:cubicBezTo>
                <a:cubicBezTo>
                  <a:pt x="32062" y="11097"/>
                  <a:pt x="31876" y="11039"/>
                  <a:pt x="31721" y="10965"/>
                </a:cubicBezTo>
                <a:cubicBezTo>
                  <a:pt x="31323" y="10766"/>
                  <a:pt x="30972" y="10368"/>
                  <a:pt x="30811" y="9932"/>
                </a:cubicBezTo>
                <a:cubicBezTo>
                  <a:pt x="30536" y="9145"/>
                  <a:pt x="30413" y="8472"/>
                  <a:pt x="30413" y="7837"/>
                </a:cubicBezTo>
                <a:cubicBezTo>
                  <a:pt x="30532" y="7818"/>
                  <a:pt x="30650" y="7808"/>
                  <a:pt x="30769" y="7808"/>
                </a:cubicBezTo>
                <a:close/>
                <a:moveTo>
                  <a:pt x="7509" y="17203"/>
                </a:moveTo>
                <a:cubicBezTo>
                  <a:pt x="7936" y="17364"/>
                  <a:pt x="8258" y="17914"/>
                  <a:pt x="8220" y="18464"/>
                </a:cubicBezTo>
                <a:cubicBezTo>
                  <a:pt x="8173" y="19023"/>
                  <a:pt x="7860" y="19649"/>
                  <a:pt x="7272" y="20208"/>
                </a:cubicBezTo>
                <a:cubicBezTo>
                  <a:pt x="7111" y="20360"/>
                  <a:pt x="6912" y="20521"/>
                  <a:pt x="6713" y="20635"/>
                </a:cubicBezTo>
                <a:cubicBezTo>
                  <a:pt x="6324" y="20009"/>
                  <a:pt x="5926" y="19175"/>
                  <a:pt x="6087" y="18350"/>
                </a:cubicBezTo>
                <a:cubicBezTo>
                  <a:pt x="6163" y="17952"/>
                  <a:pt x="6438" y="17554"/>
                  <a:pt x="6798" y="17317"/>
                </a:cubicBezTo>
                <a:cubicBezTo>
                  <a:pt x="6912" y="17241"/>
                  <a:pt x="7111" y="17203"/>
                  <a:pt x="7310" y="17203"/>
                </a:cubicBezTo>
                <a:close/>
                <a:moveTo>
                  <a:pt x="36111" y="0"/>
                </a:moveTo>
                <a:cubicBezTo>
                  <a:pt x="34949" y="0"/>
                  <a:pt x="33878" y="260"/>
                  <a:pt x="32906" y="774"/>
                </a:cubicBezTo>
                <a:cubicBezTo>
                  <a:pt x="30536" y="2035"/>
                  <a:pt x="29313" y="4519"/>
                  <a:pt x="28953" y="6500"/>
                </a:cubicBezTo>
                <a:cubicBezTo>
                  <a:pt x="27654" y="6936"/>
                  <a:pt x="26270" y="7799"/>
                  <a:pt x="25085" y="9344"/>
                </a:cubicBezTo>
                <a:cubicBezTo>
                  <a:pt x="23739" y="11155"/>
                  <a:pt x="23066" y="13373"/>
                  <a:pt x="22440" y="15468"/>
                </a:cubicBezTo>
                <a:cubicBezTo>
                  <a:pt x="21881" y="17364"/>
                  <a:pt x="21255" y="19450"/>
                  <a:pt x="19985" y="21109"/>
                </a:cubicBezTo>
                <a:cubicBezTo>
                  <a:pt x="18449" y="23052"/>
                  <a:pt x="15994" y="24275"/>
                  <a:pt x="13510" y="24275"/>
                </a:cubicBezTo>
                <a:lnTo>
                  <a:pt x="13387" y="24275"/>
                </a:lnTo>
                <a:cubicBezTo>
                  <a:pt x="11301" y="24237"/>
                  <a:pt x="9244" y="23327"/>
                  <a:pt x="7746" y="21867"/>
                </a:cubicBezTo>
                <a:cubicBezTo>
                  <a:pt x="7936" y="21706"/>
                  <a:pt x="8173" y="21545"/>
                  <a:pt x="8372" y="21346"/>
                </a:cubicBezTo>
                <a:cubicBezTo>
                  <a:pt x="8969" y="20758"/>
                  <a:pt x="9718" y="19810"/>
                  <a:pt x="9794" y="18587"/>
                </a:cubicBezTo>
                <a:cubicBezTo>
                  <a:pt x="9879" y="17279"/>
                  <a:pt x="9083" y="16056"/>
                  <a:pt x="7983" y="15705"/>
                </a:cubicBezTo>
                <a:cubicBezTo>
                  <a:pt x="7761" y="15639"/>
                  <a:pt x="7535" y="15608"/>
                  <a:pt x="7309" y="15608"/>
                </a:cubicBezTo>
                <a:cubicBezTo>
                  <a:pt x="6849" y="15608"/>
                  <a:pt x="6390" y="15739"/>
                  <a:pt x="5964" y="15980"/>
                </a:cubicBezTo>
                <a:cubicBezTo>
                  <a:pt x="5215" y="16454"/>
                  <a:pt x="4703" y="17203"/>
                  <a:pt x="4542" y="18028"/>
                </a:cubicBezTo>
                <a:cubicBezTo>
                  <a:pt x="4343" y="19061"/>
                  <a:pt x="4580" y="20208"/>
                  <a:pt x="5291" y="21346"/>
                </a:cubicBezTo>
                <a:cubicBezTo>
                  <a:pt x="4888" y="21466"/>
                  <a:pt x="4451" y="21517"/>
                  <a:pt x="4010" y="21517"/>
                </a:cubicBezTo>
                <a:cubicBezTo>
                  <a:pt x="2853" y="21517"/>
                  <a:pt x="1663" y="21166"/>
                  <a:pt x="949" y="20796"/>
                </a:cubicBezTo>
                <a:lnTo>
                  <a:pt x="1" y="22057"/>
                </a:lnTo>
                <a:cubicBezTo>
                  <a:pt x="1081" y="22788"/>
                  <a:pt x="2381" y="23139"/>
                  <a:pt x="3690" y="23139"/>
                </a:cubicBezTo>
                <a:cubicBezTo>
                  <a:pt x="4587" y="23139"/>
                  <a:pt x="5488" y="22974"/>
                  <a:pt x="6324" y="22654"/>
                </a:cubicBezTo>
                <a:cubicBezTo>
                  <a:pt x="8097" y="24588"/>
                  <a:pt x="10704" y="25811"/>
                  <a:pt x="13349" y="25849"/>
                </a:cubicBezTo>
                <a:lnTo>
                  <a:pt x="13510" y="25849"/>
                </a:lnTo>
                <a:cubicBezTo>
                  <a:pt x="16468" y="25849"/>
                  <a:pt x="19397" y="24389"/>
                  <a:pt x="21208" y="22057"/>
                </a:cubicBezTo>
                <a:cubicBezTo>
                  <a:pt x="22677" y="20208"/>
                  <a:pt x="23341" y="17952"/>
                  <a:pt x="23938" y="15942"/>
                </a:cubicBezTo>
                <a:cubicBezTo>
                  <a:pt x="24526" y="13961"/>
                  <a:pt x="25161" y="11913"/>
                  <a:pt x="26346" y="10292"/>
                </a:cubicBezTo>
                <a:cubicBezTo>
                  <a:pt x="27057" y="9344"/>
                  <a:pt x="27929" y="8671"/>
                  <a:pt x="28839" y="8235"/>
                </a:cubicBezTo>
                <a:cubicBezTo>
                  <a:pt x="28915" y="8908"/>
                  <a:pt x="29029" y="9657"/>
                  <a:pt x="29313" y="10444"/>
                </a:cubicBezTo>
                <a:cubicBezTo>
                  <a:pt x="29588" y="11278"/>
                  <a:pt x="30261" y="11989"/>
                  <a:pt x="31048" y="12387"/>
                </a:cubicBezTo>
                <a:cubicBezTo>
                  <a:pt x="31439" y="12591"/>
                  <a:pt x="31856" y="12689"/>
                  <a:pt x="32269" y="12689"/>
                </a:cubicBezTo>
                <a:cubicBezTo>
                  <a:pt x="32566" y="12689"/>
                  <a:pt x="32861" y="12638"/>
                  <a:pt x="33143" y="12539"/>
                </a:cubicBezTo>
                <a:cubicBezTo>
                  <a:pt x="33816" y="12302"/>
                  <a:pt x="34328" y="11790"/>
                  <a:pt x="34641" y="11079"/>
                </a:cubicBezTo>
                <a:cubicBezTo>
                  <a:pt x="35001" y="10292"/>
                  <a:pt x="35001" y="9382"/>
                  <a:pt x="34679" y="8633"/>
                </a:cubicBezTo>
                <a:cubicBezTo>
                  <a:pt x="34167" y="7363"/>
                  <a:pt x="32868" y="6500"/>
                  <a:pt x="31323" y="6301"/>
                </a:cubicBezTo>
                <a:cubicBezTo>
                  <a:pt x="31182" y="6274"/>
                  <a:pt x="31023" y="6247"/>
                  <a:pt x="30844" y="6247"/>
                </a:cubicBezTo>
                <a:cubicBezTo>
                  <a:pt x="30770" y="6247"/>
                  <a:pt x="30693" y="6252"/>
                  <a:pt x="30612" y="6263"/>
                </a:cubicBezTo>
                <a:cubicBezTo>
                  <a:pt x="31048" y="4756"/>
                  <a:pt x="31996" y="3021"/>
                  <a:pt x="33617" y="2149"/>
                </a:cubicBezTo>
                <a:cubicBezTo>
                  <a:pt x="34353" y="1766"/>
                  <a:pt x="35175" y="1576"/>
                  <a:pt x="36079" y="1576"/>
                </a:cubicBezTo>
                <a:cubicBezTo>
                  <a:pt x="37212" y="1576"/>
                  <a:pt x="38473" y="1875"/>
                  <a:pt x="39855" y="2471"/>
                </a:cubicBezTo>
                <a:lnTo>
                  <a:pt x="40490" y="1049"/>
                </a:lnTo>
                <a:cubicBezTo>
                  <a:pt x="38919" y="348"/>
                  <a:pt x="37455" y="0"/>
                  <a:pt x="36111" y="0"/>
                </a:cubicBezTo>
                <a:close/>
              </a:path>
            </a:pathLst>
          </a:cu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6"/>
          <p:cNvGrpSpPr/>
          <p:nvPr/>
        </p:nvGrpSpPr>
        <p:grpSpPr>
          <a:xfrm>
            <a:off x="0" y="-19050"/>
            <a:ext cx="9144000" cy="5162700"/>
            <a:chOff x="0" y="-19050"/>
            <a:chExt cx="9144000" cy="5162700"/>
          </a:xfrm>
        </p:grpSpPr>
        <p:sp>
          <p:nvSpPr>
            <p:cNvPr id="53" name="Google Shape;53;p6"/>
            <p:cNvSpPr/>
            <p:nvPr/>
          </p:nvSpPr>
          <p:spPr>
            <a:xfrm>
              <a:off x="0" y="86100"/>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0" y="4695575"/>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8428900" y="4695575"/>
              <a:ext cx="623100" cy="344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92200" y="86100"/>
              <a:ext cx="623100" cy="34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0" y="-19050"/>
              <a:ext cx="9144000" cy="5162700"/>
            </a:xfrm>
            <a:prstGeom prst="frame">
              <a:avLst>
                <a:gd name="adj1" fmla="val 2042"/>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sp>
        <p:nvSpPr>
          <p:cNvPr id="70" name="Google Shape;70;p8"/>
          <p:cNvSpPr/>
          <p:nvPr/>
        </p:nvSpPr>
        <p:spPr>
          <a:xfrm rot="3910722">
            <a:off x="7006318" y="464510"/>
            <a:ext cx="4141798" cy="2644077"/>
          </a:xfrm>
          <a:custGeom>
            <a:avLst/>
            <a:gdLst/>
            <a:ahLst/>
            <a:cxnLst/>
            <a:rect l="l" t="t" r="r" b="b"/>
            <a:pathLst>
              <a:path w="40491" h="25849" extrusionOk="0">
                <a:moveTo>
                  <a:pt x="30769" y="7808"/>
                </a:moveTo>
                <a:cubicBezTo>
                  <a:pt x="30887" y="7808"/>
                  <a:pt x="31006" y="7818"/>
                  <a:pt x="31124" y="7837"/>
                </a:cubicBezTo>
                <a:cubicBezTo>
                  <a:pt x="32110" y="7960"/>
                  <a:pt x="32906" y="8510"/>
                  <a:pt x="33219" y="9221"/>
                </a:cubicBezTo>
                <a:cubicBezTo>
                  <a:pt x="33380" y="9581"/>
                  <a:pt x="33380" y="10055"/>
                  <a:pt x="33181" y="10444"/>
                </a:cubicBezTo>
                <a:cubicBezTo>
                  <a:pt x="33105" y="10605"/>
                  <a:pt x="32944" y="10918"/>
                  <a:pt x="32584" y="11041"/>
                </a:cubicBezTo>
                <a:cubicBezTo>
                  <a:pt x="32475" y="11081"/>
                  <a:pt x="32366" y="11097"/>
                  <a:pt x="32260" y="11097"/>
                </a:cubicBezTo>
                <a:cubicBezTo>
                  <a:pt x="32062" y="11097"/>
                  <a:pt x="31876" y="11039"/>
                  <a:pt x="31721" y="10965"/>
                </a:cubicBezTo>
                <a:cubicBezTo>
                  <a:pt x="31323" y="10766"/>
                  <a:pt x="30972" y="10368"/>
                  <a:pt x="30811" y="9932"/>
                </a:cubicBezTo>
                <a:cubicBezTo>
                  <a:pt x="30536" y="9145"/>
                  <a:pt x="30413" y="8472"/>
                  <a:pt x="30413" y="7837"/>
                </a:cubicBezTo>
                <a:cubicBezTo>
                  <a:pt x="30532" y="7818"/>
                  <a:pt x="30650" y="7808"/>
                  <a:pt x="30769" y="7808"/>
                </a:cubicBezTo>
                <a:close/>
                <a:moveTo>
                  <a:pt x="7509" y="17203"/>
                </a:moveTo>
                <a:cubicBezTo>
                  <a:pt x="7936" y="17364"/>
                  <a:pt x="8258" y="17914"/>
                  <a:pt x="8220" y="18464"/>
                </a:cubicBezTo>
                <a:cubicBezTo>
                  <a:pt x="8173" y="19023"/>
                  <a:pt x="7860" y="19649"/>
                  <a:pt x="7272" y="20208"/>
                </a:cubicBezTo>
                <a:cubicBezTo>
                  <a:pt x="7111" y="20360"/>
                  <a:pt x="6912" y="20521"/>
                  <a:pt x="6713" y="20635"/>
                </a:cubicBezTo>
                <a:cubicBezTo>
                  <a:pt x="6324" y="20009"/>
                  <a:pt x="5926" y="19175"/>
                  <a:pt x="6087" y="18350"/>
                </a:cubicBezTo>
                <a:cubicBezTo>
                  <a:pt x="6163" y="17952"/>
                  <a:pt x="6438" y="17554"/>
                  <a:pt x="6798" y="17317"/>
                </a:cubicBezTo>
                <a:cubicBezTo>
                  <a:pt x="6912" y="17241"/>
                  <a:pt x="7111" y="17203"/>
                  <a:pt x="7310" y="17203"/>
                </a:cubicBezTo>
                <a:close/>
                <a:moveTo>
                  <a:pt x="36111" y="0"/>
                </a:moveTo>
                <a:cubicBezTo>
                  <a:pt x="34949" y="0"/>
                  <a:pt x="33878" y="260"/>
                  <a:pt x="32906" y="774"/>
                </a:cubicBezTo>
                <a:cubicBezTo>
                  <a:pt x="30536" y="2035"/>
                  <a:pt x="29313" y="4519"/>
                  <a:pt x="28953" y="6500"/>
                </a:cubicBezTo>
                <a:cubicBezTo>
                  <a:pt x="27654" y="6936"/>
                  <a:pt x="26270" y="7799"/>
                  <a:pt x="25085" y="9344"/>
                </a:cubicBezTo>
                <a:cubicBezTo>
                  <a:pt x="23739" y="11155"/>
                  <a:pt x="23066" y="13373"/>
                  <a:pt x="22440" y="15468"/>
                </a:cubicBezTo>
                <a:cubicBezTo>
                  <a:pt x="21881" y="17364"/>
                  <a:pt x="21255" y="19450"/>
                  <a:pt x="19985" y="21109"/>
                </a:cubicBezTo>
                <a:cubicBezTo>
                  <a:pt x="18449" y="23052"/>
                  <a:pt x="15994" y="24275"/>
                  <a:pt x="13510" y="24275"/>
                </a:cubicBezTo>
                <a:lnTo>
                  <a:pt x="13387" y="24275"/>
                </a:lnTo>
                <a:cubicBezTo>
                  <a:pt x="11301" y="24237"/>
                  <a:pt x="9244" y="23327"/>
                  <a:pt x="7746" y="21867"/>
                </a:cubicBezTo>
                <a:cubicBezTo>
                  <a:pt x="7936" y="21706"/>
                  <a:pt x="8173" y="21545"/>
                  <a:pt x="8372" y="21346"/>
                </a:cubicBezTo>
                <a:cubicBezTo>
                  <a:pt x="8969" y="20758"/>
                  <a:pt x="9718" y="19810"/>
                  <a:pt x="9794" y="18587"/>
                </a:cubicBezTo>
                <a:cubicBezTo>
                  <a:pt x="9879" y="17279"/>
                  <a:pt x="9083" y="16056"/>
                  <a:pt x="7983" y="15705"/>
                </a:cubicBezTo>
                <a:cubicBezTo>
                  <a:pt x="7761" y="15639"/>
                  <a:pt x="7535" y="15608"/>
                  <a:pt x="7309" y="15608"/>
                </a:cubicBezTo>
                <a:cubicBezTo>
                  <a:pt x="6849" y="15608"/>
                  <a:pt x="6390" y="15739"/>
                  <a:pt x="5964" y="15980"/>
                </a:cubicBezTo>
                <a:cubicBezTo>
                  <a:pt x="5215" y="16454"/>
                  <a:pt x="4703" y="17203"/>
                  <a:pt x="4542" y="18028"/>
                </a:cubicBezTo>
                <a:cubicBezTo>
                  <a:pt x="4343" y="19061"/>
                  <a:pt x="4580" y="20208"/>
                  <a:pt x="5291" y="21346"/>
                </a:cubicBezTo>
                <a:cubicBezTo>
                  <a:pt x="4888" y="21466"/>
                  <a:pt x="4451" y="21517"/>
                  <a:pt x="4010" y="21517"/>
                </a:cubicBezTo>
                <a:cubicBezTo>
                  <a:pt x="2853" y="21517"/>
                  <a:pt x="1663" y="21166"/>
                  <a:pt x="949" y="20796"/>
                </a:cubicBezTo>
                <a:lnTo>
                  <a:pt x="1" y="22057"/>
                </a:lnTo>
                <a:cubicBezTo>
                  <a:pt x="1081" y="22788"/>
                  <a:pt x="2381" y="23139"/>
                  <a:pt x="3690" y="23139"/>
                </a:cubicBezTo>
                <a:cubicBezTo>
                  <a:pt x="4587" y="23139"/>
                  <a:pt x="5488" y="22974"/>
                  <a:pt x="6324" y="22654"/>
                </a:cubicBezTo>
                <a:cubicBezTo>
                  <a:pt x="8097" y="24588"/>
                  <a:pt x="10704" y="25811"/>
                  <a:pt x="13349" y="25849"/>
                </a:cubicBezTo>
                <a:lnTo>
                  <a:pt x="13510" y="25849"/>
                </a:lnTo>
                <a:cubicBezTo>
                  <a:pt x="16468" y="25849"/>
                  <a:pt x="19397" y="24389"/>
                  <a:pt x="21208" y="22057"/>
                </a:cubicBezTo>
                <a:cubicBezTo>
                  <a:pt x="22677" y="20208"/>
                  <a:pt x="23341" y="17952"/>
                  <a:pt x="23938" y="15942"/>
                </a:cubicBezTo>
                <a:cubicBezTo>
                  <a:pt x="24526" y="13961"/>
                  <a:pt x="25161" y="11913"/>
                  <a:pt x="26346" y="10292"/>
                </a:cubicBezTo>
                <a:cubicBezTo>
                  <a:pt x="27057" y="9344"/>
                  <a:pt x="27929" y="8671"/>
                  <a:pt x="28839" y="8235"/>
                </a:cubicBezTo>
                <a:cubicBezTo>
                  <a:pt x="28915" y="8908"/>
                  <a:pt x="29029" y="9657"/>
                  <a:pt x="29313" y="10444"/>
                </a:cubicBezTo>
                <a:cubicBezTo>
                  <a:pt x="29588" y="11278"/>
                  <a:pt x="30261" y="11989"/>
                  <a:pt x="31048" y="12387"/>
                </a:cubicBezTo>
                <a:cubicBezTo>
                  <a:pt x="31439" y="12591"/>
                  <a:pt x="31856" y="12689"/>
                  <a:pt x="32269" y="12689"/>
                </a:cubicBezTo>
                <a:cubicBezTo>
                  <a:pt x="32566" y="12689"/>
                  <a:pt x="32861" y="12638"/>
                  <a:pt x="33143" y="12539"/>
                </a:cubicBezTo>
                <a:cubicBezTo>
                  <a:pt x="33816" y="12302"/>
                  <a:pt x="34328" y="11790"/>
                  <a:pt x="34641" y="11079"/>
                </a:cubicBezTo>
                <a:cubicBezTo>
                  <a:pt x="35001" y="10292"/>
                  <a:pt x="35001" y="9382"/>
                  <a:pt x="34679" y="8633"/>
                </a:cubicBezTo>
                <a:cubicBezTo>
                  <a:pt x="34167" y="7363"/>
                  <a:pt x="32868" y="6500"/>
                  <a:pt x="31323" y="6301"/>
                </a:cubicBezTo>
                <a:cubicBezTo>
                  <a:pt x="31182" y="6274"/>
                  <a:pt x="31023" y="6247"/>
                  <a:pt x="30844" y="6247"/>
                </a:cubicBezTo>
                <a:cubicBezTo>
                  <a:pt x="30770" y="6247"/>
                  <a:pt x="30693" y="6252"/>
                  <a:pt x="30612" y="6263"/>
                </a:cubicBezTo>
                <a:cubicBezTo>
                  <a:pt x="31048" y="4756"/>
                  <a:pt x="31996" y="3021"/>
                  <a:pt x="33617" y="2149"/>
                </a:cubicBezTo>
                <a:cubicBezTo>
                  <a:pt x="34353" y="1766"/>
                  <a:pt x="35175" y="1576"/>
                  <a:pt x="36079" y="1576"/>
                </a:cubicBezTo>
                <a:cubicBezTo>
                  <a:pt x="37212" y="1576"/>
                  <a:pt x="38473" y="1875"/>
                  <a:pt x="39855" y="2471"/>
                </a:cubicBezTo>
                <a:lnTo>
                  <a:pt x="40490" y="1049"/>
                </a:lnTo>
                <a:cubicBezTo>
                  <a:pt x="38919" y="348"/>
                  <a:pt x="37455" y="0"/>
                  <a:pt x="36111" y="0"/>
                </a:cubicBezTo>
                <a:close/>
              </a:path>
            </a:pathLst>
          </a:cu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445482" y="3180514"/>
            <a:ext cx="3771577" cy="2644088"/>
          </a:xfrm>
          <a:custGeom>
            <a:avLst/>
            <a:gdLst/>
            <a:ahLst/>
            <a:cxnLst/>
            <a:rect l="l" t="t" r="r" b="b"/>
            <a:pathLst>
              <a:path w="41078" h="28798" extrusionOk="0">
                <a:moveTo>
                  <a:pt x="14382" y="1581"/>
                </a:moveTo>
                <a:cubicBezTo>
                  <a:pt x="14732" y="1581"/>
                  <a:pt x="15007" y="1742"/>
                  <a:pt x="15207" y="1865"/>
                </a:cubicBezTo>
                <a:cubicBezTo>
                  <a:pt x="15718" y="2216"/>
                  <a:pt x="16117" y="2766"/>
                  <a:pt x="16192" y="3363"/>
                </a:cubicBezTo>
                <a:cubicBezTo>
                  <a:pt x="16392" y="4747"/>
                  <a:pt x="15519" y="6084"/>
                  <a:pt x="14969" y="6757"/>
                </a:cubicBezTo>
                <a:cubicBezTo>
                  <a:pt x="14657" y="7155"/>
                  <a:pt x="14296" y="7506"/>
                  <a:pt x="13908" y="7866"/>
                </a:cubicBezTo>
                <a:cubicBezTo>
                  <a:pt x="13386" y="6994"/>
                  <a:pt x="12998" y="6046"/>
                  <a:pt x="12836" y="5098"/>
                </a:cubicBezTo>
                <a:cubicBezTo>
                  <a:pt x="12637" y="4188"/>
                  <a:pt x="12675" y="3477"/>
                  <a:pt x="12874" y="2889"/>
                </a:cubicBezTo>
                <a:cubicBezTo>
                  <a:pt x="13073" y="2254"/>
                  <a:pt x="13547" y="1742"/>
                  <a:pt x="14097" y="1628"/>
                </a:cubicBezTo>
                <a:cubicBezTo>
                  <a:pt x="14183" y="1581"/>
                  <a:pt x="14296" y="1581"/>
                  <a:pt x="14382" y="1581"/>
                </a:cubicBezTo>
                <a:close/>
                <a:moveTo>
                  <a:pt x="34679" y="23195"/>
                </a:moveTo>
                <a:cubicBezTo>
                  <a:pt x="35314" y="23195"/>
                  <a:pt x="35949" y="23271"/>
                  <a:pt x="36537" y="23508"/>
                </a:cubicBezTo>
                <a:cubicBezTo>
                  <a:pt x="36338" y="24380"/>
                  <a:pt x="35987" y="25205"/>
                  <a:pt x="35390" y="25878"/>
                </a:cubicBezTo>
                <a:cubicBezTo>
                  <a:pt x="34717" y="26665"/>
                  <a:pt x="33854" y="27139"/>
                  <a:pt x="33058" y="27224"/>
                </a:cubicBezTo>
                <a:cubicBezTo>
                  <a:pt x="33027" y="27225"/>
                  <a:pt x="32996" y="27226"/>
                  <a:pt x="32965" y="27226"/>
                </a:cubicBezTo>
                <a:cubicBezTo>
                  <a:pt x="32171" y="27226"/>
                  <a:pt x="31390" y="26763"/>
                  <a:pt x="31162" y="26115"/>
                </a:cubicBezTo>
                <a:cubicBezTo>
                  <a:pt x="30972" y="25603"/>
                  <a:pt x="31124" y="24892"/>
                  <a:pt x="31560" y="24380"/>
                </a:cubicBezTo>
                <a:cubicBezTo>
                  <a:pt x="32072" y="23783"/>
                  <a:pt x="32868" y="23470"/>
                  <a:pt x="33418" y="23309"/>
                </a:cubicBezTo>
                <a:cubicBezTo>
                  <a:pt x="33816" y="23233"/>
                  <a:pt x="34243" y="23195"/>
                  <a:pt x="34679" y="23195"/>
                </a:cubicBezTo>
                <a:close/>
                <a:moveTo>
                  <a:pt x="14409" y="0"/>
                </a:moveTo>
                <a:cubicBezTo>
                  <a:pt x="14187" y="0"/>
                  <a:pt x="13965" y="28"/>
                  <a:pt x="13747" y="83"/>
                </a:cubicBezTo>
                <a:cubicBezTo>
                  <a:pt x="12675" y="320"/>
                  <a:pt x="11775" y="1230"/>
                  <a:pt x="11377" y="2377"/>
                </a:cubicBezTo>
                <a:cubicBezTo>
                  <a:pt x="11064" y="3240"/>
                  <a:pt x="11064" y="4235"/>
                  <a:pt x="11253" y="5373"/>
                </a:cubicBezTo>
                <a:cubicBezTo>
                  <a:pt x="11490" y="6605"/>
                  <a:pt x="11964" y="7790"/>
                  <a:pt x="12637" y="8814"/>
                </a:cubicBezTo>
                <a:cubicBezTo>
                  <a:pt x="10885" y="9968"/>
                  <a:pt x="8779" y="10614"/>
                  <a:pt x="6766" y="10614"/>
                </a:cubicBezTo>
                <a:cubicBezTo>
                  <a:pt x="6100" y="10614"/>
                  <a:pt x="5445" y="10543"/>
                  <a:pt x="4816" y="10397"/>
                </a:cubicBezTo>
                <a:cubicBezTo>
                  <a:pt x="3243" y="9999"/>
                  <a:pt x="2010" y="8691"/>
                  <a:pt x="1584" y="6918"/>
                </a:cubicBezTo>
                <a:cubicBezTo>
                  <a:pt x="1536" y="6795"/>
                  <a:pt x="1422" y="6681"/>
                  <a:pt x="1422" y="6558"/>
                </a:cubicBezTo>
                <a:lnTo>
                  <a:pt x="0" y="6994"/>
                </a:lnTo>
                <a:cubicBezTo>
                  <a:pt x="474" y="9563"/>
                  <a:pt x="2171" y="11383"/>
                  <a:pt x="4466" y="11933"/>
                </a:cubicBezTo>
                <a:cubicBezTo>
                  <a:pt x="5211" y="12112"/>
                  <a:pt x="5987" y="12198"/>
                  <a:pt x="6774" y="12198"/>
                </a:cubicBezTo>
                <a:cubicBezTo>
                  <a:pt x="9112" y="12198"/>
                  <a:pt x="11550" y="11436"/>
                  <a:pt x="13585" y="10075"/>
                </a:cubicBezTo>
                <a:cubicBezTo>
                  <a:pt x="15045" y="11819"/>
                  <a:pt x="17103" y="13042"/>
                  <a:pt x="19311" y="13516"/>
                </a:cubicBezTo>
                <a:cubicBezTo>
                  <a:pt x="20261" y="13704"/>
                  <a:pt x="21225" y="13752"/>
                  <a:pt x="22186" y="13752"/>
                </a:cubicBezTo>
                <a:cubicBezTo>
                  <a:pt x="22826" y="13752"/>
                  <a:pt x="23466" y="13730"/>
                  <a:pt x="24099" y="13715"/>
                </a:cubicBezTo>
                <a:cubicBezTo>
                  <a:pt x="24688" y="13681"/>
                  <a:pt x="25282" y="13652"/>
                  <a:pt x="25874" y="13652"/>
                </a:cubicBezTo>
                <a:cubicBezTo>
                  <a:pt x="26111" y="13652"/>
                  <a:pt x="26347" y="13657"/>
                  <a:pt x="26583" y="13668"/>
                </a:cubicBezTo>
                <a:cubicBezTo>
                  <a:pt x="30138" y="13791"/>
                  <a:pt x="33257" y="15137"/>
                  <a:pt x="35077" y="17422"/>
                </a:cubicBezTo>
                <a:cubicBezTo>
                  <a:pt x="36101" y="18730"/>
                  <a:pt x="36660" y="20351"/>
                  <a:pt x="36698" y="21887"/>
                </a:cubicBezTo>
                <a:cubicBezTo>
                  <a:pt x="36051" y="21695"/>
                  <a:pt x="35368" y="21594"/>
                  <a:pt x="34688" y="21594"/>
                </a:cubicBezTo>
                <a:cubicBezTo>
                  <a:pt x="34122" y="21594"/>
                  <a:pt x="33558" y="21665"/>
                  <a:pt x="33020" y="21811"/>
                </a:cubicBezTo>
                <a:cubicBezTo>
                  <a:pt x="31873" y="22086"/>
                  <a:pt x="30972" y="22636"/>
                  <a:pt x="30337" y="23385"/>
                </a:cubicBezTo>
                <a:cubicBezTo>
                  <a:pt x="29550" y="24333"/>
                  <a:pt x="29313" y="25565"/>
                  <a:pt x="29664" y="26627"/>
                </a:cubicBezTo>
                <a:cubicBezTo>
                  <a:pt x="30100" y="27935"/>
                  <a:pt x="31446" y="28798"/>
                  <a:pt x="32906" y="28798"/>
                </a:cubicBezTo>
                <a:lnTo>
                  <a:pt x="33181" y="28798"/>
                </a:lnTo>
                <a:cubicBezTo>
                  <a:pt x="34404" y="28684"/>
                  <a:pt x="35627" y="28011"/>
                  <a:pt x="36613" y="26902"/>
                </a:cubicBezTo>
                <a:cubicBezTo>
                  <a:pt x="37248" y="26115"/>
                  <a:pt x="37722" y="25205"/>
                  <a:pt x="37959" y="24257"/>
                </a:cubicBezTo>
                <a:cubicBezTo>
                  <a:pt x="38272" y="24456"/>
                  <a:pt x="38556" y="24731"/>
                  <a:pt x="38831" y="25006"/>
                </a:cubicBezTo>
                <a:cubicBezTo>
                  <a:pt x="38983" y="25205"/>
                  <a:pt x="39457" y="25755"/>
                  <a:pt x="39504" y="26788"/>
                </a:cubicBezTo>
                <a:lnTo>
                  <a:pt x="41078" y="26665"/>
                </a:lnTo>
                <a:cubicBezTo>
                  <a:pt x="41040" y="25641"/>
                  <a:pt x="40689" y="24731"/>
                  <a:pt x="40016" y="23982"/>
                </a:cubicBezTo>
                <a:cubicBezTo>
                  <a:pt x="39504" y="23432"/>
                  <a:pt x="38907" y="22911"/>
                  <a:pt x="38234" y="22560"/>
                </a:cubicBezTo>
                <a:cubicBezTo>
                  <a:pt x="38395" y="20427"/>
                  <a:pt x="37722" y="18171"/>
                  <a:pt x="36300" y="16436"/>
                </a:cubicBezTo>
                <a:cubicBezTo>
                  <a:pt x="34205" y="13791"/>
                  <a:pt x="30650" y="12208"/>
                  <a:pt x="26621" y="12094"/>
                </a:cubicBezTo>
                <a:cubicBezTo>
                  <a:pt x="26368" y="12083"/>
                  <a:pt x="26114" y="12078"/>
                  <a:pt x="25860" y="12078"/>
                </a:cubicBezTo>
                <a:cubicBezTo>
                  <a:pt x="25247" y="12078"/>
                  <a:pt x="24630" y="12105"/>
                  <a:pt x="24014" y="12132"/>
                </a:cubicBezTo>
                <a:cubicBezTo>
                  <a:pt x="23361" y="12148"/>
                  <a:pt x="22729" y="12171"/>
                  <a:pt x="22109" y="12171"/>
                </a:cubicBezTo>
                <a:cubicBezTo>
                  <a:pt x="21270" y="12171"/>
                  <a:pt x="20452" y="12129"/>
                  <a:pt x="19634" y="11971"/>
                </a:cubicBezTo>
                <a:cubicBezTo>
                  <a:pt x="17776" y="11582"/>
                  <a:pt x="16079" y="10549"/>
                  <a:pt x="14856" y="9127"/>
                </a:cubicBezTo>
                <a:cubicBezTo>
                  <a:pt x="15330" y="8691"/>
                  <a:pt x="15804" y="8217"/>
                  <a:pt x="16192" y="7743"/>
                </a:cubicBezTo>
                <a:cubicBezTo>
                  <a:pt x="17065" y="6681"/>
                  <a:pt x="18051" y="4984"/>
                  <a:pt x="17738" y="3126"/>
                </a:cubicBezTo>
                <a:cubicBezTo>
                  <a:pt x="17577" y="2102"/>
                  <a:pt x="16989" y="1154"/>
                  <a:pt x="16117" y="557"/>
                </a:cubicBezTo>
                <a:cubicBezTo>
                  <a:pt x="15575" y="187"/>
                  <a:pt x="14990" y="0"/>
                  <a:pt x="14409"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8"/>
          <p:cNvGrpSpPr/>
          <p:nvPr/>
        </p:nvGrpSpPr>
        <p:grpSpPr>
          <a:xfrm>
            <a:off x="0" y="-19050"/>
            <a:ext cx="9144000" cy="5162700"/>
            <a:chOff x="0" y="-19050"/>
            <a:chExt cx="9144000" cy="5162700"/>
          </a:xfrm>
        </p:grpSpPr>
        <p:sp>
          <p:nvSpPr>
            <p:cNvPr id="73" name="Google Shape;73;p8"/>
            <p:cNvSpPr/>
            <p:nvPr/>
          </p:nvSpPr>
          <p:spPr>
            <a:xfrm>
              <a:off x="0" y="86100"/>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0" y="4695575"/>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8428900" y="4695575"/>
              <a:ext cx="623100" cy="344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2200" y="86100"/>
              <a:ext cx="623100" cy="34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0" y="-19050"/>
              <a:ext cx="9144000" cy="5162700"/>
            </a:xfrm>
            <a:prstGeom prst="frame">
              <a:avLst>
                <a:gd name="adj1" fmla="val 2042"/>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9"/>
          <p:cNvSpPr/>
          <p:nvPr/>
        </p:nvSpPr>
        <p:spPr>
          <a:xfrm rot="4922956" flipH="1">
            <a:off x="6515695" y="3245135"/>
            <a:ext cx="3717685" cy="2373328"/>
          </a:xfrm>
          <a:custGeom>
            <a:avLst/>
            <a:gdLst/>
            <a:ahLst/>
            <a:cxnLst/>
            <a:rect l="l" t="t" r="r" b="b"/>
            <a:pathLst>
              <a:path w="40491" h="25849" extrusionOk="0">
                <a:moveTo>
                  <a:pt x="30769" y="7808"/>
                </a:moveTo>
                <a:cubicBezTo>
                  <a:pt x="30887" y="7808"/>
                  <a:pt x="31006" y="7818"/>
                  <a:pt x="31124" y="7837"/>
                </a:cubicBezTo>
                <a:cubicBezTo>
                  <a:pt x="32110" y="7960"/>
                  <a:pt x="32906" y="8510"/>
                  <a:pt x="33219" y="9221"/>
                </a:cubicBezTo>
                <a:cubicBezTo>
                  <a:pt x="33380" y="9581"/>
                  <a:pt x="33380" y="10055"/>
                  <a:pt x="33181" y="10444"/>
                </a:cubicBezTo>
                <a:cubicBezTo>
                  <a:pt x="33105" y="10605"/>
                  <a:pt x="32944" y="10918"/>
                  <a:pt x="32584" y="11041"/>
                </a:cubicBezTo>
                <a:cubicBezTo>
                  <a:pt x="32475" y="11081"/>
                  <a:pt x="32366" y="11097"/>
                  <a:pt x="32260" y="11097"/>
                </a:cubicBezTo>
                <a:cubicBezTo>
                  <a:pt x="32062" y="11097"/>
                  <a:pt x="31876" y="11039"/>
                  <a:pt x="31721" y="10965"/>
                </a:cubicBezTo>
                <a:cubicBezTo>
                  <a:pt x="31323" y="10766"/>
                  <a:pt x="30972" y="10368"/>
                  <a:pt x="30811" y="9932"/>
                </a:cubicBezTo>
                <a:cubicBezTo>
                  <a:pt x="30536" y="9145"/>
                  <a:pt x="30413" y="8472"/>
                  <a:pt x="30413" y="7837"/>
                </a:cubicBezTo>
                <a:cubicBezTo>
                  <a:pt x="30532" y="7818"/>
                  <a:pt x="30650" y="7808"/>
                  <a:pt x="30769" y="7808"/>
                </a:cubicBezTo>
                <a:close/>
                <a:moveTo>
                  <a:pt x="7509" y="17203"/>
                </a:moveTo>
                <a:cubicBezTo>
                  <a:pt x="7936" y="17364"/>
                  <a:pt x="8258" y="17914"/>
                  <a:pt x="8220" y="18464"/>
                </a:cubicBezTo>
                <a:cubicBezTo>
                  <a:pt x="8173" y="19023"/>
                  <a:pt x="7860" y="19649"/>
                  <a:pt x="7272" y="20208"/>
                </a:cubicBezTo>
                <a:cubicBezTo>
                  <a:pt x="7111" y="20360"/>
                  <a:pt x="6912" y="20521"/>
                  <a:pt x="6713" y="20635"/>
                </a:cubicBezTo>
                <a:cubicBezTo>
                  <a:pt x="6324" y="20009"/>
                  <a:pt x="5926" y="19175"/>
                  <a:pt x="6087" y="18350"/>
                </a:cubicBezTo>
                <a:cubicBezTo>
                  <a:pt x="6163" y="17952"/>
                  <a:pt x="6438" y="17554"/>
                  <a:pt x="6798" y="17317"/>
                </a:cubicBezTo>
                <a:cubicBezTo>
                  <a:pt x="6912" y="17241"/>
                  <a:pt x="7111" y="17203"/>
                  <a:pt x="7310" y="17203"/>
                </a:cubicBezTo>
                <a:close/>
                <a:moveTo>
                  <a:pt x="36111" y="0"/>
                </a:moveTo>
                <a:cubicBezTo>
                  <a:pt x="34949" y="0"/>
                  <a:pt x="33878" y="260"/>
                  <a:pt x="32906" y="774"/>
                </a:cubicBezTo>
                <a:cubicBezTo>
                  <a:pt x="30536" y="2035"/>
                  <a:pt x="29313" y="4519"/>
                  <a:pt x="28953" y="6500"/>
                </a:cubicBezTo>
                <a:cubicBezTo>
                  <a:pt x="27654" y="6936"/>
                  <a:pt x="26270" y="7799"/>
                  <a:pt x="25085" y="9344"/>
                </a:cubicBezTo>
                <a:cubicBezTo>
                  <a:pt x="23739" y="11155"/>
                  <a:pt x="23066" y="13373"/>
                  <a:pt x="22440" y="15468"/>
                </a:cubicBezTo>
                <a:cubicBezTo>
                  <a:pt x="21881" y="17364"/>
                  <a:pt x="21255" y="19450"/>
                  <a:pt x="19985" y="21109"/>
                </a:cubicBezTo>
                <a:cubicBezTo>
                  <a:pt x="18449" y="23052"/>
                  <a:pt x="15994" y="24275"/>
                  <a:pt x="13510" y="24275"/>
                </a:cubicBezTo>
                <a:lnTo>
                  <a:pt x="13387" y="24275"/>
                </a:lnTo>
                <a:cubicBezTo>
                  <a:pt x="11301" y="24237"/>
                  <a:pt x="9244" y="23327"/>
                  <a:pt x="7746" y="21867"/>
                </a:cubicBezTo>
                <a:cubicBezTo>
                  <a:pt x="7936" y="21706"/>
                  <a:pt x="8173" y="21545"/>
                  <a:pt x="8372" y="21346"/>
                </a:cubicBezTo>
                <a:cubicBezTo>
                  <a:pt x="8969" y="20758"/>
                  <a:pt x="9718" y="19810"/>
                  <a:pt x="9794" y="18587"/>
                </a:cubicBezTo>
                <a:cubicBezTo>
                  <a:pt x="9879" y="17279"/>
                  <a:pt x="9083" y="16056"/>
                  <a:pt x="7983" y="15705"/>
                </a:cubicBezTo>
                <a:cubicBezTo>
                  <a:pt x="7761" y="15639"/>
                  <a:pt x="7535" y="15608"/>
                  <a:pt x="7309" y="15608"/>
                </a:cubicBezTo>
                <a:cubicBezTo>
                  <a:pt x="6849" y="15608"/>
                  <a:pt x="6390" y="15739"/>
                  <a:pt x="5964" y="15980"/>
                </a:cubicBezTo>
                <a:cubicBezTo>
                  <a:pt x="5215" y="16454"/>
                  <a:pt x="4703" y="17203"/>
                  <a:pt x="4542" y="18028"/>
                </a:cubicBezTo>
                <a:cubicBezTo>
                  <a:pt x="4343" y="19061"/>
                  <a:pt x="4580" y="20208"/>
                  <a:pt x="5291" y="21346"/>
                </a:cubicBezTo>
                <a:cubicBezTo>
                  <a:pt x="4888" y="21466"/>
                  <a:pt x="4451" y="21517"/>
                  <a:pt x="4010" y="21517"/>
                </a:cubicBezTo>
                <a:cubicBezTo>
                  <a:pt x="2853" y="21517"/>
                  <a:pt x="1663" y="21166"/>
                  <a:pt x="949" y="20796"/>
                </a:cubicBezTo>
                <a:lnTo>
                  <a:pt x="1" y="22057"/>
                </a:lnTo>
                <a:cubicBezTo>
                  <a:pt x="1081" y="22788"/>
                  <a:pt x="2381" y="23139"/>
                  <a:pt x="3690" y="23139"/>
                </a:cubicBezTo>
                <a:cubicBezTo>
                  <a:pt x="4587" y="23139"/>
                  <a:pt x="5488" y="22974"/>
                  <a:pt x="6324" y="22654"/>
                </a:cubicBezTo>
                <a:cubicBezTo>
                  <a:pt x="8097" y="24588"/>
                  <a:pt x="10704" y="25811"/>
                  <a:pt x="13349" y="25849"/>
                </a:cubicBezTo>
                <a:lnTo>
                  <a:pt x="13510" y="25849"/>
                </a:lnTo>
                <a:cubicBezTo>
                  <a:pt x="16468" y="25849"/>
                  <a:pt x="19397" y="24389"/>
                  <a:pt x="21208" y="22057"/>
                </a:cubicBezTo>
                <a:cubicBezTo>
                  <a:pt x="22677" y="20208"/>
                  <a:pt x="23341" y="17952"/>
                  <a:pt x="23938" y="15942"/>
                </a:cubicBezTo>
                <a:cubicBezTo>
                  <a:pt x="24526" y="13961"/>
                  <a:pt x="25161" y="11913"/>
                  <a:pt x="26346" y="10292"/>
                </a:cubicBezTo>
                <a:cubicBezTo>
                  <a:pt x="27057" y="9344"/>
                  <a:pt x="27929" y="8671"/>
                  <a:pt x="28839" y="8235"/>
                </a:cubicBezTo>
                <a:cubicBezTo>
                  <a:pt x="28915" y="8908"/>
                  <a:pt x="29029" y="9657"/>
                  <a:pt x="29313" y="10444"/>
                </a:cubicBezTo>
                <a:cubicBezTo>
                  <a:pt x="29588" y="11278"/>
                  <a:pt x="30261" y="11989"/>
                  <a:pt x="31048" y="12387"/>
                </a:cubicBezTo>
                <a:cubicBezTo>
                  <a:pt x="31439" y="12591"/>
                  <a:pt x="31856" y="12689"/>
                  <a:pt x="32269" y="12689"/>
                </a:cubicBezTo>
                <a:cubicBezTo>
                  <a:pt x="32566" y="12689"/>
                  <a:pt x="32861" y="12638"/>
                  <a:pt x="33143" y="12539"/>
                </a:cubicBezTo>
                <a:cubicBezTo>
                  <a:pt x="33816" y="12302"/>
                  <a:pt x="34328" y="11790"/>
                  <a:pt x="34641" y="11079"/>
                </a:cubicBezTo>
                <a:cubicBezTo>
                  <a:pt x="35001" y="10292"/>
                  <a:pt x="35001" y="9382"/>
                  <a:pt x="34679" y="8633"/>
                </a:cubicBezTo>
                <a:cubicBezTo>
                  <a:pt x="34167" y="7363"/>
                  <a:pt x="32868" y="6500"/>
                  <a:pt x="31323" y="6301"/>
                </a:cubicBezTo>
                <a:cubicBezTo>
                  <a:pt x="31182" y="6274"/>
                  <a:pt x="31023" y="6247"/>
                  <a:pt x="30844" y="6247"/>
                </a:cubicBezTo>
                <a:cubicBezTo>
                  <a:pt x="30770" y="6247"/>
                  <a:pt x="30693" y="6252"/>
                  <a:pt x="30612" y="6263"/>
                </a:cubicBezTo>
                <a:cubicBezTo>
                  <a:pt x="31048" y="4756"/>
                  <a:pt x="31996" y="3021"/>
                  <a:pt x="33617" y="2149"/>
                </a:cubicBezTo>
                <a:cubicBezTo>
                  <a:pt x="34353" y="1766"/>
                  <a:pt x="35175" y="1576"/>
                  <a:pt x="36079" y="1576"/>
                </a:cubicBezTo>
                <a:cubicBezTo>
                  <a:pt x="37212" y="1576"/>
                  <a:pt x="38473" y="1875"/>
                  <a:pt x="39855" y="2471"/>
                </a:cubicBezTo>
                <a:lnTo>
                  <a:pt x="40490" y="1049"/>
                </a:lnTo>
                <a:cubicBezTo>
                  <a:pt x="38919" y="348"/>
                  <a:pt x="37455" y="0"/>
                  <a:pt x="36111" y="0"/>
                </a:cubicBezTo>
                <a:close/>
              </a:path>
            </a:pathLst>
          </a:cu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130429">
            <a:off x="-147104" y="119270"/>
            <a:ext cx="1276035" cy="3773016"/>
          </a:xfrm>
          <a:custGeom>
            <a:avLst/>
            <a:gdLst/>
            <a:ahLst/>
            <a:cxnLst/>
            <a:rect l="l" t="t" r="r" b="b"/>
            <a:pathLst>
              <a:path w="13898" h="41094" extrusionOk="0">
                <a:moveTo>
                  <a:pt x="9670" y="4795"/>
                </a:moveTo>
                <a:cubicBezTo>
                  <a:pt x="9793" y="4795"/>
                  <a:pt x="9869" y="4833"/>
                  <a:pt x="9992" y="4871"/>
                </a:cubicBezTo>
                <a:cubicBezTo>
                  <a:pt x="9869" y="5108"/>
                  <a:pt x="9717" y="5269"/>
                  <a:pt x="9518" y="5307"/>
                </a:cubicBezTo>
                <a:cubicBezTo>
                  <a:pt x="9497" y="5316"/>
                  <a:pt x="9472" y="5321"/>
                  <a:pt x="9445" y="5321"/>
                </a:cubicBezTo>
                <a:cubicBezTo>
                  <a:pt x="9362" y="5321"/>
                  <a:pt x="9260" y="5277"/>
                  <a:pt x="9196" y="5184"/>
                </a:cubicBezTo>
                <a:cubicBezTo>
                  <a:pt x="9120" y="5146"/>
                  <a:pt x="9082" y="5070"/>
                  <a:pt x="9082" y="5032"/>
                </a:cubicBezTo>
                <a:cubicBezTo>
                  <a:pt x="9120" y="4985"/>
                  <a:pt x="9158" y="4909"/>
                  <a:pt x="9196" y="4871"/>
                </a:cubicBezTo>
                <a:cubicBezTo>
                  <a:pt x="9319" y="4833"/>
                  <a:pt x="9433" y="4795"/>
                  <a:pt x="9594" y="4795"/>
                </a:cubicBezTo>
                <a:close/>
                <a:moveTo>
                  <a:pt x="10923" y="18530"/>
                </a:moveTo>
                <a:cubicBezTo>
                  <a:pt x="11177" y="18530"/>
                  <a:pt x="11416" y="18572"/>
                  <a:pt x="11613" y="18655"/>
                </a:cubicBezTo>
                <a:cubicBezTo>
                  <a:pt x="11926" y="18731"/>
                  <a:pt x="12002" y="18930"/>
                  <a:pt x="12040" y="19053"/>
                </a:cubicBezTo>
                <a:cubicBezTo>
                  <a:pt x="12163" y="19328"/>
                  <a:pt x="11964" y="19603"/>
                  <a:pt x="11888" y="19679"/>
                </a:cubicBezTo>
                <a:cubicBezTo>
                  <a:pt x="11641" y="19969"/>
                  <a:pt x="11294" y="20121"/>
                  <a:pt x="10999" y="20121"/>
                </a:cubicBezTo>
                <a:cubicBezTo>
                  <a:pt x="10966" y="20121"/>
                  <a:pt x="10934" y="20119"/>
                  <a:pt x="10902" y="20115"/>
                </a:cubicBezTo>
                <a:cubicBezTo>
                  <a:pt x="10305" y="20001"/>
                  <a:pt x="9869" y="19442"/>
                  <a:pt x="9670" y="18854"/>
                </a:cubicBezTo>
                <a:cubicBezTo>
                  <a:pt x="9755" y="18854"/>
                  <a:pt x="9793" y="18816"/>
                  <a:pt x="9831" y="18778"/>
                </a:cubicBezTo>
                <a:cubicBezTo>
                  <a:pt x="10179" y="18612"/>
                  <a:pt x="10567" y="18530"/>
                  <a:pt x="10923" y="18530"/>
                </a:cubicBezTo>
                <a:close/>
                <a:moveTo>
                  <a:pt x="2484" y="28922"/>
                </a:moveTo>
                <a:cubicBezTo>
                  <a:pt x="2560" y="28969"/>
                  <a:pt x="2721" y="29007"/>
                  <a:pt x="2844" y="29244"/>
                </a:cubicBezTo>
                <a:cubicBezTo>
                  <a:pt x="2958" y="29595"/>
                  <a:pt x="2996" y="30069"/>
                  <a:pt x="2844" y="30429"/>
                </a:cubicBezTo>
                <a:cubicBezTo>
                  <a:pt x="2797" y="30628"/>
                  <a:pt x="2721" y="30780"/>
                  <a:pt x="2607" y="30941"/>
                </a:cubicBezTo>
                <a:cubicBezTo>
                  <a:pt x="2133" y="30742"/>
                  <a:pt x="1735" y="30344"/>
                  <a:pt x="1659" y="29832"/>
                </a:cubicBezTo>
                <a:cubicBezTo>
                  <a:pt x="1612" y="29595"/>
                  <a:pt x="1773" y="29282"/>
                  <a:pt x="2010" y="29083"/>
                </a:cubicBezTo>
                <a:cubicBezTo>
                  <a:pt x="2086" y="29007"/>
                  <a:pt x="2247" y="28922"/>
                  <a:pt x="2408" y="28922"/>
                </a:cubicBezTo>
                <a:close/>
                <a:moveTo>
                  <a:pt x="7156" y="1"/>
                </a:moveTo>
                <a:cubicBezTo>
                  <a:pt x="6885" y="1"/>
                  <a:pt x="6629" y="20"/>
                  <a:pt x="6399" y="55"/>
                </a:cubicBezTo>
                <a:lnTo>
                  <a:pt x="6674" y="1629"/>
                </a:lnTo>
                <a:cubicBezTo>
                  <a:pt x="6828" y="1605"/>
                  <a:pt x="6998" y="1593"/>
                  <a:pt x="7175" y="1593"/>
                </a:cubicBezTo>
                <a:cubicBezTo>
                  <a:pt x="7858" y="1593"/>
                  <a:pt x="8653" y="1774"/>
                  <a:pt x="9120" y="2188"/>
                </a:cubicBezTo>
                <a:cubicBezTo>
                  <a:pt x="9433" y="2463"/>
                  <a:pt x="9717" y="2776"/>
                  <a:pt x="9869" y="3212"/>
                </a:cubicBezTo>
                <a:cubicBezTo>
                  <a:pt x="9775" y="3199"/>
                  <a:pt x="9680" y="3193"/>
                  <a:pt x="9585" y="3193"/>
                </a:cubicBezTo>
                <a:cubicBezTo>
                  <a:pt x="9121" y="3193"/>
                  <a:pt x="8649" y="3343"/>
                  <a:pt x="8295" y="3610"/>
                </a:cubicBezTo>
                <a:cubicBezTo>
                  <a:pt x="7859" y="3923"/>
                  <a:pt x="7584" y="4359"/>
                  <a:pt x="7537" y="4833"/>
                </a:cubicBezTo>
                <a:cubicBezTo>
                  <a:pt x="7461" y="5383"/>
                  <a:pt x="7660" y="5933"/>
                  <a:pt x="8096" y="6331"/>
                </a:cubicBezTo>
                <a:cubicBezTo>
                  <a:pt x="8478" y="6713"/>
                  <a:pt x="8990" y="6916"/>
                  <a:pt x="9481" y="6916"/>
                </a:cubicBezTo>
                <a:cubicBezTo>
                  <a:pt x="9600" y="6916"/>
                  <a:pt x="9717" y="6905"/>
                  <a:pt x="9831" y="6881"/>
                </a:cubicBezTo>
                <a:cubicBezTo>
                  <a:pt x="10305" y="6767"/>
                  <a:pt x="10741" y="6492"/>
                  <a:pt x="11054" y="6094"/>
                </a:cubicBezTo>
                <a:cubicBezTo>
                  <a:pt x="12002" y="7715"/>
                  <a:pt x="12163" y="9810"/>
                  <a:pt x="11376" y="11469"/>
                </a:cubicBezTo>
                <a:cubicBezTo>
                  <a:pt x="11016" y="12180"/>
                  <a:pt x="10542" y="12853"/>
                  <a:pt x="10030" y="13517"/>
                </a:cubicBezTo>
                <a:cubicBezTo>
                  <a:pt x="9831" y="13801"/>
                  <a:pt x="9632" y="14076"/>
                  <a:pt x="9433" y="14389"/>
                </a:cubicBezTo>
                <a:cubicBezTo>
                  <a:pt x="8845" y="15261"/>
                  <a:pt x="8011" y="16560"/>
                  <a:pt x="8011" y="18067"/>
                </a:cubicBezTo>
                <a:cubicBezTo>
                  <a:pt x="6314" y="19404"/>
                  <a:pt x="5290" y="21575"/>
                  <a:pt x="5404" y="23708"/>
                </a:cubicBezTo>
                <a:cubicBezTo>
                  <a:pt x="5451" y="24542"/>
                  <a:pt x="5641" y="25329"/>
                  <a:pt x="5840" y="26078"/>
                </a:cubicBezTo>
                <a:cubicBezTo>
                  <a:pt x="6115" y="27225"/>
                  <a:pt x="6399" y="28334"/>
                  <a:pt x="6077" y="29320"/>
                </a:cubicBezTo>
                <a:cubicBezTo>
                  <a:pt x="5802" y="30107"/>
                  <a:pt x="5129" y="30742"/>
                  <a:pt x="4342" y="31017"/>
                </a:cubicBezTo>
                <a:lnTo>
                  <a:pt x="4342" y="30979"/>
                </a:lnTo>
                <a:cubicBezTo>
                  <a:pt x="4617" y="30192"/>
                  <a:pt x="4579" y="29282"/>
                  <a:pt x="4266" y="28571"/>
                </a:cubicBezTo>
                <a:cubicBezTo>
                  <a:pt x="3982" y="28021"/>
                  <a:pt x="3555" y="27623"/>
                  <a:pt x="2996" y="27424"/>
                </a:cubicBezTo>
                <a:cubicBezTo>
                  <a:pt x="2808" y="27364"/>
                  <a:pt x="2609" y="27334"/>
                  <a:pt x="2406" y="27334"/>
                </a:cubicBezTo>
                <a:cubicBezTo>
                  <a:pt x="1931" y="27334"/>
                  <a:pt x="1436" y="27501"/>
                  <a:pt x="1024" y="27860"/>
                </a:cubicBezTo>
                <a:cubicBezTo>
                  <a:pt x="351" y="28410"/>
                  <a:pt x="0" y="29244"/>
                  <a:pt x="114" y="30031"/>
                </a:cubicBezTo>
                <a:cubicBezTo>
                  <a:pt x="237" y="30979"/>
                  <a:pt x="863" y="31813"/>
                  <a:pt x="1735" y="32287"/>
                </a:cubicBezTo>
                <a:cubicBezTo>
                  <a:pt x="1612" y="32477"/>
                  <a:pt x="1498" y="32676"/>
                  <a:pt x="1375" y="32913"/>
                </a:cubicBezTo>
                <a:cubicBezTo>
                  <a:pt x="427" y="34733"/>
                  <a:pt x="626" y="37141"/>
                  <a:pt x="1849" y="38800"/>
                </a:cubicBezTo>
                <a:cubicBezTo>
                  <a:pt x="3034" y="40421"/>
                  <a:pt x="4456" y="41094"/>
                  <a:pt x="6674" y="41094"/>
                </a:cubicBezTo>
                <a:lnTo>
                  <a:pt x="7262" y="41094"/>
                </a:lnTo>
                <a:lnTo>
                  <a:pt x="7186" y="39511"/>
                </a:lnTo>
                <a:cubicBezTo>
                  <a:pt x="7004" y="39519"/>
                  <a:pt x="6827" y="39523"/>
                  <a:pt x="6655" y="39523"/>
                </a:cubicBezTo>
                <a:cubicBezTo>
                  <a:pt x="5194" y="39523"/>
                  <a:pt x="4107" y="39196"/>
                  <a:pt x="3157" y="37890"/>
                </a:cubicBezTo>
                <a:cubicBezTo>
                  <a:pt x="2247" y="36667"/>
                  <a:pt x="2133" y="34970"/>
                  <a:pt x="2797" y="33624"/>
                </a:cubicBezTo>
                <a:cubicBezTo>
                  <a:pt x="2958" y="33311"/>
                  <a:pt x="3157" y="33036"/>
                  <a:pt x="3356" y="32714"/>
                </a:cubicBezTo>
                <a:cubicBezTo>
                  <a:pt x="3417" y="32716"/>
                  <a:pt x="3478" y="32718"/>
                  <a:pt x="3539" y="32718"/>
                </a:cubicBezTo>
                <a:cubicBezTo>
                  <a:pt x="5332" y="32718"/>
                  <a:pt x="7043" y="31517"/>
                  <a:pt x="7584" y="29794"/>
                </a:cubicBezTo>
                <a:cubicBezTo>
                  <a:pt x="8011" y="28372"/>
                  <a:pt x="7698" y="27026"/>
                  <a:pt x="7347" y="25689"/>
                </a:cubicBezTo>
                <a:cubicBezTo>
                  <a:pt x="7186" y="24978"/>
                  <a:pt x="7025" y="24305"/>
                  <a:pt x="6987" y="23632"/>
                </a:cubicBezTo>
                <a:cubicBezTo>
                  <a:pt x="6911" y="22248"/>
                  <a:pt x="7423" y="20864"/>
                  <a:pt x="8371" y="19840"/>
                </a:cubicBezTo>
                <a:cubicBezTo>
                  <a:pt x="8807" y="20712"/>
                  <a:pt x="9556" y="21461"/>
                  <a:pt x="10580" y="21660"/>
                </a:cubicBezTo>
                <a:cubicBezTo>
                  <a:pt x="10731" y="21694"/>
                  <a:pt x="10885" y="21711"/>
                  <a:pt x="11040" y="21711"/>
                </a:cubicBezTo>
                <a:cubicBezTo>
                  <a:pt x="11782" y="21711"/>
                  <a:pt x="12548" y="21332"/>
                  <a:pt x="13073" y="20712"/>
                </a:cubicBezTo>
                <a:cubicBezTo>
                  <a:pt x="13661" y="20039"/>
                  <a:pt x="13822" y="19205"/>
                  <a:pt x="13509" y="18456"/>
                </a:cubicBezTo>
                <a:cubicBezTo>
                  <a:pt x="13310" y="17868"/>
                  <a:pt x="12836" y="17432"/>
                  <a:pt x="12201" y="17157"/>
                </a:cubicBezTo>
                <a:cubicBezTo>
                  <a:pt x="11845" y="17020"/>
                  <a:pt x="11440" y="16951"/>
                  <a:pt x="11021" y="16951"/>
                </a:cubicBezTo>
                <a:cubicBezTo>
                  <a:pt x="10601" y="16951"/>
                  <a:pt x="10167" y="17020"/>
                  <a:pt x="9755" y="17157"/>
                </a:cubicBezTo>
                <a:cubicBezTo>
                  <a:pt x="9907" y="16560"/>
                  <a:pt x="10267" y="15972"/>
                  <a:pt x="10741" y="15299"/>
                </a:cubicBezTo>
                <a:cubicBezTo>
                  <a:pt x="10902" y="15024"/>
                  <a:pt x="11092" y="14749"/>
                  <a:pt x="11291" y="14465"/>
                </a:cubicBezTo>
                <a:cubicBezTo>
                  <a:pt x="11850" y="13754"/>
                  <a:pt x="12400" y="13005"/>
                  <a:pt x="12798" y="12142"/>
                </a:cubicBezTo>
                <a:cubicBezTo>
                  <a:pt x="13898" y="9772"/>
                  <a:pt x="13585" y="6767"/>
                  <a:pt x="12040" y="4672"/>
                </a:cubicBezTo>
                <a:cubicBezTo>
                  <a:pt x="11888" y="4511"/>
                  <a:pt x="11765" y="4359"/>
                  <a:pt x="11651" y="4198"/>
                </a:cubicBezTo>
                <a:cubicBezTo>
                  <a:pt x="11566" y="2814"/>
                  <a:pt x="11139" y="1828"/>
                  <a:pt x="10191" y="1003"/>
                </a:cubicBezTo>
                <a:cubicBezTo>
                  <a:pt x="9322" y="260"/>
                  <a:pt x="8138" y="1"/>
                  <a:pt x="7156" y="1"/>
                </a:cubicBezTo>
                <a:close/>
              </a:path>
            </a:pathLst>
          </a:cu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9"/>
          <p:cNvGrpSpPr/>
          <p:nvPr/>
        </p:nvGrpSpPr>
        <p:grpSpPr>
          <a:xfrm>
            <a:off x="0" y="-19050"/>
            <a:ext cx="9144000" cy="5162700"/>
            <a:chOff x="0" y="-19050"/>
            <a:chExt cx="9144000" cy="5162700"/>
          </a:xfrm>
        </p:grpSpPr>
        <p:sp>
          <p:nvSpPr>
            <p:cNvPr id="83" name="Google Shape;83;p9"/>
            <p:cNvSpPr/>
            <p:nvPr/>
          </p:nvSpPr>
          <p:spPr>
            <a:xfrm>
              <a:off x="0" y="86100"/>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0" y="4695575"/>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8428900" y="4695575"/>
              <a:ext cx="623100" cy="344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92200" y="86100"/>
              <a:ext cx="623100" cy="34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0" y="-19050"/>
              <a:ext cx="9144000" cy="5162700"/>
            </a:xfrm>
            <a:prstGeom prst="frame">
              <a:avLst>
                <a:gd name="adj1" fmla="val 2042"/>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3"/>
        <p:cNvGrpSpPr/>
        <p:nvPr/>
      </p:nvGrpSpPr>
      <p:grpSpPr>
        <a:xfrm>
          <a:off x="0" y="0"/>
          <a:ext cx="0" cy="0"/>
          <a:chOff x="0" y="0"/>
          <a:chExt cx="0" cy="0"/>
        </a:xfrm>
      </p:grpSpPr>
      <p:sp>
        <p:nvSpPr>
          <p:cNvPr id="264" name="Google Shape;264;p24"/>
          <p:cNvSpPr/>
          <p:nvPr/>
        </p:nvSpPr>
        <p:spPr>
          <a:xfrm rot="1240342">
            <a:off x="782912" y="2341708"/>
            <a:ext cx="1276031" cy="3773004"/>
          </a:xfrm>
          <a:custGeom>
            <a:avLst/>
            <a:gdLst/>
            <a:ahLst/>
            <a:cxnLst/>
            <a:rect l="l" t="t" r="r" b="b"/>
            <a:pathLst>
              <a:path w="13898" h="41094" extrusionOk="0">
                <a:moveTo>
                  <a:pt x="9670" y="4795"/>
                </a:moveTo>
                <a:cubicBezTo>
                  <a:pt x="9793" y="4795"/>
                  <a:pt x="9869" y="4833"/>
                  <a:pt x="9992" y="4871"/>
                </a:cubicBezTo>
                <a:cubicBezTo>
                  <a:pt x="9869" y="5108"/>
                  <a:pt x="9717" y="5269"/>
                  <a:pt x="9518" y="5307"/>
                </a:cubicBezTo>
                <a:cubicBezTo>
                  <a:pt x="9497" y="5316"/>
                  <a:pt x="9472" y="5321"/>
                  <a:pt x="9445" y="5321"/>
                </a:cubicBezTo>
                <a:cubicBezTo>
                  <a:pt x="9362" y="5321"/>
                  <a:pt x="9260" y="5277"/>
                  <a:pt x="9196" y="5184"/>
                </a:cubicBezTo>
                <a:cubicBezTo>
                  <a:pt x="9120" y="5146"/>
                  <a:pt x="9082" y="5070"/>
                  <a:pt x="9082" y="5032"/>
                </a:cubicBezTo>
                <a:cubicBezTo>
                  <a:pt x="9120" y="4985"/>
                  <a:pt x="9158" y="4909"/>
                  <a:pt x="9196" y="4871"/>
                </a:cubicBezTo>
                <a:cubicBezTo>
                  <a:pt x="9319" y="4833"/>
                  <a:pt x="9433" y="4795"/>
                  <a:pt x="9594" y="4795"/>
                </a:cubicBezTo>
                <a:close/>
                <a:moveTo>
                  <a:pt x="10923" y="18530"/>
                </a:moveTo>
                <a:cubicBezTo>
                  <a:pt x="11177" y="18530"/>
                  <a:pt x="11416" y="18572"/>
                  <a:pt x="11613" y="18655"/>
                </a:cubicBezTo>
                <a:cubicBezTo>
                  <a:pt x="11926" y="18731"/>
                  <a:pt x="12002" y="18930"/>
                  <a:pt x="12040" y="19053"/>
                </a:cubicBezTo>
                <a:cubicBezTo>
                  <a:pt x="12163" y="19328"/>
                  <a:pt x="11964" y="19603"/>
                  <a:pt x="11888" y="19679"/>
                </a:cubicBezTo>
                <a:cubicBezTo>
                  <a:pt x="11641" y="19969"/>
                  <a:pt x="11294" y="20121"/>
                  <a:pt x="10999" y="20121"/>
                </a:cubicBezTo>
                <a:cubicBezTo>
                  <a:pt x="10966" y="20121"/>
                  <a:pt x="10934" y="20119"/>
                  <a:pt x="10902" y="20115"/>
                </a:cubicBezTo>
                <a:cubicBezTo>
                  <a:pt x="10305" y="20001"/>
                  <a:pt x="9869" y="19442"/>
                  <a:pt x="9670" y="18854"/>
                </a:cubicBezTo>
                <a:cubicBezTo>
                  <a:pt x="9755" y="18854"/>
                  <a:pt x="9793" y="18816"/>
                  <a:pt x="9831" y="18778"/>
                </a:cubicBezTo>
                <a:cubicBezTo>
                  <a:pt x="10179" y="18612"/>
                  <a:pt x="10567" y="18530"/>
                  <a:pt x="10923" y="18530"/>
                </a:cubicBezTo>
                <a:close/>
                <a:moveTo>
                  <a:pt x="2484" y="28922"/>
                </a:moveTo>
                <a:cubicBezTo>
                  <a:pt x="2560" y="28969"/>
                  <a:pt x="2721" y="29007"/>
                  <a:pt x="2844" y="29244"/>
                </a:cubicBezTo>
                <a:cubicBezTo>
                  <a:pt x="2958" y="29595"/>
                  <a:pt x="2996" y="30069"/>
                  <a:pt x="2844" y="30429"/>
                </a:cubicBezTo>
                <a:cubicBezTo>
                  <a:pt x="2797" y="30628"/>
                  <a:pt x="2721" y="30780"/>
                  <a:pt x="2607" y="30941"/>
                </a:cubicBezTo>
                <a:cubicBezTo>
                  <a:pt x="2133" y="30742"/>
                  <a:pt x="1735" y="30344"/>
                  <a:pt x="1659" y="29832"/>
                </a:cubicBezTo>
                <a:cubicBezTo>
                  <a:pt x="1612" y="29595"/>
                  <a:pt x="1773" y="29282"/>
                  <a:pt x="2010" y="29083"/>
                </a:cubicBezTo>
                <a:cubicBezTo>
                  <a:pt x="2086" y="29007"/>
                  <a:pt x="2247" y="28922"/>
                  <a:pt x="2408" y="28922"/>
                </a:cubicBezTo>
                <a:close/>
                <a:moveTo>
                  <a:pt x="7156" y="1"/>
                </a:moveTo>
                <a:cubicBezTo>
                  <a:pt x="6885" y="1"/>
                  <a:pt x="6629" y="20"/>
                  <a:pt x="6399" y="55"/>
                </a:cubicBezTo>
                <a:lnTo>
                  <a:pt x="6674" y="1629"/>
                </a:lnTo>
                <a:cubicBezTo>
                  <a:pt x="6828" y="1605"/>
                  <a:pt x="6998" y="1593"/>
                  <a:pt x="7175" y="1593"/>
                </a:cubicBezTo>
                <a:cubicBezTo>
                  <a:pt x="7858" y="1593"/>
                  <a:pt x="8653" y="1774"/>
                  <a:pt x="9120" y="2188"/>
                </a:cubicBezTo>
                <a:cubicBezTo>
                  <a:pt x="9433" y="2463"/>
                  <a:pt x="9717" y="2776"/>
                  <a:pt x="9869" y="3212"/>
                </a:cubicBezTo>
                <a:cubicBezTo>
                  <a:pt x="9775" y="3199"/>
                  <a:pt x="9680" y="3193"/>
                  <a:pt x="9585" y="3193"/>
                </a:cubicBezTo>
                <a:cubicBezTo>
                  <a:pt x="9121" y="3193"/>
                  <a:pt x="8649" y="3343"/>
                  <a:pt x="8295" y="3610"/>
                </a:cubicBezTo>
                <a:cubicBezTo>
                  <a:pt x="7859" y="3923"/>
                  <a:pt x="7584" y="4359"/>
                  <a:pt x="7537" y="4833"/>
                </a:cubicBezTo>
                <a:cubicBezTo>
                  <a:pt x="7461" y="5383"/>
                  <a:pt x="7660" y="5933"/>
                  <a:pt x="8096" y="6331"/>
                </a:cubicBezTo>
                <a:cubicBezTo>
                  <a:pt x="8478" y="6713"/>
                  <a:pt x="8990" y="6916"/>
                  <a:pt x="9481" y="6916"/>
                </a:cubicBezTo>
                <a:cubicBezTo>
                  <a:pt x="9600" y="6916"/>
                  <a:pt x="9717" y="6905"/>
                  <a:pt x="9831" y="6881"/>
                </a:cubicBezTo>
                <a:cubicBezTo>
                  <a:pt x="10305" y="6767"/>
                  <a:pt x="10741" y="6492"/>
                  <a:pt x="11054" y="6094"/>
                </a:cubicBezTo>
                <a:cubicBezTo>
                  <a:pt x="12002" y="7715"/>
                  <a:pt x="12163" y="9810"/>
                  <a:pt x="11376" y="11469"/>
                </a:cubicBezTo>
                <a:cubicBezTo>
                  <a:pt x="11016" y="12180"/>
                  <a:pt x="10542" y="12853"/>
                  <a:pt x="10030" y="13517"/>
                </a:cubicBezTo>
                <a:cubicBezTo>
                  <a:pt x="9831" y="13801"/>
                  <a:pt x="9632" y="14076"/>
                  <a:pt x="9433" y="14389"/>
                </a:cubicBezTo>
                <a:cubicBezTo>
                  <a:pt x="8845" y="15261"/>
                  <a:pt x="8011" y="16560"/>
                  <a:pt x="8011" y="18067"/>
                </a:cubicBezTo>
                <a:cubicBezTo>
                  <a:pt x="6314" y="19404"/>
                  <a:pt x="5290" y="21575"/>
                  <a:pt x="5404" y="23708"/>
                </a:cubicBezTo>
                <a:cubicBezTo>
                  <a:pt x="5451" y="24542"/>
                  <a:pt x="5641" y="25329"/>
                  <a:pt x="5840" y="26078"/>
                </a:cubicBezTo>
                <a:cubicBezTo>
                  <a:pt x="6115" y="27225"/>
                  <a:pt x="6399" y="28334"/>
                  <a:pt x="6077" y="29320"/>
                </a:cubicBezTo>
                <a:cubicBezTo>
                  <a:pt x="5802" y="30107"/>
                  <a:pt x="5129" y="30742"/>
                  <a:pt x="4342" y="31017"/>
                </a:cubicBezTo>
                <a:lnTo>
                  <a:pt x="4342" y="30979"/>
                </a:lnTo>
                <a:cubicBezTo>
                  <a:pt x="4617" y="30192"/>
                  <a:pt x="4579" y="29282"/>
                  <a:pt x="4266" y="28571"/>
                </a:cubicBezTo>
                <a:cubicBezTo>
                  <a:pt x="3982" y="28021"/>
                  <a:pt x="3555" y="27623"/>
                  <a:pt x="2996" y="27424"/>
                </a:cubicBezTo>
                <a:cubicBezTo>
                  <a:pt x="2808" y="27364"/>
                  <a:pt x="2609" y="27334"/>
                  <a:pt x="2406" y="27334"/>
                </a:cubicBezTo>
                <a:cubicBezTo>
                  <a:pt x="1931" y="27334"/>
                  <a:pt x="1436" y="27501"/>
                  <a:pt x="1024" y="27860"/>
                </a:cubicBezTo>
                <a:cubicBezTo>
                  <a:pt x="351" y="28410"/>
                  <a:pt x="0" y="29244"/>
                  <a:pt x="114" y="30031"/>
                </a:cubicBezTo>
                <a:cubicBezTo>
                  <a:pt x="237" y="30979"/>
                  <a:pt x="863" y="31813"/>
                  <a:pt x="1735" y="32287"/>
                </a:cubicBezTo>
                <a:cubicBezTo>
                  <a:pt x="1612" y="32477"/>
                  <a:pt x="1498" y="32676"/>
                  <a:pt x="1375" y="32913"/>
                </a:cubicBezTo>
                <a:cubicBezTo>
                  <a:pt x="427" y="34733"/>
                  <a:pt x="626" y="37141"/>
                  <a:pt x="1849" y="38800"/>
                </a:cubicBezTo>
                <a:cubicBezTo>
                  <a:pt x="3034" y="40421"/>
                  <a:pt x="4456" y="41094"/>
                  <a:pt x="6674" y="41094"/>
                </a:cubicBezTo>
                <a:lnTo>
                  <a:pt x="7262" y="41094"/>
                </a:lnTo>
                <a:lnTo>
                  <a:pt x="7186" y="39511"/>
                </a:lnTo>
                <a:cubicBezTo>
                  <a:pt x="7004" y="39519"/>
                  <a:pt x="6827" y="39523"/>
                  <a:pt x="6655" y="39523"/>
                </a:cubicBezTo>
                <a:cubicBezTo>
                  <a:pt x="5194" y="39523"/>
                  <a:pt x="4107" y="39196"/>
                  <a:pt x="3157" y="37890"/>
                </a:cubicBezTo>
                <a:cubicBezTo>
                  <a:pt x="2247" y="36667"/>
                  <a:pt x="2133" y="34970"/>
                  <a:pt x="2797" y="33624"/>
                </a:cubicBezTo>
                <a:cubicBezTo>
                  <a:pt x="2958" y="33311"/>
                  <a:pt x="3157" y="33036"/>
                  <a:pt x="3356" y="32714"/>
                </a:cubicBezTo>
                <a:cubicBezTo>
                  <a:pt x="3417" y="32716"/>
                  <a:pt x="3478" y="32718"/>
                  <a:pt x="3539" y="32718"/>
                </a:cubicBezTo>
                <a:cubicBezTo>
                  <a:pt x="5332" y="32718"/>
                  <a:pt x="7043" y="31517"/>
                  <a:pt x="7584" y="29794"/>
                </a:cubicBezTo>
                <a:cubicBezTo>
                  <a:pt x="8011" y="28372"/>
                  <a:pt x="7698" y="27026"/>
                  <a:pt x="7347" y="25689"/>
                </a:cubicBezTo>
                <a:cubicBezTo>
                  <a:pt x="7186" y="24978"/>
                  <a:pt x="7025" y="24305"/>
                  <a:pt x="6987" y="23632"/>
                </a:cubicBezTo>
                <a:cubicBezTo>
                  <a:pt x="6911" y="22248"/>
                  <a:pt x="7423" y="20864"/>
                  <a:pt x="8371" y="19840"/>
                </a:cubicBezTo>
                <a:cubicBezTo>
                  <a:pt x="8807" y="20712"/>
                  <a:pt x="9556" y="21461"/>
                  <a:pt x="10580" y="21660"/>
                </a:cubicBezTo>
                <a:cubicBezTo>
                  <a:pt x="10731" y="21694"/>
                  <a:pt x="10885" y="21711"/>
                  <a:pt x="11040" y="21711"/>
                </a:cubicBezTo>
                <a:cubicBezTo>
                  <a:pt x="11782" y="21711"/>
                  <a:pt x="12548" y="21332"/>
                  <a:pt x="13073" y="20712"/>
                </a:cubicBezTo>
                <a:cubicBezTo>
                  <a:pt x="13661" y="20039"/>
                  <a:pt x="13822" y="19205"/>
                  <a:pt x="13509" y="18456"/>
                </a:cubicBezTo>
                <a:cubicBezTo>
                  <a:pt x="13310" y="17868"/>
                  <a:pt x="12836" y="17432"/>
                  <a:pt x="12201" y="17157"/>
                </a:cubicBezTo>
                <a:cubicBezTo>
                  <a:pt x="11845" y="17020"/>
                  <a:pt x="11440" y="16951"/>
                  <a:pt x="11021" y="16951"/>
                </a:cubicBezTo>
                <a:cubicBezTo>
                  <a:pt x="10601" y="16951"/>
                  <a:pt x="10167" y="17020"/>
                  <a:pt x="9755" y="17157"/>
                </a:cubicBezTo>
                <a:cubicBezTo>
                  <a:pt x="9907" y="16560"/>
                  <a:pt x="10267" y="15972"/>
                  <a:pt x="10741" y="15299"/>
                </a:cubicBezTo>
                <a:cubicBezTo>
                  <a:pt x="10902" y="15024"/>
                  <a:pt x="11092" y="14749"/>
                  <a:pt x="11291" y="14465"/>
                </a:cubicBezTo>
                <a:cubicBezTo>
                  <a:pt x="11850" y="13754"/>
                  <a:pt x="12400" y="13005"/>
                  <a:pt x="12798" y="12142"/>
                </a:cubicBezTo>
                <a:cubicBezTo>
                  <a:pt x="13898" y="9772"/>
                  <a:pt x="13585" y="6767"/>
                  <a:pt x="12040" y="4672"/>
                </a:cubicBezTo>
                <a:cubicBezTo>
                  <a:pt x="11888" y="4511"/>
                  <a:pt x="11765" y="4359"/>
                  <a:pt x="11651" y="4198"/>
                </a:cubicBezTo>
                <a:cubicBezTo>
                  <a:pt x="11566" y="2814"/>
                  <a:pt x="11139" y="1828"/>
                  <a:pt x="10191" y="1003"/>
                </a:cubicBezTo>
                <a:cubicBezTo>
                  <a:pt x="9322" y="260"/>
                  <a:pt x="8138" y="1"/>
                  <a:pt x="7156" y="1"/>
                </a:cubicBezTo>
                <a:close/>
              </a:path>
            </a:pathLst>
          </a:cu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rot="-8652135">
            <a:off x="2212367" y="655255"/>
            <a:ext cx="2539146" cy="4199622"/>
          </a:xfrm>
          <a:custGeom>
            <a:avLst/>
            <a:gdLst/>
            <a:ahLst/>
            <a:cxnLst/>
            <a:rect l="l" t="t" r="r" b="b"/>
            <a:pathLst>
              <a:path w="27655" h="45740" extrusionOk="0">
                <a:moveTo>
                  <a:pt x="13510" y="4701"/>
                </a:moveTo>
                <a:cubicBezTo>
                  <a:pt x="13747" y="5175"/>
                  <a:pt x="13908" y="5725"/>
                  <a:pt x="13870" y="6237"/>
                </a:cubicBezTo>
                <a:cubicBezTo>
                  <a:pt x="13785" y="6796"/>
                  <a:pt x="13349" y="7422"/>
                  <a:pt x="12799" y="7422"/>
                </a:cubicBezTo>
                <a:cubicBezTo>
                  <a:pt x="12771" y="7426"/>
                  <a:pt x="12744" y="7428"/>
                  <a:pt x="12717" y="7428"/>
                </a:cubicBezTo>
                <a:cubicBezTo>
                  <a:pt x="12439" y="7428"/>
                  <a:pt x="12204" y="7221"/>
                  <a:pt x="12126" y="7109"/>
                </a:cubicBezTo>
                <a:cubicBezTo>
                  <a:pt x="11851" y="6796"/>
                  <a:pt x="11737" y="6398"/>
                  <a:pt x="11813" y="6085"/>
                </a:cubicBezTo>
                <a:cubicBezTo>
                  <a:pt x="11927" y="5374"/>
                  <a:pt x="12685" y="4815"/>
                  <a:pt x="13510" y="4701"/>
                </a:cubicBezTo>
                <a:close/>
                <a:moveTo>
                  <a:pt x="5156" y="7560"/>
                </a:moveTo>
                <a:cubicBezTo>
                  <a:pt x="5358" y="7560"/>
                  <a:pt x="5574" y="7598"/>
                  <a:pt x="5765" y="7706"/>
                </a:cubicBezTo>
                <a:cubicBezTo>
                  <a:pt x="6239" y="7981"/>
                  <a:pt x="6324" y="8531"/>
                  <a:pt x="6324" y="8768"/>
                </a:cubicBezTo>
                <a:cubicBezTo>
                  <a:pt x="6362" y="9365"/>
                  <a:pt x="6125" y="9915"/>
                  <a:pt x="5727" y="10228"/>
                </a:cubicBezTo>
                <a:cubicBezTo>
                  <a:pt x="5425" y="10453"/>
                  <a:pt x="5034" y="10562"/>
                  <a:pt x="4620" y="10562"/>
                </a:cubicBezTo>
                <a:cubicBezTo>
                  <a:pt x="4006" y="10562"/>
                  <a:pt x="3343" y="10324"/>
                  <a:pt x="2845" y="9877"/>
                </a:cubicBezTo>
                <a:cubicBezTo>
                  <a:pt x="2921" y="9441"/>
                  <a:pt x="3082" y="9081"/>
                  <a:pt x="3243" y="8768"/>
                </a:cubicBezTo>
                <a:cubicBezTo>
                  <a:pt x="3556" y="8218"/>
                  <a:pt x="4106" y="7782"/>
                  <a:pt x="4703" y="7621"/>
                </a:cubicBezTo>
                <a:cubicBezTo>
                  <a:pt x="4828" y="7586"/>
                  <a:pt x="4987" y="7560"/>
                  <a:pt x="5156" y="7560"/>
                </a:cubicBezTo>
                <a:close/>
                <a:moveTo>
                  <a:pt x="7945" y="28562"/>
                </a:moveTo>
                <a:cubicBezTo>
                  <a:pt x="8419" y="28562"/>
                  <a:pt x="8846" y="28752"/>
                  <a:pt x="9168" y="28951"/>
                </a:cubicBezTo>
                <a:cubicBezTo>
                  <a:pt x="8893" y="29387"/>
                  <a:pt x="8495" y="29823"/>
                  <a:pt x="8021" y="29984"/>
                </a:cubicBezTo>
                <a:cubicBezTo>
                  <a:pt x="7937" y="30006"/>
                  <a:pt x="7848" y="30016"/>
                  <a:pt x="7759" y="30016"/>
                </a:cubicBezTo>
                <a:cubicBezTo>
                  <a:pt x="7388" y="30016"/>
                  <a:pt x="7011" y="29838"/>
                  <a:pt x="6912" y="29586"/>
                </a:cubicBezTo>
                <a:cubicBezTo>
                  <a:pt x="6836" y="29425"/>
                  <a:pt x="6912" y="29226"/>
                  <a:pt x="6950" y="29112"/>
                </a:cubicBezTo>
                <a:cubicBezTo>
                  <a:pt x="7111" y="28837"/>
                  <a:pt x="7386" y="28638"/>
                  <a:pt x="7661" y="28600"/>
                </a:cubicBezTo>
                <a:cubicBezTo>
                  <a:pt x="7746" y="28562"/>
                  <a:pt x="7860" y="28562"/>
                  <a:pt x="7945" y="28562"/>
                </a:cubicBezTo>
                <a:close/>
                <a:moveTo>
                  <a:pt x="21132" y="35151"/>
                </a:moveTo>
                <a:cubicBezTo>
                  <a:pt x="21218" y="35151"/>
                  <a:pt x="21369" y="35151"/>
                  <a:pt x="21568" y="35312"/>
                </a:cubicBezTo>
                <a:cubicBezTo>
                  <a:pt x="21966" y="35587"/>
                  <a:pt x="22279" y="36146"/>
                  <a:pt x="22279" y="36696"/>
                </a:cubicBezTo>
                <a:cubicBezTo>
                  <a:pt x="22355" y="37483"/>
                  <a:pt x="22004" y="38355"/>
                  <a:pt x="21369" y="38990"/>
                </a:cubicBezTo>
                <a:cubicBezTo>
                  <a:pt x="21218" y="39180"/>
                  <a:pt x="21056" y="39341"/>
                  <a:pt x="20857" y="39464"/>
                </a:cubicBezTo>
                <a:cubicBezTo>
                  <a:pt x="20582" y="38791"/>
                  <a:pt x="20383" y="38080"/>
                  <a:pt x="20270" y="37331"/>
                </a:cubicBezTo>
                <a:cubicBezTo>
                  <a:pt x="20146" y="36421"/>
                  <a:pt x="20345" y="35350"/>
                  <a:pt x="20981" y="35151"/>
                </a:cubicBezTo>
                <a:close/>
                <a:moveTo>
                  <a:pt x="8041" y="0"/>
                </a:moveTo>
                <a:cubicBezTo>
                  <a:pt x="7302" y="0"/>
                  <a:pt x="6539" y="90"/>
                  <a:pt x="5765" y="274"/>
                </a:cubicBezTo>
                <a:cubicBezTo>
                  <a:pt x="3120" y="947"/>
                  <a:pt x="949" y="3203"/>
                  <a:pt x="361" y="5886"/>
                </a:cubicBezTo>
                <a:cubicBezTo>
                  <a:pt x="1" y="7545"/>
                  <a:pt x="314" y="9204"/>
                  <a:pt x="1186" y="10427"/>
                </a:cubicBezTo>
                <a:cubicBezTo>
                  <a:pt x="1148" y="11849"/>
                  <a:pt x="1622" y="13309"/>
                  <a:pt x="2257" y="14380"/>
                </a:cubicBezTo>
                <a:cubicBezTo>
                  <a:pt x="3205" y="16001"/>
                  <a:pt x="4580" y="17262"/>
                  <a:pt x="5926" y="18485"/>
                </a:cubicBezTo>
                <a:cubicBezTo>
                  <a:pt x="6087" y="18646"/>
                  <a:pt x="6239" y="18760"/>
                  <a:pt x="6362" y="18883"/>
                </a:cubicBezTo>
                <a:cubicBezTo>
                  <a:pt x="7661" y="20068"/>
                  <a:pt x="9083" y="21490"/>
                  <a:pt x="9756" y="23187"/>
                </a:cubicBezTo>
                <a:cubicBezTo>
                  <a:pt x="10315" y="24571"/>
                  <a:pt x="10315" y="26145"/>
                  <a:pt x="9879" y="27529"/>
                </a:cubicBezTo>
                <a:cubicBezTo>
                  <a:pt x="9237" y="27164"/>
                  <a:pt x="8578" y="26962"/>
                  <a:pt x="7927" y="26962"/>
                </a:cubicBezTo>
                <a:cubicBezTo>
                  <a:pt x="7733" y="26962"/>
                  <a:pt x="7540" y="26980"/>
                  <a:pt x="7348" y="27017"/>
                </a:cubicBezTo>
                <a:cubicBezTo>
                  <a:pt x="6599" y="27178"/>
                  <a:pt x="5964" y="27690"/>
                  <a:pt x="5575" y="28363"/>
                </a:cubicBezTo>
                <a:cubicBezTo>
                  <a:pt x="5253" y="28913"/>
                  <a:pt x="5215" y="29586"/>
                  <a:pt x="5414" y="30136"/>
                </a:cubicBezTo>
                <a:cubicBezTo>
                  <a:pt x="5786" y="31096"/>
                  <a:pt x="6790" y="31595"/>
                  <a:pt x="7741" y="31595"/>
                </a:cubicBezTo>
                <a:cubicBezTo>
                  <a:pt x="8001" y="31595"/>
                  <a:pt x="8257" y="31557"/>
                  <a:pt x="8495" y="31482"/>
                </a:cubicBezTo>
                <a:cubicBezTo>
                  <a:pt x="9206" y="31245"/>
                  <a:pt x="9841" y="30771"/>
                  <a:pt x="10353" y="30060"/>
                </a:cubicBezTo>
                <a:cubicBezTo>
                  <a:pt x="11140" y="31046"/>
                  <a:pt x="11652" y="32269"/>
                  <a:pt x="12050" y="33378"/>
                </a:cubicBezTo>
                <a:cubicBezTo>
                  <a:pt x="12164" y="33729"/>
                  <a:pt x="12287" y="34051"/>
                  <a:pt x="12401" y="34402"/>
                </a:cubicBezTo>
                <a:cubicBezTo>
                  <a:pt x="12875" y="35748"/>
                  <a:pt x="13349" y="37170"/>
                  <a:pt x="14145" y="38431"/>
                </a:cubicBezTo>
                <a:cubicBezTo>
                  <a:pt x="15406" y="40365"/>
                  <a:pt x="17226" y="41550"/>
                  <a:pt x="19084" y="41597"/>
                </a:cubicBezTo>
                <a:cubicBezTo>
                  <a:pt x="19397" y="41597"/>
                  <a:pt x="19748" y="41550"/>
                  <a:pt x="20070" y="41474"/>
                </a:cubicBezTo>
                <a:cubicBezTo>
                  <a:pt x="21132" y="43332"/>
                  <a:pt x="22355" y="44754"/>
                  <a:pt x="24251" y="45740"/>
                </a:cubicBezTo>
                <a:lnTo>
                  <a:pt x="25360" y="44517"/>
                </a:lnTo>
                <a:cubicBezTo>
                  <a:pt x="23777" y="43683"/>
                  <a:pt x="22478" y="42422"/>
                  <a:pt x="21568" y="40886"/>
                </a:cubicBezTo>
                <a:cubicBezTo>
                  <a:pt x="21881" y="40687"/>
                  <a:pt x="22241" y="40412"/>
                  <a:pt x="22516" y="40090"/>
                </a:cubicBezTo>
                <a:cubicBezTo>
                  <a:pt x="23464" y="39104"/>
                  <a:pt x="23938" y="37843"/>
                  <a:pt x="23862" y="36573"/>
                </a:cubicBezTo>
                <a:cubicBezTo>
                  <a:pt x="23825" y="35587"/>
                  <a:pt x="23265" y="34563"/>
                  <a:pt x="22478" y="34013"/>
                </a:cubicBezTo>
                <a:cubicBezTo>
                  <a:pt x="22055" y="33731"/>
                  <a:pt x="21598" y="33568"/>
                  <a:pt x="21128" y="33568"/>
                </a:cubicBezTo>
                <a:cubicBezTo>
                  <a:pt x="20935" y="33568"/>
                  <a:pt x="20740" y="33595"/>
                  <a:pt x="20544" y="33653"/>
                </a:cubicBezTo>
                <a:cubicBezTo>
                  <a:pt x="19397" y="33966"/>
                  <a:pt x="18411" y="35274"/>
                  <a:pt x="18724" y="37568"/>
                </a:cubicBezTo>
                <a:cubicBezTo>
                  <a:pt x="18847" y="38393"/>
                  <a:pt x="19037" y="39227"/>
                  <a:pt x="19359" y="40014"/>
                </a:cubicBezTo>
                <a:lnTo>
                  <a:pt x="19122" y="40014"/>
                </a:lnTo>
                <a:cubicBezTo>
                  <a:pt x="17776" y="39976"/>
                  <a:pt x="16430" y="39066"/>
                  <a:pt x="15482" y="37606"/>
                </a:cubicBezTo>
                <a:cubicBezTo>
                  <a:pt x="14771" y="36497"/>
                  <a:pt x="14344" y="35236"/>
                  <a:pt x="13908" y="33890"/>
                </a:cubicBezTo>
                <a:cubicBezTo>
                  <a:pt x="13785" y="33539"/>
                  <a:pt x="13671" y="33217"/>
                  <a:pt x="13548" y="32866"/>
                </a:cubicBezTo>
                <a:cubicBezTo>
                  <a:pt x="13036" y="31444"/>
                  <a:pt x="12363" y="29823"/>
                  <a:pt x="11178" y="28600"/>
                </a:cubicBezTo>
                <a:cubicBezTo>
                  <a:pt x="11927" y="26704"/>
                  <a:pt x="11974" y="24533"/>
                  <a:pt x="11216" y="22637"/>
                </a:cubicBezTo>
                <a:cubicBezTo>
                  <a:pt x="10429" y="20580"/>
                  <a:pt x="8846" y="19035"/>
                  <a:pt x="7424" y="17736"/>
                </a:cubicBezTo>
                <a:cubicBezTo>
                  <a:pt x="7310" y="17613"/>
                  <a:pt x="7149" y="17461"/>
                  <a:pt x="6997" y="17338"/>
                </a:cubicBezTo>
                <a:cubicBezTo>
                  <a:pt x="5765" y="16191"/>
                  <a:pt x="4466" y="15006"/>
                  <a:pt x="3632" y="13584"/>
                </a:cubicBezTo>
                <a:cubicBezTo>
                  <a:pt x="3281" y="12958"/>
                  <a:pt x="3044" y="12361"/>
                  <a:pt x="2883" y="11811"/>
                </a:cubicBezTo>
                <a:lnTo>
                  <a:pt x="2883" y="11811"/>
                </a:lnTo>
                <a:cubicBezTo>
                  <a:pt x="3425" y="12046"/>
                  <a:pt x="4009" y="12166"/>
                  <a:pt x="4580" y="12166"/>
                </a:cubicBezTo>
                <a:cubicBezTo>
                  <a:pt x="5346" y="12166"/>
                  <a:pt x="6088" y="11949"/>
                  <a:pt x="6675" y="11498"/>
                </a:cubicBezTo>
                <a:cubicBezTo>
                  <a:pt x="7509" y="10863"/>
                  <a:pt x="7983" y="9792"/>
                  <a:pt x="7898" y="8692"/>
                </a:cubicBezTo>
                <a:cubicBezTo>
                  <a:pt x="7860" y="7659"/>
                  <a:pt x="7348" y="6796"/>
                  <a:pt x="6561" y="6322"/>
                </a:cubicBezTo>
                <a:cubicBezTo>
                  <a:pt x="6128" y="6090"/>
                  <a:pt x="5648" y="5961"/>
                  <a:pt x="5149" y="5961"/>
                </a:cubicBezTo>
                <a:cubicBezTo>
                  <a:pt x="4872" y="5961"/>
                  <a:pt x="4589" y="6001"/>
                  <a:pt x="4305" y="6085"/>
                </a:cubicBezTo>
                <a:cubicBezTo>
                  <a:pt x="3319" y="6360"/>
                  <a:pt x="2409" y="7071"/>
                  <a:pt x="1859" y="7981"/>
                </a:cubicBezTo>
                <a:cubicBezTo>
                  <a:pt x="1783" y="7422"/>
                  <a:pt x="1783" y="6796"/>
                  <a:pt x="1897" y="6199"/>
                </a:cubicBezTo>
                <a:cubicBezTo>
                  <a:pt x="2371" y="4151"/>
                  <a:pt x="4106" y="2331"/>
                  <a:pt x="6125" y="1819"/>
                </a:cubicBezTo>
                <a:cubicBezTo>
                  <a:pt x="6780" y="1662"/>
                  <a:pt x="7421" y="1585"/>
                  <a:pt x="8040" y="1585"/>
                </a:cubicBezTo>
                <a:cubicBezTo>
                  <a:pt x="9769" y="1585"/>
                  <a:pt x="11320" y="2186"/>
                  <a:pt x="12486" y="3317"/>
                </a:cubicBezTo>
                <a:cubicBezTo>
                  <a:pt x="11339" y="3753"/>
                  <a:pt x="10467" y="4663"/>
                  <a:pt x="10268" y="5763"/>
                </a:cubicBezTo>
                <a:cubicBezTo>
                  <a:pt x="10078" y="6559"/>
                  <a:pt x="10353" y="7469"/>
                  <a:pt x="10903" y="8133"/>
                </a:cubicBezTo>
                <a:cubicBezTo>
                  <a:pt x="11423" y="8698"/>
                  <a:pt x="12087" y="9008"/>
                  <a:pt x="12759" y="9008"/>
                </a:cubicBezTo>
                <a:cubicBezTo>
                  <a:pt x="12798" y="9008"/>
                  <a:pt x="12836" y="9007"/>
                  <a:pt x="12875" y="9005"/>
                </a:cubicBezTo>
                <a:cubicBezTo>
                  <a:pt x="14145" y="8967"/>
                  <a:pt x="15245" y="7820"/>
                  <a:pt x="15406" y="6436"/>
                </a:cubicBezTo>
                <a:cubicBezTo>
                  <a:pt x="15482" y="6000"/>
                  <a:pt x="15444" y="5526"/>
                  <a:pt x="15330" y="5099"/>
                </a:cubicBezTo>
                <a:lnTo>
                  <a:pt x="15330" y="5099"/>
                </a:lnTo>
                <a:cubicBezTo>
                  <a:pt x="15605" y="5213"/>
                  <a:pt x="15880" y="5412"/>
                  <a:pt x="16155" y="5649"/>
                </a:cubicBezTo>
                <a:cubicBezTo>
                  <a:pt x="16904" y="6199"/>
                  <a:pt x="17501" y="6910"/>
                  <a:pt x="18136" y="7659"/>
                </a:cubicBezTo>
                <a:cubicBezTo>
                  <a:pt x="18212" y="7744"/>
                  <a:pt x="18326" y="7858"/>
                  <a:pt x="18411" y="7981"/>
                </a:cubicBezTo>
                <a:cubicBezTo>
                  <a:pt x="19160" y="8844"/>
                  <a:pt x="20033" y="9792"/>
                  <a:pt x="21132" y="10427"/>
                </a:cubicBezTo>
                <a:cubicBezTo>
                  <a:pt x="21988" y="10906"/>
                  <a:pt x="22891" y="11152"/>
                  <a:pt x="23765" y="11152"/>
                </a:cubicBezTo>
                <a:cubicBezTo>
                  <a:pt x="24190" y="11152"/>
                  <a:pt x="24607" y="11094"/>
                  <a:pt x="25010" y="10977"/>
                </a:cubicBezTo>
                <a:cubicBezTo>
                  <a:pt x="26470" y="10550"/>
                  <a:pt x="27531" y="9242"/>
                  <a:pt x="27569" y="7820"/>
                </a:cubicBezTo>
                <a:cubicBezTo>
                  <a:pt x="27655" y="6237"/>
                  <a:pt x="26270" y="5488"/>
                  <a:pt x="25047" y="4862"/>
                </a:cubicBezTo>
                <a:lnTo>
                  <a:pt x="25010" y="4815"/>
                </a:lnTo>
                <a:lnTo>
                  <a:pt x="24251" y="6237"/>
                </a:lnTo>
                <a:lnTo>
                  <a:pt x="24299" y="6237"/>
                </a:lnTo>
                <a:cubicBezTo>
                  <a:pt x="25522" y="6872"/>
                  <a:pt x="26033" y="7232"/>
                  <a:pt x="25996" y="7782"/>
                </a:cubicBezTo>
                <a:cubicBezTo>
                  <a:pt x="25996" y="8493"/>
                  <a:pt x="25360" y="9242"/>
                  <a:pt x="24536" y="9479"/>
                </a:cubicBezTo>
                <a:cubicBezTo>
                  <a:pt x="24294" y="9551"/>
                  <a:pt x="24039" y="9586"/>
                  <a:pt x="23776" y="9586"/>
                </a:cubicBezTo>
                <a:cubicBezTo>
                  <a:pt x="23172" y="9586"/>
                  <a:pt x="22530" y="9400"/>
                  <a:pt x="21929" y="9043"/>
                </a:cubicBezTo>
                <a:cubicBezTo>
                  <a:pt x="21018" y="8531"/>
                  <a:pt x="20270" y="7706"/>
                  <a:pt x="19596" y="6948"/>
                </a:cubicBezTo>
                <a:cubicBezTo>
                  <a:pt x="19511" y="6834"/>
                  <a:pt x="19435" y="6711"/>
                  <a:pt x="19321" y="6635"/>
                </a:cubicBezTo>
                <a:cubicBezTo>
                  <a:pt x="18686" y="5848"/>
                  <a:pt x="17975" y="5052"/>
                  <a:pt x="17141" y="4388"/>
                </a:cubicBezTo>
                <a:cubicBezTo>
                  <a:pt x="16278" y="3715"/>
                  <a:pt x="15330" y="3279"/>
                  <a:pt x="14382" y="3156"/>
                </a:cubicBezTo>
                <a:cubicBezTo>
                  <a:pt x="12908" y="1100"/>
                  <a:pt x="10621" y="0"/>
                  <a:pt x="8041" y="0"/>
                </a:cubicBezTo>
                <a:close/>
              </a:path>
            </a:pathLst>
          </a:cu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rot="180930">
            <a:off x="-348164" y="3476993"/>
            <a:ext cx="3772480" cy="2644078"/>
          </a:xfrm>
          <a:custGeom>
            <a:avLst/>
            <a:gdLst/>
            <a:ahLst/>
            <a:cxnLst/>
            <a:rect l="l" t="t" r="r" b="b"/>
            <a:pathLst>
              <a:path w="41088" h="28798" extrusionOk="0">
                <a:moveTo>
                  <a:pt x="14382" y="1581"/>
                </a:moveTo>
                <a:cubicBezTo>
                  <a:pt x="14733" y="1581"/>
                  <a:pt x="15017" y="1742"/>
                  <a:pt x="15254" y="1865"/>
                </a:cubicBezTo>
                <a:cubicBezTo>
                  <a:pt x="15728" y="2216"/>
                  <a:pt x="16117" y="2766"/>
                  <a:pt x="16202" y="3363"/>
                </a:cubicBezTo>
                <a:cubicBezTo>
                  <a:pt x="16392" y="4747"/>
                  <a:pt x="15529" y="6084"/>
                  <a:pt x="14970" y="6757"/>
                </a:cubicBezTo>
                <a:cubicBezTo>
                  <a:pt x="14657" y="7155"/>
                  <a:pt x="14306" y="7506"/>
                  <a:pt x="13908" y="7866"/>
                </a:cubicBezTo>
                <a:cubicBezTo>
                  <a:pt x="13396" y="6994"/>
                  <a:pt x="13036" y="6046"/>
                  <a:pt x="12837" y="5098"/>
                </a:cubicBezTo>
                <a:cubicBezTo>
                  <a:pt x="12647" y="4188"/>
                  <a:pt x="12685" y="3477"/>
                  <a:pt x="12884" y="2889"/>
                </a:cubicBezTo>
                <a:cubicBezTo>
                  <a:pt x="13074" y="2254"/>
                  <a:pt x="13595" y="1742"/>
                  <a:pt x="14107" y="1628"/>
                </a:cubicBezTo>
                <a:cubicBezTo>
                  <a:pt x="14221" y="1581"/>
                  <a:pt x="14306" y="1581"/>
                  <a:pt x="14382" y="1581"/>
                </a:cubicBezTo>
                <a:close/>
                <a:moveTo>
                  <a:pt x="34688" y="23195"/>
                </a:moveTo>
                <a:cubicBezTo>
                  <a:pt x="35314" y="23195"/>
                  <a:pt x="35949" y="23271"/>
                  <a:pt x="36537" y="23508"/>
                </a:cubicBezTo>
                <a:cubicBezTo>
                  <a:pt x="36347" y="24380"/>
                  <a:pt x="35987" y="25205"/>
                  <a:pt x="35399" y="25878"/>
                </a:cubicBezTo>
                <a:cubicBezTo>
                  <a:pt x="34726" y="26665"/>
                  <a:pt x="33892" y="27139"/>
                  <a:pt x="33067" y="27224"/>
                </a:cubicBezTo>
                <a:cubicBezTo>
                  <a:pt x="33036" y="27225"/>
                  <a:pt x="33005" y="27226"/>
                  <a:pt x="32974" y="27226"/>
                </a:cubicBezTo>
                <a:cubicBezTo>
                  <a:pt x="32172" y="27226"/>
                  <a:pt x="31399" y="26763"/>
                  <a:pt x="31171" y="26115"/>
                </a:cubicBezTo>
                <a:cubicBezTo>
                  <a:pt x="30972" y="25603"/>
                  <a:pt x="31133" y="24892"/>
                  <a:pt x="31560" y="24380"/>
                </a:cubicBezTo>
                <a:cubicBezTo>
                  <a:pt x="32081" y="23783"/>
                  <a:pt x="32868" y="23470"/>
                  <a:pt x="33418" y="23309"/>
                </a:cubicBezTo>
                <a:cubicBezTo>
                  <a:pt x="33816" y="23233"/>
                  <a:pt x="34252" y="23195"/>
                  <a:pt x="34688" y="23195"/>
                </a:cubicBezTo>
                <a:close/>
                <a:moveTo>
                  <a:pt x="14414" y="0"/>
                </a:moveTo>
                <a:cubicBezTo>
                  <a:pt x="14191" y="0"/>
                  <a:pt x="13968" y="28"/>
                  <a:pt x="13747" y="83"/>
                </a:cubicBezTo>
                <a:cubicBezTo>
                  <a:pt x="12685" y="320"/>
                  <a:pt x="11775" y="1230"/>
                  <a:pt x="11377" y="2377"/>
                </a:cubicBezTo>
                <a:cubicBezTo>
                  <a:pt x="11102" y="3240"/>
                  <a:pt x="11064" y="4235"/>
                  <a:pt x="11301" y="5373"/>
                </a:cubicBezTo>
                <a:cubicBezTo>
                  <a:pt x="11538" y="6605"/>
                  <a:pt x="12012" y="7790"/>
                  <a:pt x="12647" y="8814"/>
                </a:cubicBezTo>
                <a:cubicBezTo>
                  <a:pt x="10894" y="9968"/>
                  <a:pt x="8783" y="10614"/>
                  <a:pt x="6771" y="10614"/>
                </a:cubicBezTo>
                <a:cubicBezTo>
                  <a:pt x="6106" y="10614"/>
                  <a:pt x="5452" y="10543"/>
                  <a:pt x="4826" y="10397"/>
                </a:cubicBezTo>
                <a:cubicBezTo>
                  <a:pt x="3281" y="9999"/>
                  <a:pt x="2020" y="8691"/>
                  <a:pt x="1584" y="6918"/>
                </a:cubicBezTo>
                <a:cubicBezTo>
                  <a:pt x="1584" y="6795"/>
                  <a:pt x="1423" y="6681"/>
                  <a:pt x="1423" y="6558"/>
                </a:cubicBezTo>
                <a:lnTo>
                  <a:pt x="1" y="6994"/>
                </a:lnTo>
                <a:cubicBezTo>
                  <a:pt x="475" y="9563"/>
                  <a:pt x="2171" y="11383"/>
                  <a:pt x="4466" y="11933"/>
                </a:cubicBezTo>
                <a:cubicBezTo>
                  <a:pt x="5213" y="12112"/>
                  <a:pt x="5990" y="12198"/>
                  <a:pt x="6778" y="12198"/>
                </a:cubicBezTo>
                <a:cubicBezTo>
                  <a:pt x="9118" y="12198"/>
                  <a:pt x="11553" y="11436"/>
                  <a:pt x="13595" y="10075"/>
                </a:cubicBezTo>
                <a:cubicBezTo>
                  <a:pt x="15093" y="11819"/>
                  <a:pt x="17103" y="13042"/>
                  <a:pt x="19321" y="13516"/>
                </a:cubicBezTo>
                <a:cubicBezTo>
                  <a:pt x="20294" y="13704"/>
                  <a:pt x="21249" y="13752"/>
                  <a:pt x="22200" y="13752"/>
                </a:cubicBezTo>
                <a:cubicBezTo>
                  <a:pt x="22834" y="13752"/>
                  <a:pt x="23466" y="13730"/>
                  <a:pt x="24099" y="13715"/>
                </a:cubicBezTo>
                <a:cubicBezTo>
                  <a:pt x="24688" y="13681"/>
                  <a:pt x="25282" y="13652"/>
                  <a:pt x="25874" y="13652"/>
                </a:cubicBezTo>
                <a:cubicBezTo>
                  <a:pt x="26111" y="13652"/>
                  <a:pt x="26347" y="13657"/>
                  <a:pt x="26583" y="13668"/>
                </a:cubicBezTo>
                <a:cubicBezTo>
                  <a:pt x="30185" y="13791"/>
                  <a:pt x="33266" y="15137"/>
                  <a:pt x="35077" y="17422"/>
                </a:cubicBezTo>
                <a:cubicBezTo>
                  <a:pt x="36148" y="18730"/>
                  <a:pt x="36698" y="20351"/>
                  <a:pt x="36698" y="21887"/>
                </a:cubicBezTo>
                <a:cubicBezTo>
                  <a:pt x="36052" y="21695"/>
                  <a:pt x="35383" y="21594"/>
                  <a:pt x="34709" y="21594"/>
                </a:cubicBezTo>
                <a:cubicBezTo>
                  <a:pt x="34149" y="21594"/>
                  <a:pt x="33585" y="21665"/>
                  <a:pt x="33029" y="21811"/>
                </a:cubicBezTo>
                <a:cubicBezTo>
                  <a:pt x="31920" y="22086"/>
                  <a:pt x="30972" y="22636"/>
                  <a:pt x="30337" y="23385"/>
                </a:cubicBezTo>
                <a:cubicBezTo>
                  <a:pt x="29550" y="24333"/>
                  <a:pt x="29313" y="25565"/>
                  <a:pt x="29664" y="26627"/>
                </a:cubicBezTo>
                <a:cubicBezTo>
                  <a:pt x="30100" y="27935"/>
                  <a:pt x="31446" y="28798"/>
                  <a:pt x="32906" y="28798"/>
                </a:cubicBezTo>
                <a:lnTo>
                  <a:pt x="33181" y="28798"/>
                </a:lnTo>
                <a:cubicBezTo>
                  <a:pt x="34451" y="28684"/>
                  <a:pt x="35674" y="28011"/>
                  <a:pt x="36622" y="26902"/>
                </a:cubicBezTo>
                <a:cubicBezTo>
                  <a:pt x="37248" y="26115"/>
                  <a:pt x="37722" y="25205"/>
                  <a:pt x="38006" y="24257"/>
                </a:cubicBezTo>
                <a:cubicBezTo>
                  <a:pt x="38281" y="24456"/>
                  <a:pt x="38594" y="24731"/>
                  <a:pt x="38831" y="25006"/>
                </a:cubicBezTo>
                <a:cubicBezTo>
                  <a:pt x="38992" y="25205"/>
                  <a:pt x="39466" y="25755"/>
                  <a:pt x="39504" y="26788"/>
                </a:cubicBezTo>
                <a:lnTo>
                  <a:pt x="41087" y="26665"/>
                </a:lnTo>
                <a:cubicBezTo>
                  <a:pt x="41040" y="25641"/>
                  <a:pt x="40689" y="24731"/>
                  <a:pt x="40016" y="23982"/>
                </a:cubicBezTo>
                <a:cubicBezTo>
                  <a:pt x="39542" y="23432"/>
                  <a:pt x="38907" y="22911"/>
                  <a:pt x="38281" y="22560"/>
                </a:cubicBezTo>
                <a:cubicBezTo>
                  <a:pt x="38395" y="20427"/>
                  <a:pt x="37722" y="18171"/>
                  <a:pt x="36300" y="16436"/>
                </a:cubicBezTo>
                <a:cubicBezTo>
                  <a:pt x="34214" y="13791"/>
                  <a:pt x="30697" y="12208"/>
                  <a:pt x="26668" y="12094"/>
                </a:cubicBezTo>
                <a:cubicBezTo>
                  <a:pt x="26402" y="12083"/>
                  <a:pt x="26138" y="12078"/>
                  <a:pt x="25878" y="12078"/>
                </a:cubicBezTo>
                <a:cubicBezTo>
                  <a:pt x="25248" y="12078"/>
                  <a:pt x="24633" y="12105"/>
                  <a:pt x="24023" y="12132"/>
                </a:cubicBezTo>
                <a:cubicBezTo>
                  <a:pt x="23367" y="12148"/>
                  <a:pt x="22733" y="12171"/>
                  <a:pt x="22111" y="12171"/>
                </a:cubicBezTo>
                <a:cubicBezTo>
                  <a:pt x="21270" y="12171"/>
                  <a:pt x="20452" y="12129"/>
                  <a:pt x="19634" y="11971"/>
                </a:cubicBezTo>
                <a:cubicBezTo>
                  <a:pt x="17776" y="11582"/>
                  <a:pt x="16117" y="10549"/>
                  <a:pt x="14856" y="9127"/>
                </a:cubicBezTo>
                <a:cubicBezTo>
                  <a:pt x="15330" y="8691"/>
                  <a:pt x="15804" y="8217"/>
                  <a:pt x="16202" y="7743"/>
                </a:cubicBezTo>
                <a:cubicBezTo>
                  <a:pt x="17065" y="6681"/>
                  <a:pt x="18051" y="4984"/>
                  <a:pt x="17776" y="3126"/>
                </a:cubicBezTo>
                <a:cubicBezTo>
                  <a:pt x="17624" y="2102"/>
                  <a:pt x="16989" y="1154"/>
                  <a:pt x="16117" y="557"/>
                </a:cubicBezTo>
                <a:cubicBezTo>
                  <a:pt x="15576" y="187"/>
                  <a:pt x="14995" y="0"/>
                  <a:pt x="14414" y="0"/>
                </a:cubicBezTo>
                <a:close/>
              </a:path>
            </a:pathLst>
          </a:cu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rot="686380">
            <a:off x="5520138" y="1938601"/>
            <a:ext cx="1276030" cy="3773003"/>
          </a:xfrm>
          <a:custGeom>
            <a:avLst/>
            <a:gdLst/>
            <a:ahLst/>
            <a:cxnLst/>
            <a:rect l="l" t="t" r="r" b="b"/>
            <a:pathLst>
              <a:path w="13898" h="41094" extrusionOk="0">
                <a:moveTo>
                  <a:pt x="9670" y="4795"/>
                </a:moveTo>
                <a:cubicBezTo>
                  <a:pt x="9793" y="4795"/>
                  <a:pt x="9869" y="4833"/>
                  <a:pt x="9992" y="4871"/>
                </a:cubicBezTo>
                <a:cubicBezTo>
                  <a:pt x="9869" y="5108"/>
                  <a:pt x="9717" y="5269"/>
                  <a:pt x="9518" y="5307"/>
                </a:cubicBezTo>
                <a:cubicBezTo>
                  <a:pt x="9497" y="5316"/>
                  <a:pt x="9472" y="5321"/>
                  <a:pt x="9445" y="5321"/>
                </a:cubicBezTo>
                <a:cubicBezTo>
                  <a:pt x="9362" y="5321"/>
                  <a:pt x="9260" y="5277"/>
                  <a:pt x="9196" y="5184"/>
                </a:cubicBezTo>
                <a:cubicBezTo>
                  <a:pt x="9120" y="5146"/>
                  <a:pt x="9082" y="5070"/>
                  <a:pt x="9082" y="5032"/>
                </a:cubicBezTo>
                <a:cubicBezTo>
                  <a:pt x="9120" y="4985"/>
                  <a:pt x="9158" y="4909"/>
                  <a:pt x="9196" y="4871"/>
                </a:cubicBezTo>
                <a:cubicBezTo>
                  <a:pt x="9319" y="4833"/>
                  <a:pt x="9433" y="4795"/>
                  <a:pt x="9594" y="4795"/>
                </a:cubicBezTo>
                <a:close/>
                <a:moveTo>
                  <a:pt x="10923" y="18530"/>
                </a:moveTo>
                <a:cubicBezTo>
                  <a:pt x="11177" y="18530"/>
                  <a:pt x="11416" y="18572"/>
                  <a:pt x="11613" y="18655"/>
                </a:cubicBezTo>
                <a:cubicBezTo>
                  <a:pt x="11926" y="18731"/>
                  <a:pt x="12002" y="18930"/>
                  <a:pt x="12040" y="19053"/>
                </a:cubicBezTo>
                <a:cubicBezTo>
                  <a:pt x="12163" y="19328"/>
                  <a:pt x="11964" y="19603"/>
                  <a:pt x="11888" y="19679"/>
                </a:cubicBezTo>
                <a:cubicBezTo>
                  <a:pt x="11641" y="19969"/>
                  <a:pt x="11294" y="20121"/>
                  <a:pt x="10999" y="20121"/>
                </a:cubicBezTo>
                <a:cubicBezTo>
                  <a:pt x="10966" y="20121"/>
                  <a:pt x="10934" y="20119"/>
                  <a:pt x="10902" y="20115"/>
                </a:cubicBezTo>
                <a:cubicBezTo>
                  <a:pt x="10305" y="20001"/>
                  <a:pt x="9869" y="19442"/>
                  <a:pt x="9670" y="18854"/>
                </a:cubicBezTo>
                <a:cubicBezTo>
                  <a:pt x="9755" y="18854"/>
                  <a:pt x="9793" y="18816"/>
                  <a:pt x="9831" y="18778"/>
                </a:cubicBezTo>
                <a:cubicBezTo>
                  <a:pt x="10179" y="18612"/>
                  <a:pt x="10567" y="18530"/>
                  <a:pt x="10923" y="18530"/>
                </a:cubicBezTo>
                <a:close/>
                <a:moveTo>
                  <a:pt x="2484" y="28922"/>
                </a:moveTo>
                <a:cubicBezTo>
                  <a:pt x="2560" y="28969"/>
                  <a:pt x="2721" y="29007"/>
                  <a:pt x="2844" y="29244"/>
                </a:cubicBezTo>
                <a:cubicBezTo>
                  <a:pt x="2958" y="29595"/>
                  <a:pt x="2996" y="30069"/>
                  <a:pt x="2844" y="30429"/>
                </a:cubicBezTo>
                <a:cubicBezTo>
                  <a:pt x="2797" y="30628"/>
                  <a:pt x="2721" y="30780"/>
                  <a:pt x="2607" y="30941"/>
                </a:cubicBezTo>
                <a:cubicBezTo>
                  <a:pt x="2133" y="30742"/>
                  <a:pt x="1735" y="30344"/>
                  <a:pt x="1659" y="29832"/>
                </a:cubicBezTo>
                <a:cubicBezTo>
                  <a:pt x="1612" y="29595"/>
                  <a:pt x="1773" y="29282"/>
                  <a:pt x="2010" y="29083"/>
                </a:cubicBezTo>
                <a:cubicBezTo>
                  <a:pt x="2086" y="29007"/>
                  <a:pt x="2247" y="28922"/>
                  <a:pt x="2408" y="28922"/>
                </a:cubicBezTo>
                <a:close/>
                <a:moveTo>
                  <a:pt x="7156" y="1"/>
                </a:moveTo>
                <a:cubicBezTo>
                  <a:pt x="6885" y="1"/>
                  <a:pt x="6629" y="20"/>
                  <a:pt x="6399" y="55"/>
                </a:cubicBezTo>
                <a:lnTo>
                  <a:pt x="6674" y="1629"/>
                </a:lnTo>
                <a:cubicBezTo>
                  <a:pt x="6828" y="1605"/>
                  <a:pt x="6998" y="1593"/>
                  <a:pt x="7175" y="1593"/>
                </a:cubicBezTo>
                <a:cubicBezTo>
                  <a:pt x="7858" y="1593"/>
                  <a:pt x="8653" y="1774"/>
                  <a:pt x="9120" y="2188"/>
                </a:cubicBezTo>
                <a:cubicBezTo>
                  <a:pt x="9433" y="2463"/>
                  <a:pt x="9717" y="2776"/>
                  <a:pt x="9869" y="3212"/>
                </a:cubicBezTo>
                <a:cubicBezTo>
                  <a:pt x="9775" y="3199"/>
                  <a:pt x="9680" y="3193"/>
                  <a:pt x="9585" y="3193"/>
                </a:cubicBezTo>
                <a:cubicBezTo>
                  <a:pt x="9121" y="3193"/>
                  <a:pt x="8649" y="3343"/>
                  <a:pt x="8295" y="3610"/>
                </a:cubicBezTo>
                <a:cubicBezTo>
                  <a:pt x="7859" y="3923"/>
                  <a:pt x="7584" y="4359"/>
                  <a:pt x="7537" y="4833"/>
                </a:cubicBezTo>
                <a:cubicBezTo>
                  <a:pt x="7461" y="5383"/>
                  <a:pt x="7660" y="5933"/>
                  <a:pt x="8096" y="6331"/>
                </a:cubicBezTo>
                <a:cubicBezTo>
                  <a:pt x="8478" y="6713"/>
                  <a:pt x="8990" y="6916"/>
                  <a:pt x="9481" y="6916"/>
                </a:cubicBezTo>
                <a:cubicBezTo>
                  <a:pt x="9600" y="6916"/>
                  <a:pt x="9717" y="6905"/>
                  <a:pt x="9831" y="6881"/>
                </a:cubicBezTo>
                <a:cubicBezTo>
                  <a:pt x="10305" y="6767"/>
                  <a:pt x="10741" y="6492"/>
                  <a:pt x="11054" y="6094"/>
                </a:cubicBezTo>
                <a:cubicBezTo>
                  <a:pt x="12002" y="7715"/>
                  <a:pt x="12163" y="9810"/>
                  <a:pt x="11376" y="11469"/>
                </a:cubicBezTo>
                <a:cubicBezTo>
                  <a:pt x="11016" y="12180"/>
                  <a:pt x="10542" y="12853"/>
                  <a:pt x="10030" y="13517"/>
                </a:cubicBezTo>
                <a:cubicBezTo>
                  <a:pt x="9831" y="13801"/>
                  <a:pt x="9632" y="14076"/>
                  <a:pt x="9433" y="14389"/>
                </a:cubicBezTo>
                <a:cubicBezTo>
                  <a:pt x="8845" y="15261"/>
                  <a:pt x="8011" y="16560"/>
                  <a:pt x="8011" y="18067"/>
                </a:cubicBezTo>
                <a:cubicBezTo>
                  <a:pt x="6314" y="19404"/>
                  <a:pt x="5290" y="21575"/>
                  <a:pt x="5404" y="23708"/>
                </a:cubicBezTo>
                <a:cubicBezTo>
                  <a:pt x="5451" y="24542"/>
                  <a:pt x="5641" y="25329"/>
                  <a:pt x="5840" y="26078"/>
                </a:cubicBezTo>
                <a:cubicBezTo>
                  <a:pt x="6115" y="27225"/>
                  <a:pt x="6399" y="28334"/>
                  <a:pt x="6077" y="29320"/>
                </a:cubicBezTo>
                <a:cubicBezTo>
                  <a:pt x="5802" y="30107"/>
                  <a:pt x="5129" y="30742"/>
                  <a:pt x="4342" y="31017"/>
                </a:cubicBezTo>
                <a:lnTo>
                  <a:pt x="4342" y="30979"/>
                </a:lnTo>
                <a:cubicBezTo>
                  <a:pt x="4617" y="30192"/>
                  <a:pt x="4579" y="29282"/>
                  <a:pt x="4266" y="28571"/>
                </a:cubicBezTo>
                <a:cubicBezTo>
                  <a:pt x="3982" y="28021"/>
                  <a:pt x="3555" y="27623"/>
                  <a:pt x="2996" y="27424"/>
                </a:cubicBezTo>
                <a:cubicBezTo>
                  <a:pt x="2808" y="27364"/>
                  <a:pt x="2609" y="27334"/>
                  <a:pt x="2406" y="27334"/>
                </a:cubicBezTo>
                <a:cubicBezTo>
                  <a:pt x="1931" y="27334"/>
                  <a:pt x="1436" y="27501"/>
                  <a:pt x="1024" y="27860"/>
                </a:cubicBezTo>
                <a:cubicBezTo>
                  <a:pt x="351" y="28410"/>
                  <a:pt x="0" y="29244"/>
                  <a:pt x="114" y="30031"/>
                </a:cubicBezTo>
                <a:cubicBezTo>
                  <a:pt x="237" y="30979"/>
                  <a:pt x="863" y="31813"/>
                  <a:pt x="1735" y="32287"/>
                </a:cubicBezTo>
                <a:cubicBezTo>
                  <a:pt x="1612" y="32477"/>
                  <a:pt x="1498" y="32676"/>
                  <a:pt x="1375" y="32913"/>
                </a:cubicBezTo>
                <a:cubicBezTo>
                  <a:pt x="427" y="34733"/>
                  <a:pt x="626" y="37141"/>
                  <a:pt x="1849" y="38800"/>
                </a:cubicBezTo>
                <a:cubicBezTo>
                  <a:pt x="3034" y="40421"/>
                  <a:pt x="4456" y="41094"/>
                  <a:pt x="6674" y="41094"/>
                </a:cubicBezTo>
                <a:lnTo>
                  <a:pt x="7262" y="41094"/>
                </a:lnTo>
                <a:lnTo>
                  <a:pt x="7186" y="39511"/>
                </a:lnTo>
                <a:cubicBezTo>
                  <a:pt x="7004" y="39519"/>
                  <a:pt x="6827" y="39523"/>
                  <a:pt x="6655" y="39523"/>
                </a:cubicBezTo>
                <a:cubicBezTo>
                  <a:pt x="5194" y="39523"/>
                  <a:pt x="4107" y="39196"/>
                  <a:pt x="3157" y="37890"/>
                </a:cubicBezTo>
                <a:cubicBezTo>
                  <a:pt x="2247" y="36667"/>
                  <a:pt x="2133" y="34970"/>
                  <a:pt x="2797" y="33624"/>
                </a:cubicBezTo>
                <a:cubicBezTo>
                  <a:pt x="2958" y="33311"/>
                  <a:pt x="3157" y="33036"/>
                  <a:pt x="3356" y="32714"/>
                </a:cubicBezTo>
                <a:cubicBezTo>
                  <a:pt x="3417" y="32716"/>
                  <a:pt x="3478" y="32718"/>
                  <a:pt x="3539" y="32718"/>
                </a:cubicBezTo>
                <a:cubicBezTo>
                  <a:pt x="5332" y="32718"/>
                  <a:pt x="7043" y="31517"/>
                  <a:pt x="7584" y="29794"/>
                </a:cubicBezTo>
                <a:cubicBezTo>
                  <a:pt x="8011" y="28372"/>
                  <a:pt x="7698" y="27026"/>
                  <a:pt x="7347" y="25689"/>
                </a:cubicBezTo>
                <a:cubicBezTo>
                  <a:pt x="7186" y="24978"/>
                  <a:pt x="7025" y="24305"/>
                  <a:pt x="6987" y="23632"/>
                </a:cubicBezTo>
                <a:cubicBezTo>
                  <a:pt x="6911" y="22248"/>
                  <a:pt x="7423" y="20864"/>
                  <a:pt x="8371" y="19840"/>
                </a:cubicBezTo>
                <a:cubicBezTo>
                  <a:pt x="8807" y="20712"/>
                  <a:pt x="9556" y="21461"/>
                  <a:pt x="10580" y="21660"/>
                </a:cubicBezTo>
                <a:cubicBezTo>
                  <a:pt x="10731" y="21694"/>
                  <a:pt x="10885" y="21711"/>
                  <a:pt x="11040" y="21711"/>
                </a:cubicBezTo>
                <a:cubicBezTo>
                  <a:pt x="11782" y="21711"/>
                  <a:pt x="12548" y="21332"/>
                  <a:pt x="13073" y="20712"/>
                </a:cubicBezTo>
                <a:cubicBezTo>
                  <a:pt x="13661" y="20039"/>
                  <a:pt x="13822" y="19205"/>
                  <a:pt x="13509" y="18456"/>
                </a:cubicBezTo>
                <a:cubicBezTo>
                  <a:pt x="13310" y="17868"/>
                  <a:pt x="12836" y="17432"/>
                  <a:pt x="12201" y="17157"/>
                </a:cubicBezTo>
                <a:cubicBezTo>
                  <a:pt x="11845" y="17020"/>
                  <a:pt x="11440" y="16951"/>
                  <a:pt x="11021" y="16951"/>
                </a:cubicBezTo>
                <a:cubicBezTo>
                  <a:pt x="10601" y="16951"/>
                  <a:pt x="10167" y="17020"/>
                  <a:pt x="9755" y="17157"/>
                </a:cubicBezTo>
                <a:cubicBezTo>
                  <a:pt x="9907" y="16560"/>
                  <a:pt x="10267" y="15972"/>
                  <a:pt x="10741" y="15299"/>
                </a:cubicBezTo>
                <a:cubicBezTo>
                  <a:pt x="10902" y="15024"/>
                  <a:pt x="11092" y="14749"/>
                  <a:pt x="11291" y="14465"/>
                </a:cubicBezTo>
                <a:cubicBezTo>
                  <a:pt x="11850" y="13754"/>
                  <a:pt x="12400" y="13005"/>
                  <a:pt x="12798" y="12142"/>
                </a:cubicBezTo>
                <a:cubicBezTo>
                  <a:pt x="13898" y="9772"/>
                  <a:pt x="13585" y="6767"/>
                  <a:pt x="12040" y="4672"/>
                </a:cubicBezTo>
                <a:cubicBezTo>
                  <a:pt x="11888" y="4511"/>
                  <a:pt x="11765" y="4359"/>
                  <a:pt x="11651" y="4198"/>
                </a:cubicBezTo>
                <a:cubicBezTo>
                  <a:pt x="11566" y="2814"/>
                  <a:pt x="11139" y="1828"/>
                  <a:pt x="10191" y="1003"/>
                </a:cubicBezTo>
                <a:cubicBezTo>
                  <a:pt x="9322" y="260"/>
                  <a:pt x="8138" y="1"/>
                  <a:pt x="7156" y="1"/>
                </a:cubicBezTo>
                <a:close/>
              </a:path>
            </a:pathLst>
          </a:cu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rot="2700000">
            <a:off x="7490687" y="1868456"/>
            <a:ext cx="1276078" cy="3776360"/>
          </a:xfrm>
          <a:custGeom>
            <a:avLst/>
            <a:gdLst/>
            <a:ahLst/>
            <a:cxnLst/>
            <a:rect l="l" t="t" r="r" b="b"/>
            <a:pathLst>
              <a:path w="13899" h="41132" extrusionOk="0">
                <a:moveTo>
                  <a:pt x="9718" y="4795"/>
                </a:moveTo>
                <a:cubicBezTo>
                  <a:pt x="9793" y="4795"/>
                  <a:pt x="9907" y="4833"/>
                  <a:pt x="9993" y="4871"/>
                </a:cubicBezTo>
                <a:cubicBezTo>
                  <a:pt x="9907" y="5108"/>
                  <a:pt x="9718" y="5269"/>
                  <a:pt x="9556" y="5307"/>
                </a:cubicBezTo>
                <a:cubicBezTo>
                  <a:pt x="9526" y="5316"/>
                  <a:pt x="9494" y="5321"/>
                  <a:pt x="9462" y="5321"/>
                </a:cubicBezTo>
                <a:cubicBezTo>
                  <a:pt x="9363" y="5321"/>
                  <a:pt x="9261" y="5277"/>
                  <a:pt x="9196" y="5184"/>
                </a:cubicBezTo>
                <a:cubicBezTo>
                  <a:pt x="9158" y="5146"/>
                  <a:pt x="9120" y="5070"/>
                  <a:pt x="9120" y="5032"/>
                </a:cubicBezTo>
                <a:cubicBezTo>
                  <a:pt x="9120" y="4985"/>
                  <a:pt x="9196" y="4909"/>
                  <a:pt x="9244" y="4871"/>
                </a:cubicBezTo>
                <a:cubicBezTo>
                  <a:pt x="9319" y="4833"/>
                  <a:pt x="9481" y="4795"/>
                  <a:pt x="9594" y="4795"/>
                </a:cubicBezTo>
                <a:close/>
                <a:moveTo>
                  <a:pt x="10947" y="18530"/>
                </a:moveTo>
                <a:cubicBezTo>
                  <a:pt x="11209" y="18530"/>
                  <a:pt x="11454" y="18572"/>
                  <a:pt x="11652" y="18655"/>
                </a:cubicBezTo>
                <a:cubicBezTo>
                  <a:pt x="11926" y="18731"/>
                  <a:pt x="12002" y="18930"/>
                  <a:pt x="12088" y="19053"/>
                </a:cubicBezTo>
                <a:cubicBezTo>
                  <a:pt x="12163" y="19328"/>
                  <a:pt x="11964" y="19603"/>
                  <a:pt x="11889" y="19679"/>
                </a:cubicBezTo>
                <a:cubicBezTo>
                  <a:pt x="11641" y="19969"/>
                  <a:pt x="11294" y="20121"/>
                  <a:pt x="10999" y="20121"/>
                </a:cubicBezTo>
                <a:cubicBezTo>
                  <a:pt x="10966" y="20121"/>
                  <a:pt x="10934" y="20119"/>
                  <a:pt x="10903" y="20115"/>
                </a:cubicBezTo>
                <a:cubicBezTo>
                  <a:pt x="10305" y="20001"/>
                  <a:pt x="9907" y="19442"/>
                  <a:pt x="9718" y="18854"/>
                </a:cubicBezTo>
                <a:cubicBezTo>
                  <a:pt x="9756" y="18854"/>
                  <a:pt x="9793" y="18816"/>
                  <a:pt x="9831" y="18778"/>
                </a:cubicBezTo>
                <a:cubicBezTo>
                  <a:pt x="10180" y="18612"/>
                  <a:pt x="10580" y="18530"/>
                  <a:pt x="10947" y="18530"/>
                </a:cubicBezTo>
                <a:close/>
                <a:moveTo>
                  <a:pt x="2522" y="28922"/>
                </a:moveTo>
                <a:cubicBezTo>
                  <a:pt x="2560" y="28969"/>
                  <a:pt x="2721" y="29007"/>
                  <a:pt x="2845" y="29244"/>
                </a:cubicBezTo>
                <a:cubicBezTo>
                  <a:pt x="2996" y="29595"/>
                  <a:pt x="2996" y="30069"/>
                  <a:pt x="2882" y="30429"/>
                </a:cubicBezTo>
                <a:cubicBezTo>
                  <a:pt x="2797" y="30628"/>
                  <a:pt x="2721" y="30780"/>
                  <a:pt x="2645" y="30941"/>
                </a:cubicBezTo>
                <a:cubicBezTo>
                  <a:pt x="2171" y="30742"/>
                  <a:pt x="1735" y="30344"/>
                  <a:pt x="1697" y="29832"/>
                </a:cubicBezTo>
                <a:cubicBezTo>
                  <a:pt x="1660" y="29595"/>
                  <a:pt x="1811" y="29282"/>
                  <a:pt x="2048" y="29083"/>
                </a:cubicBezTo>
                <a:cubicBezTo>
                  <a:pt x="2134" y="29007"/>
                  <a:pt x="2247" y="28922"/>
                  <a:pt x="2408" y="28922"/>
                </a:cubicBezTo>
                <a:close/>
                <a:moveTo>
                  <a:pt x="7174" y="1"/>
                </a:moveTo>
                <a:cubicBezTo>
                  <a:pt x="6908" y="1"/>
                  <a:pt x="6659" y="20"/>
                  <a:pt x="6437" y="55"/>
                </a:cubicBezTo>
                <a:lnTo>
                  <a:pt x="6674" y="1629"/>
                </a:lnTo>
                <a:cubicBezTo>
                  <a:pt x="6837" y="1605"/>
                  <a:pt x="7011" y="1593"/>
                  <a:pt x="7190" y="1593"/>
                </a:cubicBezTo>
                <a:cubicBezTo>
                  <a:pt x="7884" y="1593"/>
                  <a:pt x="8661" y="1774"/>
                  <a:pt x="9158" y="2188"/>
                </a:cubicBezTo>
                <a:cubicBezTo>
                  <a:pt x="9481" y="2463"/>
                  <a:pt x="9718" y="2776"/>
                  <a:pt x="9869" y="3212"/>
                </a:cubicBezTo>
                <a:cubicBezTo>
                  <a:pt x="9776" y="3199"/>
                  <a:pt x="9682" y="3193"/>
                  <a:pt x="9589" y="3193"/>
                </a:cubicBezTo>
                <a:cubicBezTo>
                  <a:pt x="9134" y="3193"/>
                  <a:pt x="8689" y="3343"/>
                  <a:pt x="8296" y="3610"/>
                </a:cubicBezTo>
                <a:cubicBezTo>
                  <a:pt x="7897" y="3923"/>
                  <a:pt x="7623" y="4359"/>
                  <a:pt x="7537" y="4833"/>
                </a:cubicBezTo>
                <a:cubicBezTo>
                  <a:pt x="7461" y="5383"/>
                  <a:pt x="7660" y="5933"/>
                  <a:pt x="8134" y="6331"/>
                </a:cubicBezTo>
                <a:cubicBezTo>
                  <a:pt x="8486" y="6713"/>
                  <a:pt x="8991" y="6916"/>
                  <a:pt x="9482" y="6916"/>
                </a:cubicBezTo>
                <a:cubicBezTo>
                  <a:pt x="9600" y="6916"/>
                  <a:pt x="9717" y="6905"/>
                  <a:pt x="9831" y="6881"/>
                </a:cubicBezTo>
                <a:cubicBezTo>
                  <a:pt x="10343" y="6767"/>
                  <a:pt x="10779" y="6492"/>
                  <a:pt x="11092" y="6094"/>
                </a:cubicBezTo>
                <a:cubicBezTo>
                  <a:pt x="12040" y="7715"/>
                  <a:pt x="12163" y="9810"/>
                  <a:pt x="11377" y="11469"/>
                </a:cubicBezTo>
                <a:cubicBezTo>
                  <a:pt x="11054" y="12180"/>
                  <a:pt x="10542" y="12853"/>
                  <a:pt x="10068" y="13517"/>
                </a:cubicBezTo>
                <a:cubicBezTo>
                  <a:pt x="9831" y="13801"/>
                  <a:pt x="9632" y="14076"/>
                  <a:pt x="9433" y="14389"/>
                </a:cubicBezTo>
                <a:cubicBezTo>
                  <a:pt x="8845" y="15261"/>
                  <a:pt x="8059" y="16560"/>
                  <a:pt x="8011" y="18067"/>
                </a:cubicBezTo>
                <a:cubicBezTo>
                  <a:pt x="6314" y="19404"/>
                  <a:pt x="5290" y="21575"/>
                  <a:pt x="5404" y="23708"/>
                </a:cubicBezTo>
                <a:cubicBezTo>
                  <a:pt x="5452" y="24542"/>
                  <a:pt x="5641" y="25329"/>
                  <a:pt x="5840" y="26078"/>
                </a:cubicBezTo>
                <a:cubicBezTo>
                  <a:pt x="6115" y="27225"/>
                  <a:pt x="6400" y="28334"/>
                  <a:pt x="6077" y="29320"/>
                </a:cubicBezTo>
                <a:cubicBezTo>
                  <a:pt x="5840" y="30107"/>
                  <a:pt x="5129" y="30742"/>
                  <a:pt x="4342" y="31017"/>
                </a:cubicBezTo>
                <a:lnTo>
                  <a:pt x="4342" y="30979"/>
                </a:lnTo>
                <a:cubicBezTo>
                  <a:pt x="4617" y="30192"/>
                  <a:pt x="4617" y="29282"/>
                  <a:pt x="4267" y="28571"/>
                </a:cubicBezTo>
                <a:cubicBezTo>
                  <a:pt x="3982" y="28021"/>
                  <a:pt x="3556" y="27623"/>
                  <a:pt x="3034" y="27424"/>
                </a:cubicBezTo>
                <a:cubicBezTo>
                  <a:pt x="2835" y="27364"/>
                  <a:pt x="2632" y="27334"/>
                  <a:pt x="2428" y="27334"/>
                </a:cubicBezTo>
                <a:cubicBezTo>
                  <a:pt x="1951" y="27334"/>
                  <a:pt x="1469" y="27501"/>
                  <a:pt x="1024" y="27860"/>
                </a:cubicBezTo>
                <a:cubicBezTo>
                  <a:pt x="351" y="28410"/>
                  <a:pt x="0" y="29244"/>
                  <a:pt x="114" y="30031"/>
                </a:cubicBezTo>
                <a:cubicBezTo>
                  <a:pt x="237" y="30979"/>
                  <a:pt x="863" y="31813"/>
                  <a:pt x="1773" y="32287"/>
                </a:cubicBezTo>
                <a:cubicBezTo>
                  <a:pt x="1660" y="32477"/>
                  <a:pt x="1536" y="32676"/>
                  <a:pt x="1423" y="32913"/>
                </a:cubicBezTo>
                <a:cubicBezTo>
                  <a:pt x="474" y="34733"/>
                  <a:pt x="664" y="37141"/>
                  <a:pt x="1897" y="38800"/>
                </a:cubicBezTo>
                <a:cubicBezTo>
                  <a:pt x="3034" y="40421"/>
                  <a:pt x="4418" y="41132"/>
                  <a:pt x="6674" y="41132"/>
                </a:cubicBezTo>
                <a:cubicBezTo>
                  <a:pt x="6874" y="41132"/>
                  <a:pt x="7063" y="41094"/>
                  <a:pt x="7262" y="41094"/>
                </a:cubicBezTo>
                <a:lnTo>
                  <a:pt x="7186" y="39511"/>
                </a:lnTo>
                <a:cubicBezTo>
                  <a:pt x="7004" y="39519"/>
                  <a:pt x="6827" y="39523"/>
                  <a:pt x="6656" y="39523"/>
                </a:cubicBezTo>
                <a:cubicBezTo>
                  <a:pt x="5194" y="39523"/>
                  <a:pt x="4108" y="39196"/>
                  <a:pt x="3157" y="37890"/>
                </a:cubicBezTo>
                <a:cubicBezTo>
                  <a:pt x="2285" y="36667"/>
                  <a:pt x="2134" y="34970"/>
                  <a:pt x="2797" y="33624"/>
                </a:cubicBezTo>
                <a:cubicBezTo>
                  <a:pt x="2958" y="33311"/>
                  <a:pt x="3157" y="33036"/>
                  <a:pt x="3394" y="32714"/>
                </a:cubicBezTo>
                <a:cubicBezTo>
                  <a:pt x="3454" y="32716"/>
                  <a:pt x="3514" y="32718"/>
                  <a:pt x="3574" y="32718"/>
                </a:cubicBezTo>
                <a:cubicBezTo>
                  <a:pt x="5332" y="32718"/>
                  <a:pt x="7044" y="31517"/>
                  <a:pt x="7585" y="29794"/>
                </a:cubicBezTo>
                <a:cubicBezTo>
                  <a:pt x="8011" y="28372"/>
                  <a:pt x="7698" y="27026"/>
                  <a:pt x="7386" y="25689"/>
                </a:cubicBezTo>
                <a:cubicBezTo>
                  <a:pt x="7186" y="24978"/>
                  <a:pt x="7025" y="24305"/>
                  <a:pt x="6987" y="23632"/>
                </a:cubicBezTo>
                <a:cubicBezTo>
                  <a:pt x="6911" y="22248"/>
                  <a:pt x="7461" y="20864"/>
                  <a:pt x="8409" y="19840"/>
                </a:cubicBezTo>
                <a:cubicBezTo>
                  <a:pt x="8808" y="20712"/>
                  <a:pt x="9556" y="21461"/>
                  <a:pt x="10580" y="21660"/>
                </a:cubicBezTo>
                <a:cubicBezTo>
                  <a:pt x="10738" y="21694"/>
                  <a:pt x="10897" y="21711"/>
                  <a:pt x="11057" y="21711"/>
                </a:cubicBezTo>
                <a:cubicBezTo>
                  <a:pt x="11821" y="21711"/>
                  <a:pt x="12586" y="21332"/>
                  <a:pt x="13111" y="20712"/>
                </a:cubicBezTo>
                <a:cubicBezTo>
                  <a:pt x="13661" y="20039"/>
                  <a:pt x="13823" y="19205"/>
                  <a:pt x="13548" y="18456"/>
                </a:cubicBezTo>
                <a:cubicBezTo>
                  <a:pt x="13311" y="17868"/>
                  <a:pt x="12837" y="17432"/>
                  <a:pt x="12201" y="17157"/>
                </a:cubicBezTo>
                <a:cubicBezTo>
                  <a:pt x="11846" y="17020"/>
                  <a:pt x="11441" y="16951"/>
                  <a:pt x="11021" y="16951"/>
                </a:cubicBezTo>
                <a:cubicBezTo>
                  <a:pt x="10602" y="16951"/>
                  <a:pt x="10168" y="17020"/>
                  <a:pt x="9756" y="17157"/>
                </a:cubicBezTo>
                <a:cubicBezTo>
                  <a:pt x="9955" y="16560"/>
                  <a:pt x="10267" y="15972"/>
                  <a:pt x="10741" y="15299"/>
                </a:cubicBezTo>
                <a:cubicBezTo>
                  <a:pt x="10941" y="15024"/>
                  <a:pt x="11140" y="14749"/>
                  <a:pt x="11329" y="14465"/>
                </a:cubicBezTo>
                <a:cubicBezTo>
                  <a:pt x="11851" y="13754"/>
                  <a:pt x="12400" y="13005"/>
                  <a:pt x="12799" y="12142"/>
                </a:cubicBezTo>
                <a:cubicBezTo>
                  <a:pt x="13898" y="9772"/>
                  <a:pt x="13586" y="6767"/>
                  <a:pt x="12040" y="4672"/>
                </a:cubicBezTo>
                <a:cubicBezTo>
                  <a:pt x="11926" y="4511"/>
                  <a:pt x="11765" y="4359"/>
                  <a:pt x="11652" y="4198"/>
                </a:cubicBezTo>
                <a:cubicBezTo>
                  <a:pt x="11614" y="2814"/>
                  <a:pt x="11140" y="1828"/>
                  <a:pt x="10192" y="1003"/>
                </a:cubicBezTo>
                <a:cubicBezTo>
                  <a:pt x="9322" y="260"/>
                  <a:pt x="8139" y="1"/>
                  <a:pt x="7174" y="1"/>
                </a:cubicBezTo>
                <a:close/>
              </a:path>
            </a:pathLst>
          </a:cu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rot="2225242">
            <a:off x="5625225" y="2580269"/>
            <a:ext cx="3772501" cy="2644093"/>
          </a:xfrm>
          <a:custGeom>
            <a:avLst/>
            <a:gdLst/>
            <a:ahLst/>
            <a:cxnLst/>
            <a:rect l="l" t="t" r="r" b="b"/>
            <a:pathLst>
              <a:path w="41088" h="28798" extrusionOk="0">
                <a:moveTo>
                  <a:pt x="14382" y="1581"/>
                </a:moveTo>
                <a:cubicBezTo>
                  <a:pt x="14733" y="1581"/>
                  <a:pt x="15017" y="1742"/>
                  <a:pt x="15254" y="1865"/>
                </a:cubicBezTo>
                <a:cubicBezTo>
                  <a:pt x="15728" y="2216"/>
                  <a:pt x="16117" y="2766"/>
                  <a:pt x="16202" y="3363"/>
                </a:cubicBezTo>
                <a:cubicBezTo>
                  <a:pt x="16392" y="4747"/>
                  <a:pt x="15529" y="6084"/>
                  <a:pt x="14970" y="6757"/>
                </a:cubicBezTo>
                <a:cubicBezTo>
                  <a:pt x="14657" y="7155"/>
                  <a:pt x="14306" y="7506"/>
                  <a:pt x="13908" y="7866"/>
                </a:cubicBezTo>
                <a:cubicBezTo>
                  <a:pt x="13396" y="6994"/>
                  <a:pt x="13036" y="6046"/>
                  <a:pt x="12837" y="5098"/>
                </a:cubicBezTo>
                <a:cubicBezTo>
                  <a:pt x="12647" y="4188"/>
                  <a:pt x="12685" y="3477"/>
                  <a:pt x="12884" y="2889"/>
                </a:cubicBezTo>
                <a:cubicBezTo>
                  <a:pt x="13074" y="2254"/>
                  <a:pt x="13595" y="1742"/>
                  <a:pt x="14107" y="1628"/>
                </a:cubicBezTo>
                <a:cubicBezTo>
                  <a:pt x="14221" y="1581"/>
                  <a:pt x="14306" y="1581"/>
                  <a:pt x="14382" y="1581"/>
                </a:cubicBezTo>
                <a:close/>
                <a:moveTo>
                  <a:pt x="34688" y="23195"/>
                </a:moveTo>
                <a:cubicBezTo>
                  <a:pt x="35314" y="23195"/>
                  <a:pt x="35949" y="23271"/>
                  <a:pt x="36537" y="23508"/>
                </a:cubicBezTo>
                <a:cubicBezTo>
                  <a:pt x="36347" y="24380"/>
                  <a:pt x="35987" y="25205"/>
                  <a:pt x="35399" y="25878"/>
                </a:cubicBezTo>
                <a:cubicBezTo>
                  <a:pt x="34726" y="26665"/>
                  <a:pt x="33892" y="27139"/>
                  <a:pt x="33067" y="27224"/>
                </a:cubicBezTo>
                <a:cubicBezTo>
                  <a:pt x="33036" y="27225"/>
                  <a:pt x="33005" y="27226"/>
                  <a:pt x="32974" y="27226"/>
                </a:cubicBezTo>
                <a:cubicBezTo>
                  <a:pt x="32172" y="27226"/>
                  <a:pt x="31399" y="26763"/>
                  <a:pt x="31171" y="26115"/>
                </a:cubicBezTo>
                <a:cubicBezTo>
                  <a:pt x="30972" y="25603"/>
                  <a:pt x="31133" y="24892"/>
                  <a:pt x="31560" y="24380"/>
                </a:cubicBezTo>
                <a:cubicBezTo>
                  <a:pt x="32081" y="23783"/>
                  <a:pt x="32868" y="23470"/>
                  <a:pt x="33418" y="23309"/>
                </a:cubicBezTo>
                <a:cubicBezTo>
                  <a:pt x="33816" y="23233"/>
                  <a:pt x="34252" y="23195"/>
                  <a:pt x="34688" y="23195"/>
                </a:cubicBezTo>
                <a:close/>
                <a:moveTo>
                  <a:pt x="14414" y="0"/>
                </a:moveTo>
                <a:cubicBezTo>
                  <a:pt x="14191" y="0"/>
                  <a:pt x="13968" y="28"/>
                  <a:pt x="13747" y="83"/>
                </a:cubicBezTo>
                <a:cubicBezTo>
                  <a:pt x="12685" y="320"/>
                  <a:pt x="11775" y="1230"/>
                  <a:pt x="11377" y="2377"/>
                </a:cubicBezTo>
                <a:cubicBezTo>
                  <a:pt x="11102" y="3240"/>
                  <a:pt x="11064" y="4235"/>
                  <a:pt x="11301" y="5373"/>
                </a:cubicBezTo>
                <a:cubicBezTo>
                  <a:pt x="11538" y="6605"/>
                  <a:pt x="12012" y="7790"/>
                  <a:pt x="12647" y="8814"/>
                </a:cubicBezTo>
                <a:cubicBezTo>
                  <a:pt x="10894" y="9968"/>
                  <a:pt x="8783" y="10614"/>
                  <a:pt x="6771" y="10614"/>
                </a:cubicBezTo>
                <a:cubicBezTo>
                  <a:pt x="6106" y="10614"/>
                  <a:pt x="5452" y="10543"/>
                  <a:pt x="4826" y="10397"/>
                </a:cubicBezTo>
                <a:cubicBezTo>
                  <a:pt x="3281" y="9999"/>
                  <a:pt x="2020" y="8691"/>
                  <a:pt x="1584" y="6918"/>
                </a:cubicBezTo>
                <a:cubicBezTo>
                  <a:pt x="1584" y="6795"/>
                  <a:pt x="1423" y="6681"/>
                  <a:pt x="1423" y="6558"/>
                </a:cubicBezTo>
                <a:lnTo>
                  <a:pt x="1" y="6994"/>
                </a:lnTo>
                <a:cubicBezTo>
                  <a:pt x="475" y="9563"/>
                  <a:pt x="2171" y="11383"/>
                  <a:pt x="4466" y="11933"/>
                </a:cubicBezTo>
                <a:cubicBezTo>
                  <a:pt x="5213" y="12112"/>
                  <a:pt x="5990" y="12198"/>
                  <a:pt x="6778" y="12198"/>
                </a:cubicBezTo>
                <a:cubicBezTo>
                  <a:pt x="9118" y="12198"/>
                  <a:pt x="11553" y="11436"/>
                  <a:pt x="13595" y="10075"/>
                </a:cubicBezTo>
                <a:cubicBezTo>
                  <a:pt x="15093" y="11819"/>
                  <a:pt x="17103" y="13042"/>
                  <a:pt x="19321" y="13516"/>
                </a:cubicBezTo>
                <a:cubicBezTo>
                  <a:pt x="20294" y="13704"/>
                  <a:pt x="21249" y="13752"/>
                  <a:pt x="22200" y="13752"/>
                </a:cubicBezTo>
                <a:cubicBezTo>
                  <a:pt x="22834" y="13752"/>
                  <a:pt x="23466" y="13730"/>
                  <a:pt x="24099" y="13715"/>
                </a:cubicBezTo>
                <a:cubicBezTo>
                  <a:pt x="24688" y="13681"/>
                  <a:pt x="25282" y="13652"/>
                  <a:pt x="25874" y="13652"/>
                </a:cubicBezTo>
                <a:cubicBezTo>
                  <a:pt x="26111" y="13652"/>
                  <a:pt x="26347" y="13657"/>
                  <a:pt x="26583" y="13668"/>
                </a:cubicBezTo>
                <a:cubicBezTo>
                  <a:pt x="30185" y="13791"/>
                  <a:pt x="33266" y="15137"/>
                  <a:pt x="35077" y="17422"/>
                </a:cubicBezTo>
                <a:cubicBezTo>
                  <a:pt x="36148" y="18730"/>
                  <a:pt x="36698" y="20351"/>
                  <a:pt x="36698" y="21887"/>
                </a:cubicBezTo>
                <a:cubicBezTo>
                  <a:pt x="36052" y="21695"/>
                  <a:pt x="35383" y="21594"/>
                  <a:pt x="34709" y="21594"/>
                </a:cubicBezTo>
                <a:cubicBezTo>
                  <a:pt x="34149" y="21594"/>
                  <a:pt x="33585" y="21665"/>
                  <a:pt x="33029" y="21811"/>
                </a:cubicBezTo>
                <a:cubicBezTo>
                  <a:pt x="31920" y="22086"/>
                  <a:pt x="30972" y="22636"/>
                  <a:pt x="30337" y="23385"/>
                </a:cubicBezTo>
                <a:cubicBezTo>
                  <a:pt x="29550" y="24333"/>
                  <a:pt x="29313" y="25565"/>
                  <a:pt x="29664" y="26627"/>
                </a:cubicBezTo>
                <a:cubicBezTo>
                  <a:pt x="30100" y="27935"/>
                  <a:pt x="31446" y="28798"/>
                  <a:pt x="32906" y="28798"/>
                </a:cubicBezTo>
                <a:lnTo>
                  <a:pt x="33181" y="28798"/>
                </a:lnTo>
                <a:cubicBezTo>
                  <a:pt x="34451" y="28684"/>
                  <a:pt x="35674" y="28011"/>
                  <a:pt x="36622" y="26902"/>
                </a:cubicBezTo>
                <a:cubicBezTo>
                  <a:pt x="37248" y="26115"/>
                  <a:pt x="37722" y="25205"/>
                  <a:pt x="38006" y="24257"/>
                </a:cubicBezTo>
                <a:cubicBezTo>
                  <a:pt x="38281" y="24456"/>
                  <a:pt x="38594" y="24731"/>
                  <a:pt x="38831" y="25006"/>
                </a:cubicBezTo>
                <a:cubicBezTo>
                  <a:pt x="38992" y="25205"/>
                  <a:pt x="39466" y="25755"/>
                  <a:pt x="39504" y="26788"/>
                </a:cubicBezTo>
                <a:lnTo>
                  <a:pt x="41087" y="26665"/>
                </a:lnTo>
                <a:cubicBezTo>
                  <a:pt x="41040" y="25641"/>
                  <a:pt x="40689" y="24731"/>
                  <a:pt x="40016" y="23982"/>
                </a:cubicBezTo>
                <a:cubicBezTo>
                  <a:pt x="39542" y="23432"/>
                  <a:pt x="38907" y="22911"/>
                  <a:pt x="38281" y="22560"/>
                </a:cubicBezTo>
                <a:cubicBezTo>
                  <a:pt x="38395" y="20427"/>
                  <a:pt x="37722" y="18171"/>
                  <a:pt x="36300" y="16436"/>
                </a:cubicBezTo>
                <a:cubicBezTo>
                  <a:pt x="34214" y="13791"/>
                  <a:pt x="30697" y="12208"/>
                  <a:pt x="26668" y="12094"/>
                </a:cubicBezTo>
                <a:cubicBezTo>
                  <a:pt x="26402" y="12083"/>
                  <a:pt x="26138" y="12078"/>
                  <a:pt x="25878" y="12078"/>
                </a:cubicBezTo>
                <a:cubicBezTo>
                  <a:pt x="25248" y="12078"/>
                  <a:pt x="24633" y="12105"/>
                  <a:pt x="24023" y="12132"/>
                </a:cubicBezTo>
                <a:cubicBezTo>
                  <a:pt x="23367" y="12148"/>
                  <a:pt x="22733" y="12171"/>
                  <a:pt x="22111" y="12171"/>
                </a:cubicBezTo>
                <a:cubicBezTo>
                  <a:pt x="21270" y="12171"/>
                  <a:pt x="20452" y="12129"/>
                  <a:pt x="19634" y="11971"/>
                </a:cubicBezTo>
                <a:cubicBezTo>
                  <a:pt x="17776" y="11582"/>
                  <a:pt x="16117" y="10549"/>
                  <a:pt x="14856" y="9127"/>
                </a:cubicBezTo>
                <a:cubicBezTo>
                  <a:pt x="15330" y="8691"/>
                  <a:pt x="15804" y="8217"/>
                  <a:pt x="16202" y="7743"/>
                </a:cubicBezTo>
                <a:cubicBezTo>
                  <a:pt x="17065" y="6681"/>
                  <a:pt x="18051" y="4984"/>
                  <a:pt x="17776" y="3126"/>
                </a:cubicBezTo>
                <a:cubicBezTo>
                  <a:pt x="17624" y="2102"/>
                  <a:pt x="16989" y="1154"/>
                  <a:pt x="16117" y="557"/>
                </a:cubicBezTo>
                <a:cubicBezTo>
                  <a:pt x="15576" y="187"/>
                  <a:pt x="14995" y="0"/>
                  <a:pt x="14414" y="0"/>
                </a:cubicBezTo>
                <a:close/>
              </a:path>
            </a:pathLst>
          </a:cu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rot="2700000">
            <a:off x="3159579" y="3625407"/>
            <a:ext cx="3771547" cy="2644068"/>
          </a:xfrm>
          <a:custGeom>
            <a:avLst/>
            <a:gdLst/>
            <a:ahLst/>
            <a:cxnLst/>
            <a:rect l="l" t="t" r="r" b="b"/>
            <a:pathLst>
              <a:path w="41078" h="28798" extrusionOk="0">
                <a:moveTo>
                  <a:pt x="14382" y="1581"/>
                </a:moveTo>
                <a:cubicBezTo>
                  <a:pt x="14732" y="1581"/>
                  <a:pt x="15007" y="1742"/>
                  <a:pt x="15207" y="1865"/>
                </a:cubicBezTo>
                <a:cubicBezTo>
                  <a:pt x="15718" y="2216"/>
                  <a:pt x="16117" y="2766"/>
                  <a:pt x="16192" y="3363"/>
                </a:cubicBezTo>
                <a:cubicBezTo>
                  <a:pt x="16392" y="4747"/>
                  <a:pt x="15519" y="6084"/>
                  <a:pt x="14969" y="6757"/>
                </a:cubicBezTo>
                <a:cubicBezTo>
                  <a:pt x="14657" y="7155"/>
                  <a:pt x="14296" y="7506"/>
                  <a:pt x="13908" y="7866"/>
                </a:cubicBezTo>
                <a:cubicBezTo>
                  <a:pt x="13386" y="6994"/>
                  <a:pt x="12998" y="6046"/>
                  <a:pt x="12836" y="5098"/>
                </a:cubicBezTo>
                <a:cubicBezTo>
                  <a:pt x="12637" y="4188"/>
                  <a:pt x="12675" y="3477"/>
                  <a:pt x="12874" y="2889"/>
                </a:cubicBezTo>
                <a:cubicBezTo>
                  <a:pt x="13073" y="2254"/>
                  <a:pt x="13547" y="1742"/>
                  <a:pt x="14097" y="1628"/>
                </a:cubicBezTo>
                <a:cubicBezTo>
                  <a:pt x="14183" y="1581"/>
                  <a:pt x="14296" y="1581"/>
                  <a:pt x="14382" y="1581"/>
                </a:cubicBezTo>
                <a:close/>
                <a:moveTo>
                  <a:pt x="34679" y="23195"/>
                </a:moveTo>
                <a:cubicBezTo>
                  <a:pt x="35314" y="23195"/>
                  <a:pt x="35949" y="23271"/>
                  <a:pt x="36537" y="23508"/>
                </a:cubicBezTo>
                <a:cubicBezTo>
                  <a:pt x="36338" y="24380"/>
                  <a:pt x="35987" y="25205"/>
                  <a:pt x="35390" y="25878"/>
                </a:cubicBezTo>
                <a:cubicBezTo>
                  <a:pt x="34717" y="26665"/>
                  <a:pt x="33854" y="27139"/>
                  <a:pt x="33058" y="27224"/>
                </a:cubicBezTo>
                <a:cubicBezTo>
                  <a:pt x="33027" y="27225"/>
                  <a:pt x="32996" y="27226"/>
                  <a:pt x="32965" y="27226"/>
                </a:cubicBezTo>
                <a:cubicBezTo>
                  <a:pt x="32171" y="27226"/>
                  <a:pt x="31390" y="26763"/>
                  <a:pt x="31162" y="26115"/>
                </a:cubicBezTo>
                <a:cubicBezTo>
                  <a:pt x="30972" y="25603"/>
                  <a:pt x="31124" y="24892"/>
                  <a:pt x="31560" y="24380"/>
                </a:cubicBezTo>
                <a:cubicBezTo>
                  <a:pt x="32072" y="23783"/>
                  <a:pt x="32868" y="23470"/>
                  <a:pt x="33418" y="23309"/>
                </a:cubicBezTo>
                <a:cubicBezTo>
                  <a:pt x="33816" y="23233"/>
                  <a:pt x="34243" y="23195"/>
                  <a:pt x="34679" y="23195"/>
                </a:cubicBezTo>
                <a:close/>
                <a:moveTo>
                  <a:pt x="14409" y="0"/>
                </a:moveTo>
                <a:cubicBezTo>
                  <a:pt x="14187" y="0"/>
                  <a:pt x="13965" y="28"/>
                  <a:pt x="13747" y="83"/>
                </a:cubicBezTo>
                <a:cubicBezTo>
                  <a:pt x="12675" y="320"/>
                  <a:pt x="11775" y="1230"/>
                  <a:pt x="11377" y="2377"/>
                </a:cubicBezTo>
                <a:cubicBezTo>
                  <a:pt x="11064" y="3240"/>
                  <a:pt x="11064" y="4235"/>
                  <a:pt x="11253" y="5373"/>
                </a:cubicBezTo>
                <a:cubicBezTo>
                  <a:pt x="11490" y="6605"/>
                  <a:pt x="11964" y="7790"/>
                  <a:pt x="12637" y="8814"/>
                </a:cubicBezTo>
                <a:cubicBezTo>
                  <a:pt x="10885" y="9968"/>
                  <a:pt x="8779" y="10614"/>
                  <a:pt x="6766" y="10614"/>
                </a:cubicBezTo>
                <a:cubicBezTo>
                  <a:pt x="6100" y="10614"/>
                  <a:pt x="5445" y="10543"/>
                  <a:pt x="4816" y="10397"/>
                </a:cubicBezTo>
                <a:cubicBezTo>
                  <a:pt x="3243" y="9999"/>
                  <a:pt x="2010" y="8691"/>
                  <a:pt x="1584" y="6918"/>
                </a:cubicBezTo>
                <a:cubicBezTo>
                  <a:pt x="1536" y="6795"/>
                  <a:pt x="1422" y="6681"/>
                  <a:pt x="1422" y="6558"/>
                </a:cubicBezTo>
                <a:lnTo>
                  <a:pt x="0" y="6994"/>
                </a:lnTo>
                <a:cubicBezTo>
                  <a:pt x="474" y="9563"/>
                  <a:pt x="2171" y="11383"/>
                  <a:pt x="4466" y="11933"/>
                </a:cubicBezTo>
                <a:cubicBezTo>
                  <a:pt x="5211" y="12112"/>
                  <a:pt x="5987" y="12198"/>
                  <a:pt x="6774" y="12198"/>
                </a:cubicBezTo>
                <a:cubicBezTo>
                  <a:pt x="9112" y="12198"/>
                  <a:pt x="11550" y="11436"/>
                  <a:pt x="13585" y="10075"/>
                </a:cubicBezTo>
                <a:cubicBezTo>
                  <a:pt x="15045" y="11819"/>
                  <a:pt x="17103" y="13042"/>
                  <a:pt x="19311" y="13516"/>
                </a:cubicBezTo>
                <a:cubicBezTo>
                  <a:pt x="20261" y="13704"/>
                  <a:pt x="21225" y="13752"/>
                  <a:pt x="22186" y="13752"/>
                </a:cubicBezTo>
                <a:cubicBezTo>
                  <a:pt x="22826" y="13752"/>
                  <a:pt x="23466" y="13730"/>
                  <a:pt x="24099" y="13715"/>
                </a:cubicBezTo>
                <a:cubicBezTo>
                  <a:pt x="24688" y="13681"/>
                  <a:pt x="25282" y="13652"/>
                  <a:pt x="25874" y="13652"/>
                </a:cubicBezTo>
                <a:cubicBezTo>
                  <a:pt x="26111" y="13652"/>
                  <a:pt x="26347" y="13657"/>
                  <a:pt x="26583" y="13668"/>
                </a:cubicBezTo>
                <a:cubicBezTo>
                  <a:pt x="30138" y="13791"/>
                  <a:pt x="33257" y="15137"/>
                  <a:pt x="35077" y="17422"/>
                </a:cubicBezTo>
                <a:cubicBezTo>
                  <a:pt x="36101" y="18730"/>
                  <a:pt x="36660" y="20351"/>
                  <a:pt x="36698" y="21887"/>
                </a:cubicBezTo>
                <a:cubicBezTo>
                  <a:pt x="36051" y="21695"/>
                  <a:pt x="35368" y="21594"/>
                  <a:pt x="34688" y="21594"/>
                </a:cubicBezTo>
                <a:cubicBezTo>
                  <a:pt x="34122" y="21594"/>
                  <a:pt x="33558" y="21665"/>
                  <a:pt x="33020" y="21811"/>
                </a:cubicBezTo>
                <a:cubicBezTo>
                  <a:pt x="31873" y="22086"/>
                  <a:pt x="30972" y="22636"/>
                  <a:pt x="30337" y="23385"/>
                </a:cubicBezTo>
                <a:cubicBezTo>
                  <a:pt x="29550" y="24333"/>
                  <a:pt x="29313" y="25565"/>
                  <a:pt x="29664" y="26627"/>
                </a:cubicBezTo>
                <a:cubicBezTo>
                  <a:pt x="30100" y="27935"/>
                  <a:pt x="31446" y="28798"/>
                  <a:pt x="32906" y="28798"/>
                </a:cubicBezTo>
                <a:lnTo>
                  <a:pt x="33181" y="28798"/>
                </a:lnTo>
                <a:cubicBezTo>
                  <a:pt x="34404" y="28684"/>
                  <a:pt x="35627" y="28011"/>
                  <a:pt x="36613" y="26902"/>
                </a:cubicBezTo>
                <a:cubicBezTo>
                  <a:pt x="37248" y="26115"/>
                  <a:pt x="37722" y="25205"/>
                  <a:pt x="37959" y="24257"/>
                </a:cubicBezTo>
                <a:cubicBezTo>
                  <a:pt x="38272" y="24456"/>
                  <a:pt x="38556" y="24731"/>
                  <a:pt x="38831" y="25006"/>
                </a:cubicBezTo>
                <a:cubicBezTo>
                  <a:pt x="38983" y="25205"/>
                  <a:pt x="39457" y="25755"/>
                  <a:pt x="39504" y="26788"/>
                </a:cubicBezTo>
                <a:lnTo>
                  <a:pt x="41078" y="26665"/>
                </a:lnTo>
                <a:cubicBezTo>
                  <a:pt x="41040" y="25641"/>
                  <a:pt x="40689" y="24731"/>
                  <a:pt x="40016" y="23982"/>
                </a:cubicBezTo>
                <a:cubicBezTo>
                  <a:pt x="39504" y="23432"/>
                  <a:pt x="38907" y="22911"/>
                  <a:pt x="38234" y="22560"/>
                </a:cubicBezTo>
                <a:cubicBezTo>
                  <a:pt x="38395" y="20427"/>
                  <a:pt x="37722" y="18171"/>
                  <a:pt x="36300" y="16436"/>
                </a:cubicBezTo>
                <a:cubicBezTo>
                  <a:pt x="34205" y="13791"/>
                  <a:pt x="30650" y="12208"/>
                  <a:pt x="26621" y="12094"/>
                </a:cubicBezTo>
                <a:cubicBezTo>
                  <a:pt x="26368" y="12083"/>
                  <a:pt x="26114" y="12078"/>
                  <a:pt x="25860" y="12078"/>
                </a:cubicBezTo>
                <a:cubicBezTo>
                  <a:pt x="25247" y="12078"/>
                  <a:pt x="24630" y="12105"/>
                  <a:pt x="24014" y="12132"/>
                </a:cubicBezTo>
                <a:cubicBezTo>
                  <a:pt x="23361" y="12148"/>
                  <a:pt x="22729" y="12171"/>
                  <a:pt x="22109" y="12171"/>
                </a:cubicBezTo>
                <a:cubicBezTo>
                  <a:pt x="21270" y="12171"/>
                  <a:pt x="20452" y="12129"/>
                  <a:pt x="19634" y="11971"/>
                </a:cubicBezTo>
                <a:cubicBezTo>
                  <a:pt x="17776" y="11582"/>
                  <a:pt x="16079" y="10549"/>
                  <a:pt x="14856" y="9127"/>
                </a:cubicBezTo>
                <a:cubicBezTo>
                  <a:pt x="15330" y="8691"/>
                  <a:pt x="15804" y="8217"/>
                  <a:pt x="16192" y="7743"/>
                </a:cubicBezTo>
                <a:cubicBezTo>
                  <a:pt x="17065" y="6681"/>
                  <a:pt x="18051" y="4984"/>
                  <a:pt x="17738" y="3126"/>
                </a:cubicBezTo>
                <a:cubicBezTo>
                  <a:pt x="17577" y="2102"/>
                  <a:pt x="16989" y="1154"/>
                  <a:pt x="16117" y="557"/>
                </a:cubicBezTo>
                <a:cubicBezTo>
                  <a:pt x="15575" y="187"/>
                  <a:pt x="14990" y="0"/>
                  <a:pt x="14409"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0" y="-19150"/>
            <a:ext cx="9144000" cy="3634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24"/>
          <p:cNvGrpSpPr/>
          <p:nvPr/>
        </p:nvGrpSpPr>
        <p:grpSpPr>
          <a:xfrm>
            <a:off x="0" y="-19050"/>
            <a:ext cx="9144000" cy="5162700"/>
            <a:chOff x="0" y="-19050"/>
            <a:chExt cx="9144000" cy="5162700"/>
          </a:xfrm>
        </p:grpSpPr>
        <p:sp>
          <p:nvSpPr>
            <p:cNvPr id="273" name="Google Shape;273;p24"/>
            <p:cNvSpPr/>
            <p:nvPr/>
          </p:nvSpPr>
          <p:spPr>
            <a:xfrm>
              <a:off x="0" y="86100"/>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0" y="4695575"/>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8428900" y="4695575"/>
              <a:ext cx="623100" cy="344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92200" y="86100"/>
              <a:ext cx="623100" cy="34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0" y="-19050"/>
              <a:ext cx="9144000" cy="5162700"/>
            </a:xfrm>
            <a:prstGeom prst="frame">
              <a:avLst>
                <a:gd name="adj1" fmla="val 2042"/>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8"/>
        <p:cNvGrpSpPr/>
        <p:nvPr/>
      </p:nvGrpSpPr>
      <p:grpSpPr>
        <a:xfrm>
          <a:off x="0" y="0"/>
          <a:ext cx="0" cy="0"/>
          <a:chOff x="0" y="0"/>
          <a:chExt cx="0" cy="0"/>
        </a:xfrm>
      </p:grpSpPr>
      <p:sp>
        <p:nvSpPr>
          <p:cNvPr id="279" name="Google Shape;279;p25"/>
          <p:cNvSpPr/>
          <p:nvPr/>
        </p:nvSpPr>
        <p:spPr>
          <a:xfrm rot="9353830">
            <a:off x="1053312" y="3074973"/>
            <a:ext cx="3717680" cy="2373325"/>
          </a:xfrm>
          <a:custGeom>
            <a:avLst/>
            <a:gdLst/>
            <a:ahLst/>
            <a:cxnLst/>
            <a:rect l="l" t="t" r="r" b="b"/>
            <a:pathLst>
              <a:path w="40491" h="25849" extrusionOk="0">
                <a:moveTo>
                  <a:pt x="30769" y="7808"/>
                </a:moveTo>
                <a:cubicBezTo>
                  <a:pt x="30887" y="7808"/>
                  <a:pt x="31006" y="7818"/>
                  <a:pt x="31124" y="7837"/>
                </a:cubicBezTo>
                <a:cubicBezTo>
                  <a:pt x="32110" y="7960"/>
                  <a:pt x="32906" y="8510"/>
                  <a:pt x="33219" y="9221"/>
                </a:cubicBezTo>
                <a:cubicBezTo>
                  <a:pt x="33380" y="9581"/>
                  <a:pt x="33380" y="10055"/>
                  <a:pt x="33181" y="10444"/>
                </a:cubicBezTo>
                <a:cubicBezTo>
                  <a:pt x="33105" y="10605"/>
                  <a:pt x="32944" y="10918"/>
                  <a:pt x="32584" y="11041"/>
                </a:cubicBezTo>
                <a:cubicBezTo>
                  <a:pt x="32475" y="11081"/>
                  <a:pt x="32366" y="11097"/>
                  <a:pt x="32260" y="11097"/>
                </a:cubicBezTo>
                <a:cubicBezTo>
                  <a:pt x="32062" y="11097"/>
                  <a:pt x="31876" y="11039"/>
                  <a:pt x="31721" y="10965"/>
                </a:cubicBezTo>
                <a:cubicBezTo>
                  <a:pt x="31323" y="10766"/>
                  <a:pt x="30972" y="10368"/>
                  <a:pt x="30811" y="9932"/>
                </a:cubicBezTo>
                <a:cubicBezTo>
                  <a:pt x="30536" y="9145"/>
                  <a:pt x="30413" y="8472"/>
                  <a:pt x="30413" y="7837"/>
                </a:cubicBezTo>
                <a:cubicBezTo>
                  <a:pt x="30532" y="7818"/>
                  <a:pt x="30650" y="7808"/>
                  <a:pt x="30769" y="7808"/>
                </a:cubicBezTo>
                <a:close/>
                <a:moveTo>
                  <a:pt x="7509" y="17203"/>
                </a:moveTo>
                <a:cubicBezTo>
                  <a:pt x="7936" y="17364"/>
                  <a:pt x="8258" y="17914"/>
                  <a:pt x="8220" y="18464"/>
                </a:cubicBezTo>
                <a:cubicBezTo>
                  <a:pt x="8173" y="19023"/>
                  <a:pt x="7860" y="19649"/>
                  <a:pt x="7272" y="20208"/>
                </a:cubicBezTo>
                <a:cubicBezTo>
                  <a:pt x="7111" y="20360"/>
                  <a:pt x="6912" y="20521"/>
                  <a:pt x="6713" y="20635"/>
                </a:cubicBezTo>
                <a:cubicBezTo>
                  <a:pt x="6324" y="20009"/>
                  <a:pt x="5926" y="19175"/>
                  <a:pt x="6087" y="18350"/>
                </a:cubicBezTo>
                <a:cubicBezTo>
                  <a:pt x="6163" y="17952"/>
                  <a:pt x="6438" y="17554"/>
                  <a:pt x="6798" y="17317"/>
                </a:cubicBezTo>
                <a:cubicBezTo>
                  <a:pt x="6912" y="17241"/>
                  <a:pt x="7111" y="17203"/>
                  <a:pt x="7310" y="17203"/>
                </a:cubicBezTo>
                <a:close/>
                <a:moveTo>
                  <a:pt x="36111" y="0"/>
                </a:moveTo>
                <a:cubicBezTo>
                  <a:pt x="34949" y="0"/>
                  <a:pt x="33878" y="260"/>
                  <a:pt x="32906" y="774"/>
                </a:cubicBezTo>
                <a:cubicBezTo>
                  <a:pt x="30536" y="2035"/>
                  <a:pt x="29313" y="4519"/>
                  <a:pt x="28953" y="6500"/>
                </a:cubicBezTo>
                <a:cubicBezTo>
                  <a:pt x="27654" y="6936"/>
                  <a:pt x="26270" y="7799"/>
                  <a:pt x="25085" y="9344"/>
                </a:cubicBezTo>
                <a:cubicBezTo>
                  <a:pt x="23739" y="11155"/>
                  <a:pt x="23066" y="13373"/>
                  <a:pt x="22440" y="15468"/>
                </a:cubicBezTo>
                <a:cubicBezTo>
                  <a:pt x="21881" y="17364"/>
                  <a:pt x="21255" y="19450"/>
                  <a:pt x="19985" y="21109"/>
                </a:cubicBezTo>
                <a:cubicBezTo>
                  <a:pt x="18449" y="23052"/>
                  <a:pt x="15994" y="24275"/>
                  <a:pt x="13510" y="24275"/>
                </a:cubicBezTo>
                <a:lnTo>
                  <a:pt x="13387" y="24275"/>
                </a:lnTo>
                <a:cubicBezTo>
                  <a:pt x="11301" y="24237"/>
                  <a:pt x="9244" y="23327"/>
                  <a:pt x="7746" y="21867"/>
                </a:cubicBezTo>
                <a:cubicBezTo>
                  <a:pt x="7936" y="21706"/>
                  <a:pt x="8173" y="21545"/>
                  <a:pt x="8372" y="21346"/>
                </a:cubicBezTo>
                <a:cubicBezTo>
                  <a:pt x="8969" y="20758"/>
                  <a:pt x="9718" y="19810"/>
                  <a:pt x="9794" y="18587"/>
                </a:cubicBezTo>
                <a:cubicBezTo>
                  <a:pt x="9879" y="17279"/>
                  <a:pt x="9083" y="16056"/>
                  <a:pt x="7983" y="15705"/>
                </a:cubicBezTo>
                <a:cubicBezTo>
                  <a:pt x="7761" y="15639"/>
                  <a:pt x="7535" y="15608"/>
                  <a:pt x="7309" y="15608"/>
                </a:cubicBezTo>
                <a:cubicBezTo>
                  <a:pt x="6849" y="15608"/>
                  <a:pt x="6390" y="15739"/>
                  <a:pt x="5964" y="15980"/>
                </a:cubicBezTo>
                <a:cubicBezTo>
                  <a:pt x="5215" y="16454"/>
                  <a:pt x="4703" y="17203"/>
                  <a:pt x="4542" y="18028"/>
                </a:cubicBezTo>
                <a:cubicBezTo>
                  <a:pt x="4343" y="19061"/>
                  <a:pt x="4580" y="20208"/>
                  <a:pt x="5291" y="21346"/>
                </a:cubicBezTo>
                <a:cubicBezTo>
                  <a:pt x="4888" y="21466"/>
                  <a:pt x="4451" y="21517"/>
                  <a:pt x="4010" y="21517"/>
                </a:cubicBezTo>
                <a:cubicBezTo>
                  <a:pt x="2853" y="21517"/>
                  <a:pt x="1663" y="21166"/>
                  <a:pt x="949" y="20796"/>
                </a:cubicBezTo>
                <a:lnTo>
                  <a:pt x="1" y="22057"/>
                </a:lnTo>
                <a:cubicBezTo>
                  <a:pt x="1081" y="22788"/>
                  <a:pt x="2381" y="23139"/>
                  <a:pt x="3690" y="23139"/>
                </a:cubicBezTo>
                <a:cubicBezTo>
                  <a:pt x="4587" y="23139"/>
                  <a:pt x="5488" y="22974"/>
                  <a:pt x="6324" y="22654"/>
                </a:cubicBezTo>
                <a:cubicBezTo>
                  <a:pt x="8097" y="24588"/>
                  <a:pt x="10704" y="25811"/>
                  <a:pt x="13349" y="25849"/>
                </a:cubicBezTo>
                <a:lnTo>
                  <a:pt x="13510" y="25849"/>
                </a:lnTo>
                <a:cubicBezTo>
                  <a:pt x="16468" y="25849"/>
                  <a:pt x="19397" y="24389"/>
                  <a:pt x="21208" y="22057"/>
                </a:cubicBezTo>
                <a:cubicBezTo>
                  <a:pt x="22677" y="20208"/>
                  <a:pt x="23341" y="17952"/>
                  <a:pt x="23938" y="15942"/>
                </a:cubicBezTo>
                <a:cubicBezTo>
                  <a:pt x="24526" y="13961"/>
                  <a:pt x="25161" y="11913"/>
                  <a:pt x="26346" y="10292"/>
                </a:cubicBezTo>
                <a:cubicBezTo>
                  <a:pt x="27057" y="9344"/>
                  <a:pt x="27929" y="8671"/>
                  <a:pt x="28839" y="8235"/>
                </a:cubicBezTo>
                <a:cubicBezTo>
                  <a:pt x="28915" y="8908"/>
                  <a:pt x="29029" y="9657"/>
                  <a:pt x="29313" y="10444"/>
                </a:cubicBezTo>
                <a:cubicBezTo>
                  <a:pt x="29588" y="11278"/>
                  <a:pt x="30261" y="11989"/>
                  <a:pt x="31048" y="12387"/>
                </a:cubicBezTo>
                <a:cubicBezTo>
                  <a:pt x="31439" y="12591"/>
                  <a:pt x="31856" y="12689"/>
                  <a:pt x="32269" y="12689"/>
                </a:cubicBezTo>
                <a:cubicBezTo>
                  <a:pt x="32566" y="12689"/>
                  <a:pt x="32861" y="12638"/>
                  <a:pt x="33143" y="12539"/>
                </a:cubicBezTo>
                <a:cubicBezTo>
                  <a:pt x="33816" y="12302"/>
                  <a:pt x="34328" y="11790"/>
                  <a:pt x="34641" y="11079"/>
                </a:cubicBezTo>
                <a:cubicBezTo>
                  <a:pt x="35001" y="10292"/>
                  <a:pt x="35001" y="9382"/>
                  <a:pt x="34679" y="8633"/>
                </a:cubicBezTo>
                <a:cubicBezTo>
                  <a:pt x="34167" y="7363"/>
                  <a:pt x="32868" y="6500"/>
                  <a:pt x="31323" y="6301"/>
                </a:cubicBezTo>
                <a:cubicBezTo>
                  <a:pt x="31182" y="6274"/>
                  <a:pt x="31023" y="6247"/>
                  <a:pt x="30844" y="6247"/>
                </a:cubicBezTo>
                <a:cubicBezTo>
                  <a:pt x="30770" y="6247"/>
                  <a:pt x="30693" y="6252"/>
                  <a:pt x="30612" y="6263"/>
                </a:cubicBezTo>
                <a:cubicBezTo>
                  <a:pt x="31048" y="4756"/>
                  <a:pt x="31996" y="3021"/>
                  <a:pt x="33617" y="2149"/>
                </a:cubicBezTo>
                <a:cubicBezTo>
                  <a:pt x="34353" y="1766"/>
                  <a:pt x="35175" y="1576"/>
                  <a:pt x="36079" y="1576"/>
                </a:cubicBezTo>
                <a:cubicBezTo>
                  <a:pt x="37212" y="1576"/>
                  <a:pt x="38473" y="1875"/>
                  <a:pt x="39855" y="2471"/>
                </a:cubicBezTo>
                <a:lnTo>
                  <a:pt x="40490" y="1049"/>
                </a:lnTo>
                <a:cubicBezTo>
                  <a:pt x="38919" y="348"/>
                  <a:pt x="37455" y="0"/>
                  <a:pt x="36111" y="0"/>
                </a:cubicBezTo>
                <a:close/>
              </a:path>
            </a:pathLst>
          </a:cu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rot="1394779" flipH="1">
            <a:off x="-1156392" y="2508720"/>
            <a:ext cx="2539109" cy="4199561"/>
          </a:xfrm>
          <a:custGeom>
            <a:avLst/>
            <a:gdLst/>
            <a:ahLst/>
            <a:cxnLst/>
            <a:rect l="l" t="t" r="r" b="b"/>
            <a:pathLst>
              <a:path w="27655" h="45740" extrusionOk="0">
                <a:moveTo>
                  <a:pt x="13510" y="4701"/>
                </a:moveTo>
                <a:cubicBezTo>
                  <a:pt x="13747" y="5175"/>
                  <a:pt x="13908" y="5725"/>
                  <a:pt x="13870" y="6237"/>
                </a:cubicBezTo>
                <a:cubicBezTo>
                  <a:pt x="13785" y="6796"/>
                  <a:pt x="13349" y="7422"/>
                  <a:pt x="12799" y="7422"/>
                </a:cubicBezTo>
                <a:cubicBezTo>
                  <a:pt x="12771" y="7426"/>
                  <a:pt x="12744" y="7428"/>
                  <a:pt x="12717" y="7428"/>
                </a:cubicBezTo>
                <a:cubicBezTo>
                  <a:pt x="12439" y="7428"/>
                  <a:pt x="12204" y="7221"/>
                  <a:pt x="12126" y="7109"/>
                </a:cubicBezTo>
                <a:cubicBezTo>
                  <a:pt x="11851" y="6796"/>
                  <a:pt x="11737" y="6398"/>
                  <a:pt x="11813" y="6085"/>
                </a:cubicBezTo>
                <a:cubicBezTo>
                  <a:pt x="11927" y="5374"/>
                  <a:pt x="12685" y="4815"/>
                  <a:pt x="13510" y="4701"/>
                </a:cubicBezTo>
                <a:close/>
                <a:moveTo>
                  <a:pt x="5156" y="7560"/>
                </a:moveTo>
                <a:cubicBezTo>
                  <a:pt x="5358" y="7560"/>
                  <a:pt x="5574" y="7598"/>
                  <a:pt x="5765" y="7706"/>
                </a:cubicBezTo>
                <a:cubicBezTo>
                  <a:pt x="6239" y="7981"/>
                  <a:pt x="6324" y="8531"/>
                  <a:pt x="6324" y="8768"/>
                </a:cubicBezTo>
                <a:cubicBezTo>
                  <a:pt x="6362" y="9365"/>
                  <a:pt x="6125" y="9915"/>
                  <a:pt x="5727" y="10228"/>
                </a:cubicBezTo>
                <a:cubicBezTo>
                  <a:pt x="5425" y="10453"/>
                  <a:pt x="5034" y="10562"/>
                  <a:pt x="4620" y="10562"/>
                </a:cubicBezTo>
                <a:cubicBezTo>
                  <a:pt x="4006" y="10562"/>
                  <a:pt x="3343" y="10324"/>
                  <a:pt x="2845" y="9877"/>
                </a:cubicBezTo>
                <a:cubicBezTo>
                  <a:pt x="2921" y="9441"/>
                  <a:pt x="3082" y="9081"/>
                  <a:pt x="3243" y="8768"/>
                </a:cubicBezTo>
                <a:cubicBezTo>
                  <a:pt x="3556" y="8218"/>
                  <a:pt x="4106" y="7782"/>
                  <a:pt x="4703" y="7621"/>
                </a:cubicBezTo>
                <a:cubicBezTo>
                  <a:pt x="4828" y="7586"/>
                  <a:pt x="4987" y="7560"/>
                  <a:pt x="5156" y="7560"/>
                </a:cubicBezTo>
                <a:close/>
                <a:moveTo>
                  <a:pt x="7945" y="28562"/>
                </a:moveTo>
                <a:cubicBezTo>
                  <a:pt x="8419" y="28562"/>
                  <a:pt x="8846" y="28752"/>
                  <a:pt x="9168" y="28951"/>
                </a:cubicBezTo>
                <a:cubicBezTo>
                  <a:pt x="8893" y="29387"/>
                  <a:pt x="8495" y="29823"/>
                  <a:pt x="8021" y="29984"/>
                </a:cubicBezTo>
                <a:cubicBezTo>
                  <a:pt x="7937" y="30006"/>
                  <a:pt x="7848" y="30016"/>
                  <a:pt x="7759" y="30016"/>
                </a:cubicBezTo>
                <a:cubicBezTo>
                  <a:pt x="7388" y="30016"/>
                  <a:pt x="7011" y="29838"/>
                  <a:pt x="6912" y="29586"/>
                </a:cubicBezTo>
                <a:cubicBezTo>
                  <a:pt x="6836" y="29425"/>
                  <a:pt x="6912" y="29226"/>
                  <a:pt x="6950" y="29112"/>
                </a:cubicBezTo>
                <a:cubicBezTo>
                  <a:pt x="7111" y="28837"/>
                  <a:pt x="7386" y="28638"/>
                  <a:pt x="7661" y="28600"/>
                </a:cubicBezTo>
                <a:cubicBezTo>
                  <a:pt x="7746" y="28562"/>
                  <a:pt x="7860" y="28562"/>
                  <a:pt x="7945" y="28562"/>
                </a:cubicBezTo>
                <a:close/>
                <a:moveTo>
                  <a:pt x="21132" y="35151"/>
                </a:moveTo>
                <a:cubicBezTo>
                  <a:pt x="21218" y="35151"/>
                  <a:pt x="21369" y="35151"/>
                  <a:pt x="21568" y="35312"/>
                </a:cubicBezTo>
                <a:cubicBezTo>
                  <a:pt x="21966" y="35587"/>
                  <a:pt x="22279" y="36146"/>
                  <a:pt x="22279" y="36696"/>
                </a:cubicBezTo>
                <a:cubicBezTo>
                  <a:pt x="22355" y="37483"/>
                  <a:pt x="22004" y="38355"/>
                  <a:pt x="21369" y="38990"/>
                </a:cubicBezTo>
                <a:cubicBezTo>
                  <a:pt x="21218" y="39180"/>
                  <a:pt x="21056" y="39341"/>
                  <a:pt x="20857" y="39464"/>
                </a:cubicBezTo>
                <a:cubicBezTo>
                  <a:pt x="20582" y="38791"/>
                  <a:pt x="20383" y="38080"/>
                  <a:pt x="20270" y="37331"/>
                </a:cubicBezTo>
                <a:cubicBezTo>
                  <a:pt x="20146" y="36421"/>
                  <a:pt x="20345" y="35350"/>
                  <a:pt x="20981" y="35151"/>
                </a:cubicBezTo>
                <a:close/>
                <a:moveTo>
                  <a:pt x="8041" y="0"/>
                </a:moveTo>
                <a:cubicBezTo>
                  <a:pt x="7302" y="0"/>
                  <a:pt x="6539" y="90"/>
                  <a:pt x="5765" y="274"/>
                </a:cubicBezTo>
                <a:cubicBezTo>
                  <a:pt x="3120" y="947"/>
                  <a:pt x="949" y="3203"/>
                  <a:pt x="361" y="5886"/>
                </a:cubicBezTo>
                <a:cubicBezTo>
                  <a:pt x="1" y="7545"/>
                  <a:pt x="314" y="9204"/>
                  <a:pt x="1186" y="10427"/>
                </a:cubicBezTo>
                <a:cubicBezTo>
                  <a:pt x="1148" y="11849"/>
                  <a:pt x="1622" y="13309"/>
                  <a:pt x="2257" y="14380"/>
                </a:cubicBezTo>
                <a:cubicBezTo>
                  <a:pt x="3205" y="16001"/>
                  <a:pt x="4580" y="17262"/>
                  <a:pt x="5926" y="18485"/>
                </a:cubicBezTo>
                <a:cubicBezTo>
                  <a:pt x="6087" y="18646"/>
                  <a:pt x="6239" y="18760"/>
                  <a:pt x="6362" y="18883"/>
                </a:cubicBezTo>
                <a:cubicBezTo>
                  <a:pt x="7661" y="20068"/>
                  <a:pt x="9083" y="21490"/>
                  <a:pt x="9756" y="23187"/>
                </a:cubicBezTo>
                <a:cubicBezTo>
                  <a:pt x="10315" y="24571"/>
                  <a:pt x="10315" y="26145"/>
                  <a:pt x="9879" y="27529"/>
                </a:cubicBezTo>
                <a:cubicBezTo>
                  <a:pt x="9237" y="27164"/>
                  <a:pt x="8578" y="26962"/>
                  <a:pt x="7927" y="26962"/>
                </a:cubicBezTo>
                <a:cubicBezTo>
                  <a:pt x="7733" y="26962"/>
                  <a:pt x="7540" y="26980"/>
                  <a:pt x="7348" y="27017"/>
                </a:cubicBezTo>
                <a:cubicBezTo>
                  <a:pt x="6599" y="27178"/>
                  <a:pt x="5964" y="27690"/>
                  <a:pt x="5575" y="28363"/>
                </a:cubicBezTo>
                <a:cubicBezTo>
                  <a:pt x="5253" y="28913"/>
                  <a:pt x="5215" y="29586"/>
                  <a:pt x="5414" y="30136"/>
                </a:cubicBezTo>
                <a:cubicBezTo>
                  <a:pt x="5786" y="31096"/>
                  <a:pt x="6790" y="31595"/>
                  <a:pt x="7741" y="31595"/>
                </a:cubicBezTo>
                <a:cubicBezTo>
                  <a:pt x="8001" y="31595"/>
                  <a:pt x="8257" y="31557"/>
                  <a:pt x="8495" y="31482"/>
                </a:cubicBezTo>
                <a:cubicBezTo>
                  <a:pt x="9206" y="31245"/>
                  <a:pt x="9841" y="30771"/>
                  <a:pt x="10353" y="30060"/>
                </a:cubicBezTo>
                <a:cubicBezTo>
                  <a:pt x="11140" y="31046"/>
                  <a:pt x="11652" y="32269"/>
                  <a:pt x="12050" y="33378"/>
                </a:cubicBezTo>
                <a:cubicBezTo>
                  <a:pt x="12164" y="33729"/>
                  <a:pt x="12287" y="34051"/>
                  <a:pt x="12401" y="34402"/>
                </a:cubicBezTo>
                <a:cubicBezTo>
                  <a:pt x="12875" y="35748"/>
                  <a:pt x="13349" y="37170"/>
                  <a:pt x="14145" y="38431"/>
                </a:cubicBezTo>
                <a:cubicBezTo>
                  <a:pt x="15406" y="40365"/>
                  <a:pt x="17226" y="41550"/>
                  <a:pt x="19084" y="41597"/>
                </a:cubicBezTo>
                <a:cubicBezTo>
                  <a:pt x="19397" y="41597"/>
                  <a:pt x="19748" y="41550"/>
                  <a:pt x="20070" y="41474"/>
                </a:cubicBezTo>
                <a:cubicBezTo>
                  <a:pt x="21132" y="43332"/>
                  <a:pt x="22355" y="44754"/>
                  <a:pt x="24251" y="45740"/>
                </a:cubicBezTo>
                <a:lnTo>
                  <a:pt x="25360" y="44517"/>
                </a:lnTo>
                <a:cubicBezTo>
                  <a:pt x="23777" y="43683"/>
                  <a:pt x="22478" y="42422"/>
                  <a:pt x="21568" y="40886"/>
                </a:cubicBezTo>
                <a:cubicBezTo>
                  <a:pt x="21881" y="40687"/>
                  <a:pt x="22241" y="40412"/>
                  <a:pt x="22516" y="40090"/>
                </a:cubicBezTo>
                <a:cubicBezTo>
                  <a:pt x="23464" y="39104"/>
                  <a:pt x="23938" y="37843"/>
                  <a:pt x="23862" y="36573"/>
                </a:cubicBezTo>
                <a:cubicBezTo>
                  <a:pt x="23825" y="35587"/>
                  <a:pt x="23265" y="34563"/>
                  <a:pt x="22478" y="34013"/>
                </a:cubicBezTo>
                <a:cubicBezTo>
                  <a:pt x="22055" y="33731"/>
                  <a:pt x="21598" y="33568"/>
                  <a:pt x="21128" y="33568"/>
                </a:cubicBezTo>
                <a:cubicBezTo>
                  <a:pt x="20935" y="33568"/>
                  <a:pt x="20740" y="33595"/>
                  <a:pt x="20544" y="33653"/>
                </a:cubicBezTo>
                <a:cubicBezTo>
                  <a:pt x="19397" y="33966"/>
                  <a:pt x="18411" y="35274"/>
                  <a:pt x="18724" y="37568"/>
                </a:cubicBezTo>
                <a:cubicBezTo>
                  <a:pt x="18847" y="38393"/>
                  <a:pt x="19037" y="39227"/>
                  <a:pt x="19359" y="40014"/>
                </a:cubicBezTo>
                <a:lnTo>
                  <a:pt x="19122" y="40014"/>
                </a:lnTo>
                <a:cubicBezTo>
                  <a:pt x="17776" y="39976"/>
                  <a:pt x="16430" y="39066"/>
                  <a:pt x="15482" y="37606"/>
                </a:cubicBezTo>
                <a:cubicBezTo>
                  <a:pt x="14771" y="36497"/>
                  <a:pt x="14344" y="35236"/>
                  <a:pt x="13908" y="33890"/>
                </a:cubicBezTo>
                <a:cubicBezTo>
                  <a:pt x="13785" y="33539"/>
                  <a:pt x="13671" y="33217"/>
                  <a:pt x="13548" y="32866"/>
                </a:cubicBezTo>
                <a:cubicBezTo>
                  <a:pt x="13036" y="31444"/>
                  <a:pt x="12363" y="29823"/>
                  <a:pt x="11178" y="28600"/>
                </a:cubicBezTo>
                <a:cubicBezTo>
                  <a:pt x="11927" y="26704"/>
                  <a:pt x="11974" y="24533"/>
                  <a:pt x="11216" y="22637"/>
                </a:cubicBezTo>
                <a:cubicBezTo>
                  <a:pt x="10429" y="20580"/>
                  <a:pt x="8846" y="19035"/>
                  <a:pt x="7424" y="17736"/>
                </a:cubicBezTo>
                <a:cubicBezTo>
                  <a:pt x="7310" y="17613"/>
                  <a:pt x="7149" y="17461"/>
                  <a:pt x="6997" y="17338"/>
                </a:cubicBezTo>
                <a:cubicBezTo>
                  <a:pt x="5765" y="16191"/>
                  <a:pt x="4466" y="15006"/>
                  <a:pt x="3632" y="13584"/>
                </a:cubicBezTo>
                <a:cubicBezTo>
                  <a:pt x="3281" y="12958"/>
                  <a:pt x="3044" y="12361"/>
                  <a:pt x="2883" y="11811"/>
                </a:cubicBezTo>
                <a:lnTo>
                  <a:pt x="2883" y="11811"/>
                </a:lnTo>
                <a:cubicBezTo>
                  <a:pt x="3425" y="12046"/>
                  <a:pt x="4009" y="12166"/>
                  <a:pt x="4580" y="12166"/>
                </a:cubicBezTo>
                <a:cubicBezTo>
                  <a:pt x="5346" y="12166"/>
                  <a:pt x="6088" y="11949"/>
                  <a:pt x="6675" y="11498"/>
                </a:cubicBezTo>
                <a:cubicBezTo>
                  <a:pt x="7509" y="10863"/>
                  <a:pt x="7983" y="9792"/>
                  <a:pt x="7898" y="8692"/>
                </a:cubicBezTo>
                <a:cubicBezTo>
                  <a:pt x="7860" y="7659"/>
                  <a:pt x="7348" y="6796"/>
                  <a:pt x="6561" y="6322"/>
                </a:cubicBezTo>
                <a:cubicBezTo>
                  <a:pt x="6128" y="6090"/>
                  <a:pt x="5648" y="5961"/>
                  <a:pt x="5149" y="5961"/>
                </a:cubicBezTo>
                <a:cubicBezTo>
                  <a:pt x="4872" y="5961"/>
                  <a:pt x="4589" y="6001"/>
                  <a:pt x="4305" y="6085"/>
                </a:cubicBezTo>
                <a:cubicBezTo>
                  <a:pt x="3319" y="6360"/>
                  <a:pt x="2409" y="7071"/>
                  <a:pt x="1859" y="7981"/>
                </a:cubicBezTo>
                <a:cubicBezTo>
                  <a:pt x="1783" y="7422"/>
                  <a:pt x="1783" y="6796"/>
                  <a:pt x="1897" y="6199"/>
                </a:cubicBezTo>
                <a:cubicBezTo>
                  <a:pt x="2371" y="4151"/>
                  <a:pt x="4106" y="2331"/>
                  <a:pt x="6125" y="1819"/>
                </a:cubicBezTo>
                <a:cubicBezTo>
                  <a:pt x="6780" y="1662"/>
                  <a:pt x="7421" y="1585"/>
                  <a:pt x="8040" y="1585"/>
                </a:cubicBezTo>
                <a:cubicBezTo>
                  <a:pt x="9769" y="1585"/>
                  <a:pt x="11320" y="2186"/>
                  <a:pt x="12486" y="3317"/>
                </a:cubicBezTo>
                <a:cubicBezTo>
                  <a:pt x="11339" y="3753"/>
                  <a:pt x="10467" y="4663"/>
                  <a:pt x="10268" y="5763"/>
                </a:cubicBezTo>
                <a:cubicBezTo>
                  <a:pt x="10078" y="6559"/>
                  <a:pt x="10353" y="7469"/>
                  <a:pt x="10903" y="8133"/>
                </a:cubicBezTo>
                <a:cubicBezTo>
                  <a:pt x="11423" y="8698"/>
                  <a:pt x="12087" y="9008"/>
                  <a:pt x="12759" y="9008"/>
                </a:cubicBezTo>
                <a:cubicBezTo>
                  <a:pt x="12798" y="9008"/>
                  <a:pt x="12836" y="9007"/>
                  <a:pt x="12875" y="9005"/>
                </a:cubicBezTo>
                <a:cubicBezTo>
                  <a:pt x="14145" y="8967"/>
                  <a:pt x="15245" y="7820"/>
                  <a:pt x="15406" y="6436"/>
                </a:cubicBezTo>
                <a:cubicBezTo>
                  <a:pt x="15482" y="6000"/>
                  <a:pt x="15444" y="5526"/>
                  <a:pt x="15330" y="5099"/>
                </a:cubicBezTo>
                <a:lnTo>
                  <a:pt x="15330" y="5099"/>
                </a:lnTo>
                <a:cubicBezTo>
                  <a:pt x="15605" y="5213"/>
                  <a:pt x="15880" y="5412"/>
                  <a:pt x="16155" y="5649"/>
                </a:cubicBezTo>
                <a:cubicBezTo>
                  <a:pt x="16904" y="6199"/>
                  <a:pt x="17501" y="6910"/>
                  <a:pt x="18136" y="7659"/>
                </a:cubicBezTo>
                <a:cubicBezTo>
                  <a:pt x="18212" y="7744"/>
                  <a:pt x="18326" y="7858"/>
                  <a:pt x="18411" y="7981"/>
                </a:cubicBezTo>
                <a:cubicBezTo>
                  <a:pt x="19160" y="8844"/>
                  <a:pt x="20033" y="9792"/>
                  <a:pt x="21132" y="10427"/>
                </a:cubicBezTo>
                <a:cubicBezTo>
                  <a:pt x="21988" y="10906"/>
                  <a:pt x="22891" y="11152"/>
                  <a:pt x="23765" y="11152"/>
                </a:cubicBezTo>
                <a:cubicBezTo>
                  <a:pt x="24190" y="11152"/>
                  <a:pt x="24607" y="11094"/>
                  <a:pt x="25010" y="10977"/>
                </a:cubicBezTo>
                <a:cubicBezTo>
                  <a:pt x="26470" y="10550"/>
                  <a:pt x="27531" y="9242"/>
                  <a:pt x="27569" y="7820"/>
                </a:cubicBezTo>
                <a:cubicBezTo>
                  <a:pt x="27655" y="6237"/>
                  <a:pt x="26270" y="5488"/>
                  <a:pt x="25047" y="4862"/>
                </a:cubicBezTo>
                <a:lnTo>
                  <a:pt x="25010" y="4815"/>
                </a:lnTo>
                <a:lnTo>
                  <a:pt x="24251" y="6237"/>
                </a:lnTo>
                <a:lnTo>
                  <a:pt x="24299" y="6237"/>
                </a:lnTo>
                <a:cubicBezTo>
                  <a:pt x="25522" y="6872"/>
                  <a:pt x="26033" y="7232"/>
                  <a:pt x="25996" y="7782"/>
                </a:cubicBezTo>
                <a:cubicBezTo>
                  <a:pt x="25996" y="8493"/>
                  <a:pt x="25360" y="9242"/>
                  <a:pt x="24536" y="9479"/>
                </a:cubicBezTo>
                <a:cubicBezTo>
                  <a:pt x="24294" y="9551"/>
                  <a:pt x="24039" y="9586"/>
                  <a:pt x="23776" y="9586"/>
                </a:cubicBezTo>
                <a:cubicBezTo>
                  <a:pt x="23172" y="9586"/>
                  <a:pt x="22530" y="9400"/>
                  <a:pt x="21929" y="9043"/>
                </a:cubicBezTo>
                <a:cubicBezTo>
                  <a:pt x="21018" y="8531"/>
                  <a:pt x="20270" y="7706"/>
                  <a:pt x="19596" y="6948"/>
                </a:cubicBezTo>
                <a:cubicBezTo>
                  <a:pt x="19511" y="6834"/>
                  <a:pt x="19435" y="6711"/>
                  <a:pt x="19321" y="6635"/>
                </a:cubicBezTo>
                <a:cubicBezTo>
                  <a:pt x="18686" y="5848"/>
                  <a:pt x="17975" y="5052"/>
                  <a:pt x="17141" y="4388"/>
                </a:cubicBezTo>
                <a:cubicBezTo>
                  <a:pt x="16278" y="3715"/>
                  <a:pt x="15330" y="3279"/>
                  <a:pt x="14382" y="3156"/>
                </a:cubicBezTo>
                <a:cubicBezTo>
                  <a:pt x="12908" y="1100"/>
                  <a:pt x="10621" y="0"/>
                  <a:pt x="8041" y="0"/>
                </a:cubicBezTo>
                <a:close/>
              </a:path>
            </a:pathLst>
          </a:cu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504789" y="160325"/>
            <a:ext cx="3717681" cy="2373326"/>
          </a:xfrm>
          <a:custGeom>
            <a:avLst/>
            <a:gdLst/>
            <a:ahLst/>
            <a:cxnLst/>
            <a:rect l="l" t="t" r="r" b="b"/>
            <a:pathLst>
              <a:path w="40491" h="25849" extrusionOk="0">
                <a:moveTo>
                  <a:pt x="30769" y="7808"/>
                </a:moveTo>
                <a:cubicBezTo>
                  <a:pt x="30887" y="7808"/>
                  <a:pt x="31006" y="7818"/>
                  <a:pt x="31124" y="7837"/>
                </a:cubicBezTo>
                <a:cubicBezTo>
                  <a:pt x="32110" y="7960"/>
                  <a:pt x="32906" y="8510"/>
                  <a:pt x="33219" y="9221"/>
                </a:cubicBezTo>
                <a:cubicBezTo>
                  <a:pt x="33380" y="9581"/>
                  <a:pt x="33380" y="10055"/>
                  <a:pt x="33181" y="10444"/>
                </a:cubicBezTo>
                <a:cubicBezTo>
                  <a:pt x="33105" y="10605"/>
                  <a:pt x="32944" y="10918"/>
                  <a:pt x="32584" y="11041"/>
                </a:cubicBezTo>
                <a:cubicBezTo>
                  <a:pt x="32475" y="11081"/>
                  <a:pt x="32366" y="11097"/>
                  <a:pt x="32260" y="11097"/>
                </a:cubicBezTo>
                <a:cubicBezTo>
                  <a:pt x="32062" y="11097"/>
                  <a:pt x="31876" y="11039"/>
                  <a:pt x="31721" y="10965"/>
                </a:cubicBezTo>
                <a:cubicBezTo>
                  <a:pt x="31323" y="10766"/>
                  <a:pt x="30972" y="10368"/>
                  <a:pt x="30811" y="9932"/>
                </a:cubicBezTo>
                <a:cubicBezTo>
                  <a:pt x="30536" y="9145"/>
                  <a:pt x="30413" y="8472"/>
                  <a:pt x="30413" y="7837"/>
                </a:cubicBezTo>
                <a:cubicBezTo>
                  <a:pt x="30532" y="7818"/>
                  <a:pt x="30650" y="7808"/>
                  <a:pt x="30769" y="7808"/>
                </a:cubicBezTo>
                <a:close/>
                <a:moveTo>
                  <a:pt x="7509" y="17203"/>
                </a:moveTo>
                <a:cubicBezTo>
                  <a:pt x="7936" y="17364"/>
                  <a:pt x="8258" y="17914"/>
                  <a:pt x="8220" y="18464"/>
                </a:cubicBezTo>
                <a:cubicBezTo>
                  <a:pt x="8173" y="19023"/>
                  <a:pt x="7860" y="19649"/>
                  <a:pt x="7272" y="20208"/>
                </a:cubicBezTo>
                <a:cubicBezTo>
                  <a:pt x="7111" y="20360"/>
                  <a:pt x="6912" y="20521"/>
                  <a:pt x="6713" y="20635"/>
                </a:cubicBezTo>
                <a:cubicBezTo>
                  <a:pt x="6324" y="20009"/>
                  <a:pt x="5926" y="19175"/>
                  <a:pt x="6087" y="18350"/>
                </a:cubicBezTo>
                <a:cubicBezTo>
                  <a:pt x="6163" y="17952"/>
                  <a:pt x="6438" y="17554"/>
                  <a:pt x="6798" y="17317"/>
                </a:cubicBezTo>
                <a:cubicBezTo>
                  <a:pt x="6912" y="17241"/>
                  <a:pt x="7111" y="17203"/>
                  <a:pt x="7310" y="17203"/>
                </a:cubicBezTo>
                <a:close/>
                <a:moveTo>
                  <a:pt x="36111" y="0"/>
                </a:moveTo>
                <a:cubicBezTo>
                  <a:pt x="34949" y="0"/>
                  <a:pt x="33878" y="260"/>
                  <a:pt x="32906" y="774"/>
                </a:cubicBezTo>
                <a:cubicBezTo>
                  <a:pt x="30536" y="2035"/>
                  <a:pt x="29313" y="4519"/>
                  <a:pt x="28953" y="6500"/>
                </a:cubicBezTo>
                <a:cubicBezTo>
                  <a:pt x="27654" y="6936"/>
                  <a:pt x="26270" y="7799"/>
                  <a:pt x="25085" y="9344"/>
                </a:cubicBezTo>
                <a:cubicBezTo>
                  <a:pt x="23739" y="11155"/>
                  <a:pt x="23066" y="13373"/>
                  <a:pt x="22440" y="15468"/>
                </a:cubicBezTo>
                <a:cubicBezTo>
                  <a:pt x="21881" y="17364"/>
                  <a:pt x="21255" y="19450"/>
                  <a:pt x="19985" y="21109"/>
                </a:cubicBezTo>
                <a:cubicBezTo>
                  <a:pt x="18449" y="23052"/>
                  <a:pt x="15994" y="24275"/>
                  <a:pt x="13510" y="24275"/>
                </a:cubicBezTo>
                <a:lnTo>
                  <a:pt x="13387" y="24275"/>
                </a:lnTo>
                <a:cubicBezTo>
                  <a:pt x="11301" y="24237"/>
                  <a:pt x="9244" y="23327"/>
                  <a:pt x="7746" y="21867"/>
                </a:cubicBezTo>
                <a:cubicBezTo>
                  <a:pt x="7936" y="21706"/>
                  <a:pt x="8173" y="21545"/>
                  <a:pt x="8372" y="21346"/>
                </a:cubicBezTo>
                <a:cubicBezTo>
                  <a:pt x="8969" y="20758"/>
                  <a:pt x="9718" y="19810"/>
                  <a:pt x="9794" y="18587"/>
                </a:cubicBezTo>
                <a:cubicBezTo>
                  <a:pt x="9879" y="17279"/>
                  <a:pt x="9083" y="16056"/>
                  <a:pt x="7983" y="15705"/>
                </a:cubicBezTo>
                <a:cubicBezTo>
                  <a:pt x="7761" y="15639"/>
                  <a:pt x="7535" y="15608"/>
                  <a:pt x="7309" y="15608"/>
                </a:cubicBezTo>
                <a:cubicBezTo>
                  <a:pt x="6849" y="15608"/>
                  <a:pt x="6390" y="15739"/>
                  <a:pt x="5964" y="15980"/>
                </a:cubicBezTo>
                <a:cubicBezTo>
                  <a:pt x="5215" y="16454"/>
                  <a:pt x="4703" y="17203"/>
                  <a:pt x="4542" y="18028"/>
                </a:cubicBezTo>
                <a:cubicBezTo>
                  <a:pt x="4343" y="19061"/>
                  <a:pt x="4580" y="20208"/>
                  <a:pt x="5291" y="21346"/>
                </a:cubicBezTo>
                <a:cubicBezTo>
                  <a:pt x="4888" y="21466"/>
                  <a:pt x="4451" y="21517"/>
                  <a:pt x="4010" y="21517"/>
                </a:cubicBezTo>
                <a:cubicBezTo>
                  <a:pt x="2853" y="21517"/>
                  <a:pt x="1663" y="21166"/>
                  <a:pt x="949" y="20796"/>
                </a:cubicBezTo>
                <a:lnTo>
                  <a:pt x="1" y="22057"/>
                </a:lnTo>
                <a:cubicBezTo>
                  <a:pt x="1081" y="22788"/>
                  <a:pt x="2381" y="23139"/>
                  <a:pt x="3690" y="23139"/>
                </a:cubicBezTo>
                <a:cubicBezTo>
                  <a:pt x="4587" y="23139"/>
                  <a:pt x="5488" y="22974"/>
                  <a:pt x="6324" y="22654"/>
                </a:cubicBezTo>
                <a:cubicBezTo>
                  <a:pt x="8097" y="24588"/>
                  <a:pt x="10704" y="25811"/>
                  <a:pt x="13349" y="25849"/>
                </a:cubicBezTo>
                <a:lnTo>
                  <a:pt x="13510" y="25849"/>
                </a:lnTo>
                <a:cubicBezTo>
                  <a:pt x="16468" y="25849"/>
                  <a:pt x="19397" y="24389"/>
                  <a:pt x="21208" y="22057"/>
                </a:cubicBezTo>
                <a:cubicBezTo>
                  <a:pt x="22677" y="20208"/>
                  <a:pt x="23341" y="17952"/>
                  <a:pt x="23938" y="15942"/>
                </a:cubicBezTo>
                <a:cubicBezTo>
                  <a:pt x="24526" y="13961"/>
                  <a:pt x="25161" y="11913"/>
                  <a:pt x="26346" y="10292"/>
                </a:cubicBezTo>
                <a:cubicBezTo>
                  <a:pt x="27057" y="9344"/>
                  <a:pt x="27929" y="8671"/>
                  <a:pt x="28839" y="8235"/>
                </a:cubicBezTo>
                <a:cubicBezTo>
                  <a:pt x="28915" y="8908"/>
                  <a:pt x="29029" y="9657"/>
                  <a:pt x="29313" y="10444"/>
                </a:cubicBezTo>
                <a:cubicBezTo>
                  <a:pt x="29588" y="11278"/>
                  <a:pt x="30261" y="11989"/>
                  <a:pt x="31048" y="12387"/>
                </a:cubicBezTo>
                <a:cubicBezTo>
                  <a:pt x="31439" y="12591"/>
                  <a:pt x="31856" y="12689"/>
                  <a:pt x="32269" y="12689"/>
                </a:cubicBezTo>
                <a:cubicBezTo>
                  <a:pt x="32566" y="12689"/>
                  <a:pt x="32861" y="12638"/>
                  <a:pt x="33143" y="12539"/>
                </a:cubicBezTo>
                <a:cubicBezTo>
                  <a:pt x="33816" y="12302"/>
                  <a:pt x="34328" y="11790"/>
                  <a:pt x="34641" y="11079"/>
                </a:cubicBezTo>
                <a:cubicBezTo>
                  <a:pt x="35001" y="10292"/>
                  <a:pt x="35001" y="9382"/>
                  <a:pt x="34679" y="8633"/>
                </a:cubicBezTo>
                <a:cubicBezTo>
                  <a:pt x="34167" y="7363"/>
                  <a:pt x="32868" y="6500"/>
                  <a:pt x="31323" y="6301"/>
                </a:cubicBezTo>
                <a:cubicBezTo>
                  <a:pt x="31182" y="6274"/>
                  <a:pt x="31023" y="6247"/>
                  <a:pt x="30844" y="6247"/>
                </a:cubicBezTo>
                <a:cubicBezTo>
                  <a:pt x="30770" y="6247"/>
                  <a:pt x="30693" y="6252"/>
                  <a:pt x="30612" y="6263"/>
                </a:cubicBezTo>
                <a:cubicBezTo>
                  <a:pt x="31048" y="4756"/>
                  <a:pt x="31996" y="3021"/>
                  <a:pt x="33617" y="2149"/>
                </a:cubicBezTo>
                <a:cubicBezTo>
                  <a:pt x="34353" y="1766"/>
                  <a:pt x="35175" y="1576"/>
                  <a:pt x="36079" y="1576"/>
                </a:cubicBezTo>
                <a:cubicBezTo>
                  <a:pt x="37212" y="1576"/>
                  <a:pt x="38473" y="1875"/>
                  <a:pt x="39855" y="2471"/>
                </a:cubicBezTo>
                <a:lnTo>
                  <a:pt x="40490" y="1049"/>
                </a:lnTo>
                <a:cubicBezTo>
                  <a:pt x="38919" y="348"/>
                  <a:pt x="37455" y="0"/>
                  <a:pt x="36111" y="0"/>
                </a:cubicBezTo>
                <a:close/>
              </a:path>
            </a:pathLst>
          </a:cu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rot="-1912633" flipH="1">
            <a:off x="3241195" y="-907888"/>
            <a:ext cx="1276043" cy="3773040"/>
          </a:xfrm>
          <a:custGeom>
            <a:avLst/>
            <a:gdLst/>
            <a:ahLst/>
            <a:cxnLst/>
            <a:rect l="l" t="t" r="r" b="b"/>
            <a:pathLst>
              <a:path w="13898" h="41094" extrusionOk="0">
                <a:moveTo>
                  <a:pt x="9670" y="4795"/>
                </a:moveTo>
                <a:cubicBezTo>
                  <a:pt x="9793" y="4795"/>
                  <a:pt x="9869" y="4833"/>
                  <a:pt x="9992" y="4871"/>
                </a:cubicBezTo>
                <a:cubicBezTo>
                  <a:pt x="9869" y="5108"/>
                  <a:pt x="9717" y="5269"/>
                  <a:pt x="9518" y="5307"/>
                </a:cubicBezTo>
                <a:cubicBezTo>
                  <a:pt x="9497" y="5316"/>
                  <a:pt x="9472" y="5321"/>
                  <a:pt x="9445" y="5321"/>
                </a:cubicBezTo>
                <a:cubicBezTo>
                  <a:pt x="9362" y="5321"/>
                  <a:pt x="9260" y="5277"/>
                  <a:pt x="9196" y="5184"/>
                </a:cubicBezTo>
                <a:cubicBezTo>
                  <a:pt x="9120" y="5146"/>
                  <a:pt x="9082" y="5070"/>
                  <a:pt x="9082" y="5032"/>
                </a:cubicBezTo>
                <a:cubicBezTo>
                  <a:pt x="9120" y="4985"/>
                  <a:pt x="9158" y="4909"/>
                  <a:pt x="9196" y="4871"/>
                </a:cubicBezTo>
                <a:cubicBezTo>
                  <a:pt x="9319" y="4833"/>
                  <a:pt x="9433" y="4795"/>
                  <a:pt x="9594" y="4795"/>
                </a:cubicBezTo>
                <a:close/>
                <a:moveTo>
                  <a:pt x="10923" y="18530"/>
                </a:moveTo>
                <a:cubicBezTo>
                  <a:pt x="11177" y="18530"/>
                  <a:pt x="11416" y="18572"/>
                  <a:pt x="11613" y="18655"/>
                </a:cubicBezTo>
                <a:cubicBezTo>
                  <a:pt x="11926" y="18731"/>
                  <a:pt x="12002" y="18930"/>
                  <a:pt x="12040" y="19053"/>
                </a:cubicBezTo>
                <a:cubicBezTo>
                  <a:pt x="12163" y="19328"/>
                  <a:pt x="11964" y="19603"/>
                  <a:pt x="11888" y="19679"/>
                </a:cubicBezTo>
                <a:cubicBezTo>
                  <a:pt x="11641" y="19969"/>
                  <a:pt x="11294" y="20121"/>
                  <a:pt x="10999" y="20121"/>
                </a:cubicBezTo>
                <a:cubicBezTo>
                  <a:pt x="10966" y="20121"/>
                  <a:pt x="10934" y="20119"/>
                  <a:pt x="10902" y="20115"/>
                </a:cubicBezTo>
                <a:cubicBezTo>
                  <a:pt x="10305" y="20001"/>
                  <a:pt x="9869" y="19442"/>
                  <a:pt x="9670" y="18854"/>
                </a:cubicBezTo>
                <a:cubicBezTo>
                  <a:pt x="9755" y="18854"/>
                  <a:pt x="9793" y="18816"/>
                  <a:pt x="9831" y="18778"/>
                </a:cubicBezTo>
                <a:cubicBezTo>
                  <a:pt x="10179" y="18612"/>
                  <a:pt x="10567" y="18530"/>
                  <a:pt x="10923" y="18530"/>
                </a:cubicBezTo>
                <a:close/>
                <a:moveTo>
                  <a:pt x="2484" y="28922"/>
                </a:moveTo>
                <a:cubicBezTo>
                  <a:pt x="2560" y="28969"/>
                  <a:pt x="2721" y="29007"/>
                  <a:pt x="2844" y="29244"/>
                </a:cubicBezTo>
                <a:cubicBezTo>
                  <a:pt x="2958" y="29595"/>
                  <a:pt x="2996" y="30069"/>
                  <a:pt x="2844" y="30429"/>
                </a:cubicBezTo>
                <a:cubicBezTo>
                  <a:pt x="2797" y="30628"/>
                  <a:pt x="2721" y="30780"/>
                  <a:pt x="2607" y="30941"/>
                </a:cubicBezTo>
                <a:cubicBezTo>
                  <a:pt x="2133" y="30742"/>
                  <a:pt x="1735" y="30344"/>
                  <a:pt x="1659" y="29832"/>
                </a:cubicBezTo>
                <a:cubicBezTo>
                  <a:pt x="1612" y="29595"/>
                  <a:pt x="1773" y="29282"/>
                  <a:pt x="2010" y="29083"/>
                </a:cubicBezTo>
                <a:cubicBezTo>
                  <a:pt x="2086" y="29007"/>
                  <a:pt x="2247" y="28922"/>
                  <a:pt x="2408" y="28922"/>
                </a:cubicBezTo>
                <a:close/>
                <a:moveTo>
                  <a:pt x="7156" y="1"/>
                </a:moveTo>
                <a:cubicBezTo>
                  <a:pt x="6885" y="1"/>
                  <a:pt x="6629" y="20"/>
                  <a:pt x="6399" y="55"/>
                </a:cubicBezTo>
                <a:lnTo>
                  <a:pt x="6674" y="1629"/>
                </a:lnTo>
                <a:cubicBezTo>
                  <a:pt x="6828" y="1605"/>
                  <a:pt x="6998" y="1593"/>
                  <a:pt x="7175" y="1593"/>
                </a:cubicBezTo>
                <a:cubicBezTo>
                  <a:pt x="7858" y="1593"/>
                  <a:pt x="8653" y="1774"/>
                  <a:pt x="9120" y="2188"/>
                </a:cubicBezTo>
                <a:cubicBezTo>
                  <a:pt x="9433" y="2463"/>
                  <a:pt x="9717" y="2776"/>
                  <a:pt x="9869" y="3212"/>
                </a:cubicBezTo>
                <a:cubicBezTo>
                  <a:pt x="9775" y="3199"/>
                  <a:pt x="9680" y="3193"/>
                  <a:pt x="9585" y="3193"/>
                </a:cubicBezTo>
                <a:cubicBezTo>
                  <a:pt x="9121" y="3193"/>
                  <a:pt x="8649" y="3343"/>
                  <a:pt x="8295" y="3610"/>
                </a:cubicBezTo>
                <a:cubicBezTo>
                  <a:pt x="7859" y="3923"/>
                  <a:pt x="7584" y="4359"/>
                  <a:pt x="7537" y="4833"/>
                </a:cubicBezTo>
                <a:cubicBezTo>
                  <a:pt x="7461" y="5383"/>
                  <a:pt x="7660" y="5933"/>
                  <a:pt x="8096" y="6331"/>
                </a:cubicBezTo>
                <a:cubicBezTo>
                  <a:pt x="8478" y="6713"/>
                  <a:pt x="8990" y="6916"/>
                  <a:pt x="9481" y="6916"/>
                </a:cubicBezTo>
                <a:cubicBezTo>
                  <a:pt x="9600" y="6916"/>
                  <a:pt x="9717" y="6905"/>
                  <a:pt x="9831" y="6881"/>
                </a:cubicBezTo>
                <a:cubicBezTo>
                  <a:pt x="10305" y="6767"/>
                  <a:pt x="10741" y="6492"/>
                  <a:pt x="11054" y="6094"/>
                </a:cubicBezTo>
                <a:cubicBezTo>
                  <a:pt x="12002" y="7715"/>
                  <a:pt x="12163" y="9810"/>
                  <a:pt x="11376" y="11469"/>
                </a:cubicBezTo>
                <a:cubicBezTo>
                  <a:pt x="11016" y="12180"/>
                  <a:pt x="10542" y="12853"/>
                  <a:pt x="10030" y="13517"/>
                </a:cubicBezTo>
                <a:cubicBezTo>
                  <a:pt x="9831" y="13801"/>
                  <a:pt x="9632" y="14076"/>
                  <a:pt x="9433" y="14389"/>
                </a:cubicBezTo>
                <a:cubicBezTo>
                  <a:pt x="8845" y="15261"/>
                  <a:pt x="8011" y="16560"/>
                  <a:pt x="8011" y="18067"/>
                </a:cubicBezTo>
                <a:cubicBezTo>
                  <a:pt x="6314" y="19404"/>
                  <a:pt x="5290" y="21575"/>
                  <a:pt x="5404" y="23708"/>
                </a:cubicBezTo>
                <a:cubicBezTo>
                  <a:pt x="5451" y="24542"/>
                  <a:pt x="5641" y="25329"/>
                  <a:pt x="5840" y="26078"/>
                </a:cubicBezTo>
                <a:cubicBezTo>
                  <a:pt x="6115" y="27225"/>
                  <a:pt x="6399" y="28334"/>
                  <a:pt x="6077" y="29320"/>
                </a:cubicBezTo>
                <a:cubicBezTo>
                  <a:pt x="5802" y="30107"/>
                  <a:pt x="5129" y="30742"/>
                  <a:pt x="4342" y="31017"/>
                </a:cubicBezTo>
                <a:lnTo>
                  <a:pt x="4342" y="30979"/>
                </a:lnTo>
                <a:cubicBezTo>
                  <a:pt x="4617" y="30192"/>
                  <a:pt x="4579" y="29282"/>
                  <a:pt x="4266" y="28571"/>
                </a:cubicBezTo>
                <a:cubicBezTo>
                  <a:pt x="3982" y="28021"/>
                  <a:pt x="3555" y="27623"/>
                  <a:pt x="2996" y="27424"/>
                </a:cubicBezTo>
                <a:cubicBezTo>
                  <a:pt x="2808" y="27364"/>
                  <a:pt x="2609" y="27334"/>
                  <a:pt x="2406" y="27334"/>
                </a:cubicBezTo>
                <a:cubicBezTo>
                  <a:pt x="1931" y="27334"/>
                  <a:pt x="1436" y="27501"/>
                  <a:pt x="1024" y="27860"/>
                </a:cubicBezTo>
                <a:cubicBezTo>
                  <a:pt x="351" y="28410"/>
                  <a:pt x="0" y="29244"/>
                  <a:pt x="114" y="30031"/>
                </a:cubicBezTo>
                <a:cubicBezTo>
                  <a:pt x="237" y="30979"/>
                  <a:pt x="863" y="31813"/>
                  <a:pt x="1735" y="32287"/>
                </a:cubicBezTo>
                <a:cubicBezTo>
                  <a:pt x="1612" y="32477"/>
                  <a:pt x="1498" y="32676"/>
                  <a:pt x="1375" y="32913"/>
                </a:cubicBezTo>
                <a:cubicBezTo>
                  <a:pt x="427" y="34733"/>
                  <a:pt x="626" y="37141"/>
                  <a:pt x="1849" y="38800"/>
                </a:cubicBezTo>
                <a:cubicBezTo>
                  <a:pt x="3034" y="40421"/>
                  <a:pt x="4456" y="41094"/>
                  <a:pt x="6674" y="41094"/>
                </a:cubicBezTo>
                <a:lnTo>
                  <a:pt x="7262" y="41094"/>
                </a:lnTo>
                <a:lnTo>
                  <a:pt x="7186" y="39511"/>
                </a:lnTo>
                <a:cubicBezTo>
                  <a:pt x="7004" y="39519"/>
                  <a:pt x="6827" y="39523"/>
                  <a:pt x="6655" y="39523"/>
                </a:cubicBezTo>
                <a:cubicBezTo>
                  <a:pt x="5194" y="39523"/>
                  <a:pt x="4107" y="39196"/>
                  <a:pt x="3157" y="37890"/>
                </a:cubicBezTo>
                <a:cubicBezTo>
                  <a:pt x="2247" y="36667"/>
                  <a:pt x="2133" y="34970"/>
                  <a:pt x="2797" y="33624"/>
                </a:cubicBezTo>
                <a:cubicBezTo>
                  <a:pt x="2958" y="33311"/>
                  <a:pt x="3157" y="33036"/>
                  <a:pt x="3356" y="32714"/>
                </a:cubicBezTo>
                <a:cubicBezTo>
                  <a:pt x="3417" y="32716"/>
                  <a:pt x="3478" y="32718"/>
                  <a:pt x="3539" y="32718"/>
                </a:cubicBezTo>
                <a:cubicBezTo>
                  <a:pt x="5332" y="32718"/>
                  <a:pt x="7043" y="31517"/>
                  <a:pt x="7584" y="29794"/>
                </a:cubicBezTo>
                <a:cubicBezTo>
                  <a:pt x="8011" y="28372"/>
                  <a:pt x="7698" y="27026"/>
                  <a:pt x="7347" y="25689"/>
                </a:cubicBezTo>
                <a:cubicBezTo>
                  <a:pt x="7186" y="24978"/>
                  <a:pt x="7025" y="24305"/>
                  <a:pt x="6987" y="23632"/>
                </a:cubicBezTo>
                <a:cubicBezTo>
                  <a:pt x="6911" y="22248"/>
                  <a:pt x="7423" y="20864"/>
                  <a:pt x="8371" y="19840"/>
                </a:cubicBezTo>
                <a:cubicBezTo>
                  <a:pt x="8807" y="20712"/>
                  <a:pt x="9556" y="21461"/>
                  <a:pt x="10580" y="21660"/>
                </a:cubicBezTo>
                <a:cubicBezTo>
                  <a:pt x="10731" y="21694"/>
                  <a:pt x="10885" y="21711"/>
                  <a:pt x="11040" y="21711"/>
                </a:cubicBezTo>
                <a:cubicBezTo>
                  <a:pt x="11782" y="21711"/>
                  <a:pt x="12548" y="21332"/>
                  <a:pt x="13073" y="20712"/>
                </a:cubicBezTo>
                <a:cubicBezTo>
                  <a:pt x="13661" y="20039"/>
                  <a:pt x="13822" y="19205"/>
                  <a:pt x="13509" y="18456"/>
                </a:cubicBezTo>
                <a:cubicBezTo>
                  <a:pt x="13310" y="17868"/>
                  <a:pt x="12836" y="17432"/>
                  <a:pt x="12201" y="17157"/>
                </a:cubicBezTo>
                <a:cubicBezTo>
                  <a:pt x="11845" y="17020"/>
                  <a:pt x="11440" y="16951"/>
                  <a:pt x="11021" y="16951"/>
                </a:cubicBezTo>
                <a:cubicBezTo>
                  <a:pt x="10601" y="16951"/>
                  <a:pt x="10167" y="17020"/>
                  <a:pt x="9755" y="17157"/>
                </a:cubicBezTo>
                <a:cubicBezTo>
                  <a:pt x="9907" y="16560"/>
                  <a:pt x="10267" y="15972"/>
                  <a:pt x="10741" y="15299"/>
                </a:cubicBezTo>
                <a:cubicBezTo>
                  <a:pt x="10902" y="15024"/>
                  <a:pt x="11092" y="14749"/>
                  <a:pt x="11291" y="14465"/>
                </a:cubicBezTo>
                <a:cubicBezTo>
                  <a:pt x="11850" y="13754"/>
                  <a:pt x="12400" y="13005"/>
                  <a:pt x="12798" y="12142"/>
                </a:cubicBezTo>
                <a:cubicBezTo>
                  <a:pt x="13898" y="9772"/>
                  <a:pt x="13585" y="6767"/>
                  <a:pt x="12040" y="4672"/>
                </a:cubicBezTo>
                <a:cubicBezTo>
                  <a:pt x="11888" y="4511"/>
                  <a:pt x="11765" y="4359"/>
                  <a:pt x="11651" y="4198"/>
                </a:cubicBezTo>
                <a:cubicBezTo>
                  <a:pt x="11566" y="2814"/>
                  <a:pt x="11139" y="1828"/>
                  <a:pt x="10191" y="1003"/>
                </a:cubicBezTo>
                <a:cubicBezTo>
                  <a:pt x="9322" y="260"/>
                  <a:pt x="8138" y="1"/>
                  <a:pt x="7156" y="1"/>
                </a:cubicBezTo>
                <a:close/>
              </a:path>
            </a:pathLst>
          </a:cu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rot="10800000">
            <a:off x="1025900" y="147948"/>
            <a:ext cx="3772495" cy="2644088"/>
          </a:xfrm>
          <a:custGeom>
            <a:avLst/>
            <a:gdLst/>
            <a:ahLst/>
            <a:cxnLst/>
            <a:rect l="l" t="t" r="r" b="b"/>
            <a:pathLst>
              <a:path w="41088" h="28798" extrusionOk="0">
                <a:moveTo>
                  <a:pt x="14382" y="1581"/>
                </a:moveTo>
                <a:cubicBezTo>
                  <a:pt x="14733" y="1581"/>
                  <a:pt x="15017" y="1742"/>
                  <a:pt x="15254" y="1865"/>
                </a:cubicBezTo>
                <a:cubicBezTo>
                  <a:pt x="15728" y="2216"/>
                  <a:pt x="16117" y="2766"/>
                  <a:pt x="16202" y="3363"/>
                </a:cubicBezTo>
                <a:cubicBezTo>
                  <a:pt x="16392" y="4747"/>
                  <a:pt x="15529" y="6084"/>
                  <a:pt x="14970" y="6757"/>
                </a:cubicBezTo>
                <a:cubicBezTo>
                  <a:pt x="14657" y="7155"/>
                  <a:pt x="14306" y="7506"/>
                  <a:pt x="13908" y="7866"/>
                </a:cubicBezTo>
                <a:cubicBezTo>
                  <a:pt x="13396" y="6994"/>
                  <a:pt x="13036" y="6046"/>
                  <a:pt x="12837" y="5098"/>
                </a:cubicBezTo>
                <a:cubicBezTo>
                  <a:pt x="12647" y="4188"/>
                  <a:pt x="12685" y="3477"/>
                  <a:pt x="12884" y="2889"/>
                </a:cubicBezTo>
                <a:cubicBezTo>
                  <a:pt x="13074" y="2254"/>
                  <a:pt x="13595" y="1742"/>
                  <a:pt x="14107" y="1628"/>
                </a:cubicBezTo>
                <a:cubicBezTo>
                  <a:pt x="14221" y="1581"/>
                  <a:pt x="14306" y="1581"/>
                  <a:pt x="14382" y="1581"/>
                </a:cubicBezTo>
                <a:close/>
                <a:moveTo>
                  <a:pt x="34688" y="23195"/>
                </a:moveTo>
                <a:cubicBezTo>
                  <a:pt x="35314" y="23195"/>
                  <a:pt x="35949" y="23271"/>
                  <a:pt x="36537" y="23508"/>
                </a:cubicBezTo>
                <a:cubicBezTo>
                  <a:pt x="36347" y="24380"/>
                  <a:pt x="35987" y="25205"/>
                  <a:pt x="35399" y="25878"/>
                </a:cubicBezTo>
                <a:cubicBezTo>
                  <a:pt x="34726" y="26665"/>
                  <a:pt x="33892" y="27139"/>
                  <a:pt x="33067" y="27224"/>
                </a:cubicBezTo>
                <a:cubicBezTo>
                  <a:pt x="33036" y="27225"/>
                  <a:pt x="33005" y="27226"/>
                  <a:pt x="32974" y="27226"/>
                </a:cubicBezTo>
                <a:cubicBezTo>
                  <a:pt x="32172" y="27226"/>
                  <a:pt x="31399" y="26763"/>
                  <a:pt x="31171" y="26115"/>
                </a:cubicBezTo>
                <a:cubicBezTo>
                  <a:pt x="30972" y="25603"/>
                  <a:pt x="31133" y="24892"/>
                  <a:pt x="31560" y="24380"/>
                </a:cubicBezTo>
                <a:cubicBezTo>
                  <a:pt x="32081" y="23783"/>
                  <a:pt x="32868" y="23470"/>
                  <a:pt x="33418" y="23309"/>
                </a:cubicBezTo>
                <a:cubicBezTo>
                  <a:pt x="33816" y="23233"/>
                  <a:pt x="34252" y="23195"/>
                  <a:pt x="34688" y="23195"/>
                </a:cubicBezTo>
                <a:close/>
                <a:moveTo>
                  <a:pt x="14414" y="0"/>
                </a:moveTo>
                <a:cubicBezTo>
                  <a:pt x="14191" y="0"/>
                  <a:pt x="13968" y="28"/>
                  <a:pt x="13747" y="83"/>
                </a:cubicBezTo>
                <a:cubicBezTo>
                  <a:pt x="12685" y="320"/>
                  <a:pt x="11775" y="1230"/>
                  <a:pt x="11377" y="2377"/>
                </a:cubicBezTo>
                <a:cubicBezTo>
                  <a:pt x="11102" y="3240"/>
                  <a:pt x="11064" y="4235"/>
                  <a:pt x="11301" y="5373"/>
                </a:cubicBezTo>
                <a:cubicBezTo>
                  <a:pt x="11538" y="6605"/>
                  <a:pt x="12012" y="7790"/>
                  <a:pt x="12647" y="8814"/>
                </a:cubicBezTo>
                <a:cubicBezTo>
                  <a:pt x="10894" y="9968"/>
                  <a:pt x="8783" y="10614"/>
                  <a:pt x="6771" y="10614"/>
                </a:cubicBezTo>
                <a:cubicBezTo>
                  <a:pt x="6106" y="10614"/>
                  <a:pt x="5452" y="10543"/>
                  <a:pt x="4826" y="10397"/>
                </a:cubicBezTo>
                <a:cubicBezTo>
                  <a:pt x="3281" y="9999"/>
                  <a:pt x="2020" y="8691"/>
                  <a:pt x="1584" y="6918"/>
                </a:cubicBezTo>
                <a:cubicBezTo>
                  <a:pt x="1584" y="6795"/>
                  <a:pt x="1423" y="6681"/>
                  <a:pt x="1423" y="6558"/>
                </a:cubicBezTo>
                <a:lnTo>
                  <a:pt x="1" y="6994"/>
                </a:lnTo>
                <a:cubicBezTo>
                  <a:pt x="475" y="9563"/>
                  <a:pt x="2171" y="11383"/>
                  <a:pt x="4466" y="11933"/>
                </a:cubicBezTo>
                <a:cubicBezTo>
                  <a:pt x="5213" y="12112"/>
                  <a:pt x="5990" y="12198"/>
                  <a:pt x="6778" y="12198"/>
                </a:cubicBezTo>
                <a:cubicBezTo>
                  <a:pt x="9118" y="12198"/>
                  <a:pt x="11553" y="11436"/>
                  <a:pt x="13595" y="10075"/>
                </a:cubicBezTo>
                <a:cubicBezTo>
                  <a:pt x="15093" y="11819"/>
                  <a:pt x="17103" y="13042"/>
                  <a:pt x="19321" y="13516"/>
                </a:cubicBezTo>
                <a:cubicBezTo>
                  <a:pt x="20294" y="13704"/>
                  <a:pt x="21249" y="13752"/>
                  <a:pt x="22200" y="13752"/>
                </a:cubicBezTo>
                <a:cubicBezTo>
                  <a:pt x="22834" y="13752"/>
                  <a:pt x="23466" y="13730"/>
                  <a:pt x="24099" y="13715"/>
                </a:cubicBezTo>
                <a:cubicBezTo>
                  <a:pt x="24688" y="13681"/>
                  <a:pt x="25282" y="13652"/>
                  <a:pt x="25874" y="13652"/>
                </a:cubicBezTo>
                <a:cubicBezTo>
                  <a:pt x="26111" y="13652"/>
                  <a:pt x="26347" y="13657"/>
                  <a:pt x="26583" y="13668"/>
                </a:cubicBezTo>
                <a:cubicBezTo>
                  <a:pt x="30185" y="13791"/>
                  <a:pt x="33266" y="15137"/>
                  <a:pt x="35077" y="17422"/>
                </a:cubicBezTo>
                <a:cubicBezTo>
                  <a:pt x="36148" y="18730"/>
                  <a:pt x="36698" y="20351"/>
                  <a:pt x="36698" y="21887"/>
                </a:cubicBezTo>
                <a:cubicBezTo>
                  <a:pt x="36052" y="21695"/>
                  <a:pt x="35383" y="21594"/>
                  <a:pt x="34709" y="21594"/>
                </a:cubicBezTo>
                <a:cubicBezTo>
                  <a:pt x="34149" y="21594"/>
                  <a:pt x="33585" y="21665"/>
                  <a:pt x="33029" y="21811"/>
                </a:cubicBezTo>
                <a:cubicBezTo>
                  <a:pt x="31920" y="22086"/>
                  <a:pt x="30972" y="22636"/>
                  <a:pt x="30337" y="23385"/>
                </a:cubicBezTo>
                <a:cubicBezTo>
                  <a:pt x="29550" y="24333"/>
                  <a:pt x="29313" y="25565"/>
                  <a:pt x="29664" y="26627"/>
                </a:cubicBezTo>
                <a:cubicBezTo>
                  <a:pt x="30100" y="27935"/>
                  <a:pt x="31446" y="28798"/>
                  <a:pt x="32906" y="28798"/>
                </a:cubicBezTo>
                <a:lnTo>
                  <a:pt x="33181" y="28798"/>
                </a:lnTo>
                <a:cubicBezTo>
                  <a:pt x="34451" y="28684"/>
                  <a:pt x="35674" y="28011"/>
                  <a:pt x="36622" y="26902"/>
                </a:cubicBezTo>
                <a:cubicBezTo>
                  <a:pt x="37248" y="26115"/>
                  <a:pt x="37722" y="25205"/>
                  <a:pt x="38006" y="24257"/>
                </a:cubicBezTo>
                <a:cubicBezTo>
                  <a:pt x="38281" y="24456"/>
                  <a:pt x="38594" y="24731"/>
                  <a:pt x="38831" y="25006"/>
                </a:cubicBezTo>
                <a:cubicBezTo>
                  <a:pt x="38992" y="25205"/>
                  <a:pt x="39466" y="25755"/>
                  <a:pt x="39504" y="26788"/>
                </a:cubicBezTo>
                <a:lnTo>
                  <a:pt x="41087" y="26665"/>
                </a:lnTo>
                <a:cubicBezTo>
                  <a:pt x="41040" y="25641"/>
                  <a:pt x="40689" y="24731"/>
                  <a:pt x="40016" y="23982"/>
                </a:cubicBezTo>
                <a:cubicBezTo>
                  <a:pt x="39542" y="23432"/>
                  <a:pt x="38907" y="22911"/>
                  <a:pt x="38281" y="22560"/>
                </a:cubicBezTo>
                <a:cubicBezTo>
                  <a:pt x="38395" y="20427"/>
                  <a:pt x="37722" y="18171"/>
                  <a:pt x="36300" y="16436"/>
                </a:cubicBezTo>
                <a:cubicBezTo>
                  <a:pt x="34214" y="13791"/>
                  <a:pt x="30697" y="12208"/>
                  <a:pt x="26668" y="12094"/>
                </a:cubicBezTo>
                <a:cubicBezTo>
                  <a:pt x="26402" y="12083"/>
                  <a:pt x="26138" y="12078"/>
                  <a:pt x="25878" y="12078"/>
                </a:cubicBezTo>
                <a:cubicBezTo>
                  <a:pt x="25248" y="12078"/>
                  <a:pt x="24633" y="12105"/>
                  <a:pt x="24023" y="12132"/>
                </a:cubicBezTo>
                <a:cubicBezTo>
                  <a:pt x="23367" y="12148"/>
                  <a:pt x="22733" y="12171"/>
                  <a:pt x="22111" y="12171"/>
                </a:cubicBezTo>
                <a:cubicBezTo>
                  <a:pt x="21270" y="12171"/>
                  <a:pt x="20452" y="12129"/>
                  <a:pt x="19634" y="11971"/>
                </a:cubicBezTo>
                <a:cubicBezTo>
                  <a:pt x="17776" y="11582"/>
                  <a:pt x="16117" y="10549"/>
                  <a:pt x="14856" y="9127"/>
                </a:cubicBezTo>
                <a:cubicBezTo>
                  <a:pt x="15330" y="8691"/>
                  <a:pt x="15804" y="8217"/>
                  <a:pt x="16202" y="7743"/>
                </a:cubicBezTo>
                <a:cubicBezTo>
                  <a:pt x="17065" y="6681"/>
                  <a:pt x="18051" y="4984"/>
                  <a:pt x="17776" y="3126"/>
                </a:cubicBezTo>
                <a:cubicBezTo>
                  <a:pt x="17624" y="2102"/>
                  <a:pt x="16989" y="1154"/>
                  <a:pt x="16117" y="557"/>
                </a:cubicBezTo>
                <a:cubicBezTo>
                  <a:pt x="15576" y="187"/>
                  <a:pt x="14995" y="0"/>
                  <a:pt x="14414" y="0"/>
                </a:cubicBezTo>
                <a:close/>
              </a:path>
            </a:pathLst>
          </a:cu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rot="-3616828">
            <a:off x="2443139" y="2668589"/>
            <a:ext cx="3771558" cy="2644075"/>
          </a:xfrm>
          <a:custGeom>
            <a:avLst/>
            <a:gdLst/>
            <a:ahLst/>
            <a:cxnLst/>
            <a:rect l="l" t="t" r="r" b="b"/>
            <a:pathLst>
              <a:path w="41078" h="28798" extrusionOk="0">
                <a:moveTo>
                  <a:pt x="14382" y="1581"/>
                </a:moveTo>
                <a:cubicBezTo>
                  <a:pt x="14732" y="1581"/>
                  <a:pt x="15007" y="1742"/>
                  <a:pt x="15207" y="1865"/>
                </a:cubicBezTo>
                <a:cubicBezTo>
                  <a:pt x="15718" y="2216"/>
                  <a:pt x="16117" y="2766"/>
                  <a:pt x="16192" y="3363"/>
                </a:cubicBezTo>
                <a:cubicBezTo>
                  <a:pt x="16392" y="4747"/>
                  <a:pt x="15519" y="6084"/>
                  <a:pt x="14969" y="6757"/>
                </a:cubicBezTo>
                <a:cubicBezTo>
                  <a:pt x="14657" y="7155"/>
                  <a:pt x="14296" y="7506"/>
                  <a:pt x="13908" y="7866"/>
                </a:cubicBezTo>
                <a:cubicBezTo>
                  <a:pt x="13386" y="6994"/>
                  <a:pt x="12998" y="6046"/>
                  <a:pt x="12836" y="5098"/>
                </a:cubicBezTo>
                <a:cubicBezTo>
                  <a:pt x="12637" y="4188"/>
                  <a:pt x="12675" y="3477"/>
                  <a:pt x="12874" y="2889"/>
                </a:cubicBezTo>
                <a:cubicBezTo>
                  <a:pt x="13073" y="2254"/>
                  <a:pt x="13547" y="1742"/>
                  <a:pt x="14097" y="1628"/>
                </a:cubicBezTo>
                <a:cubicBezTo>
                  <a:pt x="14183" y="1581"/>
                  <a:pt x="14296" y="1581"/>
                  <a:pt x="14382" y="1581"/>
                </a:cubicBezTo>
                <a:close/>
                <a:moveTo>
                  <a:pt x="34679" y="23195"/>
                </a:moveTo>
                <a:cubicBezTo>
                  <a:pt x="35314" y="23195"/>
                  <a:pt x="35949" y="23271"/>
                  <a:pt x="36537" y="23508"/>
                </a:cubicBezTo>
                <a:cubicBezTo>
                  <a:pt x="36338" y="24380"/>
                  <a:pt x="35987" y="25205"/>
                  <a:pt x="35390" y="25878"/>
                </a:cubicBezTo>
                <a:cubicBezTo>
                  <a:pt x="34717" y="26665"/>
                  <a:pt x="33854" y="27139"/>
                  <a:pt x="33058" y="27224"/>
                </a:cubicBezTo>
                <a:cubicBezTo>
                  <a:pt x="33027" y="27225"/>
                  <a:pt x="32996" y="27226"/>
                  <a:pt x="32965" y="27226"/>
                </a:cubicBezTo>
                <a:cubicBezTo>
                  <a:pt x="32171" y="27226"/>
                  <a:pt x="31390" y="26763"/>
                  <a:pt x="31162" y="26115"/>
                </a:cubicBezTo>
                <a:cubicBezTo>
                  <a:pt x="30972" y="25603"/>
                  <a:pt x="31124" y="24892"/>
                  <a:pt x="31560" y="24380"/>
                </a:cubicBezTo>
                <a:cubicBezTo>
                  <a:pt x="32072" y="23783"/>
                  <a:pt x="32868" y="23470"/>
                  <a:pt x="33418" y="23309"/>
                </a:cubicBezTo>
                <a:cubicBezTo>
                  <a:pt x="33816" y="23233"/>
                  <a:pt x="34243" y="23195"/>
                  <a:pt x="34679" y="23195"/>
                </a:cubicBezTo>
                <a:close/>
                <a:moveTo>
                  <a:pt x="14409" y="0"/>
                </a:moveTo>
                <a:cubicBezTo>
                  <a:pt x="14187" y="0"/>
                  <a:pt x="13965" y="28"/>
                  <a:pt x="13747" y="83"/>
                </a:cubicBezTo>
                <a:cubicBezTo>
                  <a:pt x="12675" y="320"/>
                  <a:pt x="11775" y="1230"/>
                  <a:pt x="11377" y="2377"/>
                </a:cubicBezTo>
                <a:cubicBezTo>
                  <a:pt x="11064" y="3240"/>
                  <a:pt x="11064" y="4235"/>
                  <a:pt x="11253" y="5373"/>
                </a:cubicBezTo>
                <a:cubicBezTo>
                  <a:pt x="11490" y="6605"/>
                  <a:pt x="11964" y="7790"/>
                  <a:pt x="12637" y="8814"/>
                </a:cubicBezTo>
                <a:cubicBezTo>
                  <a:pt x="10885" y="9968"/>
                  <a:pt x="8779" y="10614"/>
                  <a:pt x="6766" y="10614"/>
                </a:cubicBezTo>
                <a:cubicBezTo>
                  <a:pt x="6100" y="10614"/>
                  <a:pt x="5445" y="10543"/>
                  <a:pt x="4816" y="10397"/>
                </a:cubicBezTo>
                <a:cubicBezTo>
                  <a:pt x="3243" y="9999"/>
                  <a:pt x="2010" y="8691"/>
                  <a:pt x="1584" y="6918"/>
                </a:cubicBezTo>
                <a:cubicBezTo>
                  <a:pt x="1536" y="6795"/>
                  <a:pt x="1422" y="6681"/>
                  <a:pt x="1422" y="6558"/>
                </a:cubicBezTo>
                <a:lnTo>
                  <a:pt x="0" y="6994"/>
                </a:lnTo>
                <a:cubicBezTo>
                  <a:pt x="474" y="9563"/>
                  <a:pt x="2171" y="11383"/>
                  <a:pt x="4466" y="11933"/>
                </a:cubicBezTo>
                <a:cubicBezTo>
                  <a:pt x="5211" y="12112"/>
                  <a:pt x="5987" y="12198"/>
                  <a:pt x="6774" y="12198"/>
                </a:cubicBezTo>
                <a:cubicBezTo>
                  <a:pt x="9112" y="12198"/>
                  <a:pt x="11550" y="11436"/>
                  <a:pt x="13585" y="10075"/>
                </a:cubicBezTo>
                <a:cubicBezTo>
                  <a:pt x="15045" y="11819"/>
                  <a:pt x="17103" y="13042"/>
                  <a:pt x="19311" y="13516"/>
                </a:cubicBezTo>
                <a:cubicBezTo>
                  <a:pt x="20261" y="13704"/>
                  <a:pt x="21225" y="13752"/>
                  <a:pt x="22186" y="13752"/>
                </a:cubicBezTo>
                <a:cubicBezTo>
                  <a:pt x="22826" y="13752"/>
                  <a:pt x="23466" y="13730"/>
                  <a:pt x="24099" y="13715"/>
                </a:cubicBezTo>
                <a:cubicBezTo>
                  <a:pt x="24688" y="13681"/>
                  <a:pt x="25282" y="13652"/>
                  <a:pt x="25874" y="13652"/>
                </a:cubicBezTo>
                <a:cubicBezTo>
                  <a:pt x="26111" y="13652"/>
                  <a:pt x="26347" y="13657"/>
                  <a:pt x="26583" y="13668"/>
                </a:cubicBezTo>
                <a:cubicBezTo>
                  <a:pt x="30138" y="13791"/>
                  <a:pt x="33257" y="15137"/>
                  <a:pt x="35077" y="17422"/>
                </a:cubicBezTo>
                <a:cubicBezTo>
                  <a:pt x="36101" y="18730"/>
                  <a:pt x="36660" y="20351"/>
                  <a:pt x="36698" y="21887"/>
                </a:cubicBezTo>
                <a:cubicBezTo>
                  <a:pt x="36051" y="21695"/>
                  <a:pt x="35368" y="21594"/>
                  <a:pt x="34688" y="21594"/>
                </a:cubicBezTo>
                <a:cubicBezTo>
                  <a:pt x="34122" y="21594"/>
                  <a:pt x="33558" y="21665"/>
                  <a:pt x="33020" y="21811"/>
                </a:cubicBezTo>
                <a:cubicBezTo>
                  <a:pt x="31873" y="22086"/>
                  <a:pt x="30972" y="22636"/>
                  <a:pt x="30337" y="23385"/>
                </a:cubicBezTo>
                <a:cubicBezTo>
                  <a:pt x="29550" y="24333"/>
                  <a:pt x="29313" y="25565"/>
                  <a:pt x="29664" y="26627"/>
                </a:cubicBezTo>
                <a:cubicBezTo>
                  <a:pt x="30100" y="27935"/>
                  <a:pt x="31446" y="28798"/>
                  <a:pt x="32906" y="28798"/>
                </a:cubicBezTo>
                <a:lnTo>
                  <a:pt x="33181" y="28798"/>
                </a:lnTo>
                <a:cubicBezTo>
                  <a:pt x="34404" y="28684"/>
                  <a:pt x="35627" y="28011"/>
                  <a:pt x="36613" y="26902"/>
                </a:cubicBezTo>
                <a:cubicBezTo>
                  <a:pt x="37248" y="26115"/>
                  <a:pt x="37722" y="25205"/>
                  <a:pt x="37959" y="24257"/>
                </a:cubicBezTo>
                <a:cubicBezTo>
                  <a:pt x="38272" y="24456"/>
                  <a:pt x="38556" y="24731"/>
                  <a:pt x="38831" y="25006"/>
                </a:cubicBezTo>
                <a:cubicBezTo>
                  <a:pt x="38983" y="25205"/>
                  <a:pt x="39457" y="25755"/>
                  <a:pt x="39504" y="26788"/>
                </a:cubicBezTo>
                <a:lnTo>
                  <a:pt x="41078" y="26665"/>
                </a:lnTo>
                <a:cubicBezTo>
                  <a:pt x="41040" y="25641"/>
                  <a:pt x="40689" y="24731"/>
                  <a:pt x="40016" y="23982"/>
                </a:cubicBezTo>
                <a:cubicBezTo>
                  <a:pt x="39504" y="23432"/>
                  <a:pt x="38907" y="22911"/>
                  <a:pt x="38234" y="22560"/>
                </a:cubicBezTo>
                <a:cubicBezTo>
                  <a:pt x="38395" y="20427"/>
                  <a:pt x="37722" y="18171"/>
                  <a:pt x="36300" y="16436"/>
                </a:cubicBezTo>
                <a:cubicBezTo>
                  <a:pt x="34205" y="13791"/>
                  <a:pt x="30650" y="12208"/>
                  <a:pt x="26621" y="12094"/>
                </a:cubicBezTo>
                <a:cubicBezTo>
                  <a:pt x="26368" y="12083"/>
                  <a:pt x="26114" y="12078"/>
                  <a:pt x="25860" y="12078"/>
                </a:cubicBezTo>
                <a:cubicBezTo>
                  <a:pt x="25247" y="12078"/>
                  <a:pt x="24630" y="12105"/>
                  <a:pt x="24014" y="12132"/>
                </a:cubicBezTo>
                <a:cubicBezTo>
                  <a:pt x="23361" y="12148"/>
                  <a:pt x="22729" y="12171"/>
                  <a:pt x="22109" y="12171"/>
                </a:cubicBezTo>
                <a:cubicBezTo>
                  <a:pt x="21270" y="12171"/>
                  <a:pt x="20452" y="12129"/>
                  <a:pt x="19634" y="11971"/>
                </a:cubicBezTo>
                <a:cubicBezTo>
                  <a:pt x="17776" y="11582"/>
                  <a:pt x="16079" y="10549"/>
                  <a:pt x="14856" y="9127"/>
                </a:cubicBezTo>
                <a:cubicBezTo>
                  <a:pt x="15330" y="8691"/>
                  <a:pt x="15804" y="8217"/>
                  <a:pt x="16192" y="7743"/>
                </a:cubicBezTo>
                <a:cubicBezTo>
                  <a:pt x="17065" y="6681"/>
                  <a:pt x="18051" y="4984"/>
                  <a:pt x="17738" y="3126"/>
                </a:cubicBezTo>
                <a:cubicBezTo>
                  <a:pt x="17577" y="2102"/>
                  <a:pt x="16989" y="1154"/>
                  <a:pt x="16117" y="557"/>
                </a:cubicBezTo>
                <a:cubicBezTo>
                  <a:pt x="15575" y="187"/>
                  <a:pt x="14990" y="0"/>
                  <a:pt x="14409"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4076700" y="-19150"/>
            <a:ext cx="5067300" cy="516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0" y="-19050"/>
            <a:ext cx="9144000" cy="5162700"/>
            <a:chOff x="0" y="-19050"/>
            <a:chExt cx="9144000" cy="5162700"/>
          </a:xfrm>
        </p:grpSpPr>
        <p:sp>
          <p:nvSpPr>
            <p:cNvPr id="287" name="Google Shape;287;p25"/>
            <p:cNvSpPr/>
            <p:nvPr/>
          </p:nvSpPr>
          <p:spPr>
            <a:xfrm>
              <a:off x="0" y="86100"/>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0" y="4695575"/>
              <a:ext cx="9144000" cy="34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8428900" y="4695575"/>
              <a:ext cx="623100" cy="344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92200" y="86100"/>
              <a:ext cx="623100" cy="34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0" y="-19050"/>
              <a:ext cx="9144000" cy="5162700"/>
            </a:xfrm>
            <a:prstGeom prst="frame">
              <a:avLst>
                <a:gd name="adj1" fmla="val 2042"/>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92"/>
        <p:cNvGrpSpPr/>
        <p:nvPr/>
      </p:nvGrpSpPr>
      <p:grpSpPr>
        <a:xfrm>
          <a:off x="0" y="0"/>
          <a:ext cx="0" cy="0"/>
          <a:chOff x="0" y="0"/>
          <a:chExt cx="0" cy="0"/>
        </a:xfrm>
      </p:grpSpPr>
      <p:sp>
        <p:nvSpPr>
          <p:cNvPr id="293" name="Google Shape;293;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94" name="Google Shape;294;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hyperlink" Target="https://www.flaticon.com/?utm_source=slidesgo_template&amp;utm_medium=referral-link&amp;utm_campaign=promo-slide&amp;utm_term=slidesgo&amp;utm_content=flaticon" TargetMode="External"/><Relationship Id="rId3" Type="http://schemas.openxmlformats.org/officeDocument/2006/relationships/hyperlink" Target="https://www.mongodb.com/mern-stack" TargetMode="External"/><Relationship Id="rId7" Type="http://schemas.openxmlformats.org/officeDocument/2006/relationships/hyperlink" Target="https://www.freepik.com/?utm_source=slidesgo_template&amp;utm_medium=referral-link&amp;utm_campaign=promo-slide&amp;utm_term=slidesgo&amp;utm_content=freepik"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bit.ly/33VAFh3" TargetMode="External"/><Relationship Id="rId11" Type="http://schemas.openxmlformats.org/officeDocument/2006/relationships/hyperlink" Target="https://www.videvo.net/?utm_source=slidesgo_template&amp;utm_medium=referral-link&amp;utm_campaign=sg_resources&amp;utm_content=videvo" TargetMode="External"/><Relationship Id="rId5" Type="http://schemas.openxmlformats.org/officeDocument/2006/relationships/hyperlink" Target="http://bit.ly/30B07Gq" TargetMode="External"/><Relationship Id="rId10" Type="http://schemas.openxmlformats.org/officeDocument/2006/relationships/hyperlink" Target="https://wepik.com/?utm_source=slidesgo_template&amp;utm_medium=referral-link&amp;utm_campaign=promo-slide&amp;utm_term=slidesgo&amp;utm_content=wepik" TargetMode="External"/><Relationship Id="rId4" Type="http://schemas.openxmlformats.org/officeDocument/2006/relationships/hyperlink" Target="https://bit.ly/3A1uf1Q" TargetMode="External"/><Relationship Id="rId9" Type="http://schemas.openxmlformats.org/officeDocument/2006/relationships/hyperlink" Target="https://storyset.com/?utm_source=slidesgo_template&amp;utm_medium=referral-link&amp;utm_campaign=promo-slide&amp;utm_term=slidesgo&amp;utm_content=storyse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mongodb.com/try/download/shel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ctrTitle"/>
          </p:nvPr>
        </p:nvSpPr>
        <p:spPr>
          <a:xfrm>
            <a:off x="715100" y="1449075"/>
            <a:ext cx="6214500" cy="162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t>MERN SOCIAL MEDIA (chapter-5)</a:t>
            </a:r>
            <a:endParaRPr b="0" dirty="0"/>
          </a:p>
        </p:txBody>
      </p:sp>
      <p:sp>
        <p:nvSpPr>
          <p:cNvPr id="303" name="Google Shape;303;p29"/>
          <p:cNvSpPr txBox="1">
            <a:spLocks noGrp="1"/>
          </p:cNvSpPr>
          <p:nvPr>
            <p:ph type="subTitle" idx="1"/>
          </p:nvPr>
        </p:nvSpPr>
        <p:spPr>
          <a:xfrm>
            <a:off x="715100" y="3159975"/>
            <a:ext cx="62145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Full Stack Programing</a:t>
            </a:r>
            <a:endParaRPr dirty="0"/>
          </a:p>
        </p:txBody>
      </p:sp>
      <p:grpSp>
        <p:nvGrpSpPr>
          <p:cNvPr id="304" name="Google Shape;304;p29"/>
          <p:cNvGrpSpPr/>
          <p:nvPr/>
        </p:nvGrpSpPr>
        <p:grpSpPr>
          <a:xfrm>
            <a:off x="7293325" y="430600"/>
            <a:ext cx="1745546" cy="4263300"/>
            <a:chOff x="7293325" y="430600"/>
            <a:chExt cx="1745546" cy="4263300"/>
          </a:xfrm>
        </p:grpSpPr>
        <p:grpSp>
          <p:nvGrpSpPr>
            <p:cNvPr id="305" name="Google Shape;305;p29"/>
            <p:cNvGrpSpPr/>
            <p:nvPr/>
          </p:nvGrpSpPr>
          <p:grpSpPr>
            <a:xfrm>
              <a:off x="7293325" y="435210"/>
              <a:ext cx="1740933" cy="4255133"/>
              <a:chOff x="2741539" y="238844"/>
              <a:chExt cx="2114836" cy="5220381"/>
            </a:xfrm>
          </p:grpSpPr>
          <p:sp>
            <p:nvSpPr>
              <p:cNvPr id="306" name="Google Shape;306;p29"/>
              <p:cNvSpPr/>
              <p:nvPr/>
            </p:nvSpPr>
            <p:spPr>
              <a:xfrm>
                <a:off x="2741539" y="3778612"/>
                <a:ext cx="2114822" cy="1057150"/>
              </a:xfrm>
              <a:custGeom>
                <a:avLst/>
                <a:gdLst/>
                <a:ahLst/>
                <a:cxnLst/>
                <a:rect l="l" t="t" r="r" b="b"/>
                <a:pathLst>
                  <a:path w="84703" h="42286" extrusionOk="0">
                    <a:moveTo>
                      <a:pt x="59499" y="17656"/>
                    </a:moveTo>
                    <a:cubicBezTo>
                      <a:pt x="59676" y="17832"/>
                      <a:pt x="59963" y="18009"/>
                      <a:pt x="60139" y="18207"/>
                    </a:cubicBezTo>
                    <a:cubicBezTo>
                      <a:pt x="60514" y="18561"/>
                      <a:pt x="60779" y="18936"/>
                      <a:pt x="61154" y="19399"/>
                    </a:cubicBezTo>
                    <a:cubicBezTo>
                      <a:pt x="63626" y="22621"/>
                      <a:pt x="64553" y="26748"/>
                      <a:pt x="63273" y="29882"/>
                    </a:cubicBezTo>
                    <a:cubicBezTo>
                      <a:pt x="62721" y="31361"/>
                      <a:pt x="61331" y="32729"/>
                      <a:pt x="59676" y="33281"/>
                    </a:cubicBezTo>
                    <a:cubicBezTo>
                      <a:pt x="59157" y="33445"/>
                      <a:pt x="58507" y="33603"/>
                      <a:pt x="57838" y="33603"/>
                    </a:cubicBezTo>
                    <a:cubicBezTo>
                      <a:pt x="57342" y="33603"/>
                      <a:pt x="56836" y="33516"/>
                      <a:pt x="56365" y="33281"/>
                    </a:cubicBezTo>
                    <a:cubicBezTo>
                      <a:pt x="56012" y="33104"/>
                      <a:pt x="55637" y="32817"/>
                      <a:pt x="55350" y="32553"/>
                    </a:cubicBezTo>
                    <a:cubicBezTo>
                      <a:pt x="54909" y="32089"/>
                      <a:pt x="54534" y="31449"/>
                      <a:pt x="54247" y="30699"/>
                    </a:cubicBezTo>
                    <a:cubicBezTo>
                      <a:pt x="53607" y="28955"/>
                      <a:pt x="53805" y="26660"/>
                      <a:pt x="54622" y="25005"/>
                    </a:cubicBezTo>
                    <a:cubicBezTo>
                      <a:pt x="56101" y="21871"/>
                      <a:pt x="57667" y="19576"/>
                      <a:pt x="59499" y="17656"/>
                    </a:cubicBezTo>
                    <a:close/>
                    <a:moveTo>
                      <a:pt x="80929" y="0"/>
                    </a:moveTo>
                    <a:cubicBezTo>
                      <a:pt x="73381" y="0"/>
                      <a:pt x="65480" y="2472"/>
                      <a:pt x="58948" y="6886"/>
                    </a:cubicBezTo>
                    <a:cubicBezTo>
                      <a:pt x="54037" y="4515"/>
                      <a:pt x="48653" y="3310"/>
                      <a:pt x="42911" y="3310"/>
                    </a:cubicBezTo>
                    <a:cubicBezTo>
                      <a:pt x="41118" y="3310"/>
                      <a:pt x="39289" y="3427"/>
                      <a:pt x="37430" y="3664"/>
                    </a:cubicBezTo>
                    <a:cubicBezTo>
                      <a:pt x="27035" y="5231"/>
                      <a:pt x="17479" y="10395"/>
                      <a:pt x="9004" y="14985"/>
                    </a:cubicBezTo>
                    <a:cubicBezTo>
                      <a:pt x="6157" y="16552"/>
                      <a:pt x="3134" y="18119"/>
                      <a:pt x="0" y="19664"/>
                    </a:cubicBezTo>
                    <a:lnTo>
                      <a:pt x="0" y="29044"/>
                    </a:lnTo>
                    <a:cubicBezTo>
                      <a:pt x="4590" y="27035"/>
                      <a:pt x="8828" y="24740"/>
                      <a:pt x="12778" y="22621"/>
                    </a:cubicBezTo>
                    <a:lnTo>
                      <a:pt x="12977" y="22533"/>
                    </a:lnTo>
                    <a:cubicBezTo>
                      <a:pt x="20326" y="18561"/>
                      <a:pt x="29330" y="13595"/>
                      <a:pt x="38622" y="12227"/>
                    </a:cubicBezTo>
                    <a:cubicBezTo>
                      <a:pt x="40083" y="12019"/>
                      <a:pt x="41544" y="11916"/>
                      <a:pt x="42996" y="11916"/>
                    </a:cubicBezTo>
                    <a:cubicBezTo>
                      <a:pt x="46018" y="11916"/>
                      <a:pt x="49001" y="12362"/>
                      <a:pt x="51863" y="13242"/>
                    </a:cubicBezTo>
                    <a:cubicBezTo>
                      <a:pt x="50208" y="15449"/>
                      <a:pt x="48376" y="18009"/>
                      <a:pt x="46898" y="21143"/>
                    </a:cubicBezTo>
                    <a:cubicBezTo>
                      <a:pt x="45066" y="24740"/>
                      <a:pt x="44779" y="29330"/>
                      <a:pt x="46169" y="33457"/>
                    </a:cubicBezTo>
                    <a:cubicBezTo>
                      <a:pt x="46809" y="35488"/>
                      <a:pt x="47825" y="37231"/>
                      <a:pt x="49281" y="38710"/>
                    </a:cubicBezTo>
                    <a:cubicBezTo>
                      <a:pt x="50296" y="39725"/>
                      <a:pt x="51488" y="40542"/>
                      <a:pt x="52790" y="41093"/>
                    </a:cubicBezTo>
                    <a:cubicBezTo>
                      <a:pt x="54357" y="41932"/>
                      <a:pt x="56012" y="42285"/>
                      <a:pt x="57756" y="42285"/>
                    </a:cubicBezTo>
                    <a:cubicBezTo>
                      <a:pt x="59411" y="42285"/>
                      <a:pt x="61154" y="41932"/>
                      <a:pt x="62810" y="41292"/>
                    </a:cubicBezTo>
                    <a:cubicBezTo>
                      <a:pt x="66584" y="39902"/>
                      <a:pt x="69695" y="36878"/>
                      <a:pt x="71174" y="33193"/>
                    </a:cubicBezTo>
                    <a:cubicBezTo>
                      <a:pt x="73668" y="27388"/>
                      <a:pt x="72366" y="20127"/>
                      <a:pt x="67864" y="14257"/>
                    </a:cubicBezTo>
                    <a:cubicBezTo>
                      <a:pt x="67488" y="13705"/>
                      <a:pt x="67047" y="13043"/>
                      <a:pt x="66385" y="12403"/>
                    </a:cubicBezTo>
                    <a:lnTo>
                      <a:pt x="66297" y="12403"/>
                    </a:lnTo>
                    <a:cubicBezTo>
                      <a:pt x="71225" y="9824"/>
                      <a:pt x="76394" y="8489"/>
                      <a:pt x="81192" y="8489"/>
                    </a:cubicBezTo>
                    <a:cubicBezTo>
                      <a:pt x="82389" y="8489"/>
                      <a:pt x="83562" y="8572"/>
                      <a:pt x="84703" y="8740"/>
                    </a:cubicBezTo>
                    <a:lnTo>
                      <a:pt x="84703" y="177"/>
                    </a:lnTo>
                    <a:cubicBezTo>
                      <a:pt x="83400" y="88"/>
                      <a:pt x="82120" y="0"/>
                      <a:pt x="80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3155350" y="238844"/>
                <a:ext cx="1701025" cy="3096925"/>
              </a:xfrm>
              <a:custGeom>
                <a:avLst/>
                <a:gdLst/>
                <a:ahLst/>
                <a:cxnLst/>
                <a:rect l="l" t="t" r="r" b="b"/>
                <a:pathLst>
                  <a:path w="68041" h="123877" extrusionOk="0">
                    <a:moveTo>
                      <a:pt x="55262" y="94634"/>
                    </a:moveTo>
                    <a:lnTo>
                      <a:pt x="55262" y="94634"/>
                    </a:lnTo>
                    <a:cubicBezTo>
                      <a:pt x="54622" y="98673"/>
                      <a:pt x="53342" y="102712"/>
                      <a:pt x="51488" y="106397"/>
                    </a:cubicBezTo>
                    <a:cubicBezTo>
                      <a:pt x="49745" y="109796"/>
                      <a:pt x="47736" y="112290"/>
                      <a:pt x="45331" y="113857"/>
                    </a:cubicBezTo>
                    <a:cubicBezTo>
                      <a:pt x="43986" y="114782"/>
                      <a:pt x="42276" y="115306"/>
                      <a:pt x="40642" y="115306"/>
                    </a:cubicBezTo>
                    <a:cubicBezTo>
                      <a:pt x="39702" y="115306"/>
                      <a:pt x="38788" y="115132"/>
                      <a:pt x="37982" y="114762"/>
                    </a:cubicBezTo>
                    <a:cubicBezTo>
                      <a:pt x="37606" y="114585"/>
                      <a:pt x="37430" y="114497"/>
                      <a:pt x="37143" y="114210"/>
                    </a:cubicBezTo>
                    <a:cubicBezTo>
                      <a:pt x="36150" y="113482"/>
                      <a:pt x="35598" y="112290"/>
                      <a:pt x="35135" y="111275"/>
                    </a:cubicBezTo>
                    <a:lnTo>
                      <a:pt x="35135" y="111186"/>
                    </a:lnTo>
                    <a:cubicBezTo>
                      <a:pt x="34384" y="108516"/>
                      <a:pt x="34671" y="105757"/>
                      <a:pt x="35863" y="103727"/>
                    </a:cubicBezTo>
                    <a:cubicBezTo>
                      <a:pt x="39173" y="98121"/>
                      <a:pt x="46434" y="96091"/>
                      <a:pt x="49392" y="95451"/>
                    </a:cubicBezTo>
                    <a:cubicBezTo>
                      <a:pt x="51135" y="94987"/>
                      <a:pt x="52967" y="94723"/>
                      <a:pt x="55262" y="94634"/>
                    </a:cubicBezTo>
                    <a:close/>
                    <a:moveTo>
                      <a:pt x="0" y="0"/>
                    </a:moveTo>
                    <a:lnTo>
                      <a:pt x="0" y="287"/>
                    </a:lnTo>
                    <a:cubicBezTo>
                      <a:pt x="0" y="15736"/>
                      <a:pt x="8100" y="31449"/>
                      <a:pt x="22246" y="43323"/>
                    </a:cubicBezTo>
                    <a:cubicBezTo>
                      <a:pt x="23173" y="44139"/>
                      <a:pt x="24100" y="44978"/>
                      <a:pt x="25005" y="45706"/>
                    </a:cubicBezTo>
                    <a:cubicBezTo>
                      <a:pt x="27322" y="47450"/>
                      <a:pt x="29617" y="49105"/>
                      <a:pt x="31824" y="50672"/>
                    </a:cubicBezTo>
                    <a:lnTo>
                      <a:pt x="33479" y="51952"/>
                    </a:lnTo>
                    <a:cubicBezTo>
                      <a:pt x="35311" y="53342"/>
                      <a:pt x="36966" y="54622"/>
                      <a:pt x="38622" y="55924"/>
                    </a:cubicBezTo>
                    <a:cubicBezTo>
                      <a:pt x="42219" y="58771"/>
                      <a:pt x="44691" y="61067"/>
                      <a:pt x="46809" y="63538"/>
                    </a:cubicBezTo>
                    <a:cubicBezTo>
                      <a:pt x="51952" y="69718"/>
                      <a:pt x="54997" y="77530"/>
                      <a:pt x="55549" y="85983"/>
                    </a:cubicBezTo>
                    <a:cubicBezTo>
                      <a:pt x="52503" y="86270"/>
                      <a:pt x="49745" y="86623"/>
                      <a:pt x="47449" y="87087"/>
                    </a:cubicBezTo>
                    <a:cubicBezTo>
                      <a:pt x="42307" y="88190"/>
                      <a:pt x="33016" y="91324"/>
                      <a:pt x="28426" y="99401"/>
                    </a:cubicBezTo>
                    <a:cubicBezTo>
                      <a:pt x="26020" y="103550"/>
                      <a:pt x="25468" y="108891"/>
                      <a:pt x="26947" y="113747"/>
                    </a:cubicBezTo>
                    <a:cubicBezTo>
                      <a:pt x="27874" y="116704"/>
                      <a:pt x="29529" y="119176"/>
                      <a:pt x="31736" y="120919"/>
                    </a:cubicBezTo>
                    <a:cubicBezTo>
                      <a:pt x="32553" y="121581"/>
                      <a:pt x="33479" y="122133"/>
                      <a:pt x="34384" y="122574"/>
                    </a:cubicBezTo>
                    <a:cubicBezTo>
                      <a:pt x="36238" y="123413"/>
                      <a:pt x="38246" y="123876"/>
                      <a:pt x="40453" y="123876"/>
                    </a:cubicBezTo>
                    <a:cubicBezTo>
                      <a:pt x="43764" y="123876"/>
                      <a:pt x="47074" y="122861"/>
                      <a:pt x="50032" y="121029"/>
                    </a:cubicBezTo>
                    <a:cubicBezTo>
                      <a:pt x="53607" y="118624"/>
                      <a:pt x="56652" y="115049"/>
                      <a:pt x="58948" y="110348"/>
                    </a:cubicBezTo>
                    <a:cubicBezTo>
                      <a:pt x="61419" y="105581"/>
                      <a:pt x="63185" y="100152"/>
                      <a:pt x="63913" y="94811"/>
                    </a:cubicBezTo>
                    <a:cubicBezTo>
                      <a:pt x="65282" y="94899"/>
                      <a:pt x="66672" y="95186"/>
                      <a:pt x="68040" y="95451"/>
                    </a:cubicBezTo>
                    <a:lnTo>
                      <a:pt x="68040" y="86711"/>
                    </a:lnTo>
                    <a:cubicBezTo>
                      <a:pt x="66760" y="86535"/>
                      <a:pt x="65480" y="86358"/>
                      <a:pt x="64090" y="86160"/>
                    </a:cubicBezTo>
                    <a:cubicBezTo>
                      <a:pt x="63538" y="75787"/>
                      <a:pt x="59764" y="65856"/>
                      <a:pt x="53342" y="58021"/>
                    </a:cubicBezTo>
                    <a:cubicBezTo>
                      <a:pt x="50760" y="54997"/>
                      <a:pt x="47825" y="52239"/>
                      <a:pt x="43676" y="49017"/>
                    </a:cubicBezTo>
                    <a:cubicBezTo>
                      <a:pt x="42020" y="47648"/>
                      <a:pt x="40277" y="46346"/>
                      <a:pt x="38533" y="45066"/>
                    </a:cubicBezTo>
                    <a:lnTo>
                      <a:pt x="36790" y="43786"/>
                    </a:lnTo>
                    <a:cubicBezTo>
                      <a:pt x="34671" y="42308"/>
                      <a:pt x="32464" y="40652"/>
                      <a:pt x="30346" y="38997"/>
                    </a:cubicBezTo>
                    <a:cubicBezTo>
                      <a:pt x="29529" y="38357"/>
                      <a:pt x="28690" y="37607"/>
                      <a:pt x="27874" y="36967"/>
                    </a:cubicBezTo>
                    <a:cubicBezTo>
                      <a:pt x="15625" y="26484"/>
                      <a:pt x="8563" y="13065"/>
                      <a:pt x="8563" y="199"/>
                    </a:cubicBezTo>
                    <a:lnTo>
                      <a:pt x="8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741539" y="239605"/>
                <a:ext cx="1726400" cy="1981850"/>
              </a:xfrm>
              <a:custGeom>
                <a:avLst/>
                <a:gdLst/>
                <a:ahLst/>
                <a:cxnLst/>
                <a:rect l="l" t="t" r="r" b="b"/>
                <a:pathLst>
                  <a:path w="69056" h="79274" extrusionOk="0">
                    <a:moveTo>
                      <a:pt x="53143" y="11035"/>
                    </a:moveTo>
                    <a:cubicBezTo>
                      <a:pt x="53607" y="11234"/>
                      <a:pt x="53982" y="11410"/>
                      <a:pt x="54445" y="11675"/>
                    </a:cubicBezTo>
                    <a:lnTo>
                      <a:pt x="54710" y="11962"/>
                    </a:lnTo>
                    <a:cubicBezTo>
                      <a:pt x="54798" y="12050"/>
                      <a:pt x="54909" y="12139"/>
                      <a:pt x="54997" y="12227"/>
                    </a:cubicBezTo>
                    <a:cubicBezTo>
                      <a:pt x="54745" y="12305"/>
                      <a:pt x="54520" y="12339"/>
                      <a:pt x="54318" y="12339"/>
                    </a:cubicBezTo>
                    <a:cubicBezTo>
                      <a:pt x="54006" y="12339"/>
                      <a:pt x="53746" y="12259"/>
                      <a:pt x="53518" y="12139"/>
                    </a:cubicBezTo>
                    <a:cubicBezTo>
                      <a:pt x="53430" y="12139"/>
                      <a:pt x="53342" y="12139"/>
                      <a:pt x="53254" y="12050"/>
                    </a:cubicBezTo>
                    <a:cubicBezTo>
                      <a:pt x="53143" y="11962"/>
                      <a:pt x="53055" y="11785"/>
                      <a:pt x="53055" y="11498"/>
                    </a:cubicBezTo>
                    <a:cubicBezTo>
                      <a:pt x="53055" y="11410"/>
                      <a:pt x="53055" y="11234"/>
                      <a:pt x="52967" y="11123"/>
                    </a:cubicBezTo>
                    <a:cubicBezTo>
                      <a:pt x="53055" y="11123"/>
                      <a:pt x="53055" y="11123"/>
                      <a:pt x="53143" y="11035"/>
                    </a:cubicBezTo>
                    <a:close/>
                    <a:moveTo>
                      <a:pt x="17391" y="63097"/>
                    </a:moveTo>
                    <a:cubicBezTo>
                      <a:pt x="18847" y="63362"/>
                      <a:pt x="20414" y="64090"/>
                      <a:pt x="21606" y="65017"/>
                    </a:cubicBezTo>
                    <a:cubicBezTo>
                      <a:pt x="22445" y="65657"/>
                      <a:pt x="23173" y="66407"/>
                      <a:pt x="23636" y="67224"/>
                    </a:cubicBezTo>
                    <a:cubicBezTo>
                      <a:pt x="24276" y="68063"/>
                      <a:pt x="24188" y="68614"/>
                      <a:pt x="23901" y="69254"/>
                    </a:cubicBezTo>
                    <a:cubicBezTo>
                      <a:pt x="23725" y="70270"/>
                      <a:pt x="22246" y="70534"/>
                      <a:pt x="22246" y="70534"/>
                    </a:cubicBezTo>
                    <a:cubicBezTo>
                      <a:pt x="21893" y="70608"/>
                      <a:pt x="21528" y="70644"/>
                      <a:pt x="21163" y="70644"/>
                    </a:cubicBezTo>
                    <a:cubicBezTo>
                      <a:pt x="20113" y="70644"/>
                      <a:pt x="19072" y="70347"/>
                      <a:pt x="18384" y="69806"/>
                    </a:cubicBezTo>
                    <a:cubicBezTo>
                      <a:pt x="18296" y="69806"/>
                      <a:pt x="18207" y="69718"/>
                      <a:pt x="18119" y="69608"/>
                    </a:cubicBezTo>
                    <a:cubicBezTo>
                      <a:pt x="16552" y="67864"/>
                      <a:pt x="16552" y="65194"/>
                      <a:pt x="17104" y="63097"/>
                    </a:cubicBezTo>
                    <a:close/>
                    <a:moveTo>
                      <a:pt x="59411" y="0"/>
                    </a:moveTo>
                    <a:cubicBezTo>
                      <a:pt x="59499" y="199"/>
                      <a:pt x="59499" y="375"/>
                      <a:pt x="59588" y="552"/>
                    </a:cubicBezTo>
                    <a:cubicBezTo>
                      <a:pt x="59874" y="1854"/>
                      <a:pt x="60051" y="3311"/>
                      <a:pt x="59764" y="4878"/>
                    </a:cubicBezTo>
                    <a:cubicBezTo>
                      <a:pt x="59676" y="4878"/>
                      <a:pt x="59676" y="4789"/>
                      <a:pt x="59588" y="4789"/>
                    </a:cubicBezTo>
                    <a:cubicBezTo>
                      <a:pt x="57844" y="3399"/>
                      <a:pt x="55549" y="2582"/>
                      <a:pt x="53430" y="2582"/>
                    </a:cubicBezTo>
                    <a:lnTo>
                      <a:pt x="53143" y="2582"/>
                    </a:lnTo>
                    <a:cubicBezTo>
                      <a:pt x="50583" y="2582"/>
                      <a:pt x="48288" y="3509"/>
                      <a:pt x="46809" y="5165"/>
                    </a:cubicBezTo>
                    <a:cubicBezTo>
                      <a:pt x="44867" y="7173"/>
                      <a:pt x="43962" y="9932"/>
                      <a:pt x="44514" y="12690"/>
                    </a:cubicBezTo>
                    <a:cubicBezTo>
                      <a:pt x="44867" y="15272"/>
                      <a:pt x="46258" y="17568"/>
                      <a:pt x="48178" y="19046"/>
                    </a:cubicBezTo>
                    <a:cubicBezTo>
                      <a:pt x="48641" y="19399"/>
                      <a:pt x="49193" y="19775"/>
                      <a:pt x="49656" y="19951"/>
                    </a:cubicBezTo>
                    <a:cubicBezTo>
                      <a:pt x="51118" y="20582"/>
                      <a:pt x="52667" y="20888"/>
                      <a:pt x="54209" y="20888"/>
                    </a:cubicBezTo>
                    <a:cubicBezTo>
                      <a:pt x="54716" y="20888"/>
                      <a:pt x="55223" y="20855"/>
                      <a:pt x="55725" y="20790"/>
                    </a:cubicBezTo>
                    <a:lnTo>
                      <a:pt x="55725" y="20790"/>
                    </a:lnTo>
                    <a:cubicBezTo>
                      <a:pt x="54445" y="28691"/>
                      <a:pt x="49391" y="36062"/>
                      <a:pt x="42660" y="39549"/>
                    </a:cubicBezTo>
                    <a:cubicBezTo>
                      <a:pt x="39173" y="41204"/>
                      <a:pt x="35311" y="42396"/>
                      <a:pt x="32288" y="43234"/>
                    </a:cubicBezTo>
                    <a:lnTo>
                      <a:pt x="31449" y="43499"/>
                    </a:lnTo>
                    <a:cubicBezTo>
                      <a:pt x="30257" y="43874"/>
                      <a:pt x="29065" y="44228"/>
                      <a:pt x="27763" y="44691"/>
                    </a:cubicBezTo>
                    <a:cubicBezTo>
                      <a:pt x="23901" y="46081"/>
                      <a:pt x="16839" y="48465"/>
                      <a:pt x="12425" y="54071"/>
                    </a:cubicBezTo>
                    <a:cubicBezTo>
                      <a:pt x="8099" y="54269"/>
                      <a:pt x="3862" y="55262"/>
                      <a:pt x="0" y="57028"/>
                    </a:cubicBezTo>
                    <a:lnTo>
                      <a:pt x="0" y="66761"/>
                    </a:lnTo>
                    <a:cubicBezTo>
                      <a:pt x="2494" y="65017"/>
                      <a:pt x="5341" y="63737"/>
                      <a:pt x="8364" y="63097"/>
                    </a:cubicBezTo>
                    <a:lnTo>
                      <a:pt x="8364" y="63097"/>
                    </a:lnTo>
                    <a:cubicBezTo>
                      <a:pt x="7724" y="67864"/>
                      <a:pt x="8916" y="72190"/>
                      <a:pt x="11675" y="75235"/>
                    </a:cubicBezTo>
                    <a:cubicBezTo>
                      <a:pt x="12138" y="75875"/>
                      <a:pt x="12690" y="76339"/>
                      <a:pt x="13330" y="76780"/>
                    </a:cubicBezTo>
                    <a:cubicBezTo>
                      <a:pt x="15360" y="78347"/>
                      <a:pt x="18119" y="79274"/>
                      <a:pt x="20878" y="79274"/>
                    </a:cubicBezTo>
                    <a:cubicBezTo>
                      <a:pt x="21981" y="79274"/>
                      <a:pt x="22996" y="79097"/>
                      <a:pt x="24012" y="78899"/>
                    </a:cubicBezTo>
                    <a:cubicBezTo>
                      <a:pt x="28139" y="78082"/>
                      <a:pt x="31272" y="75235"/>
                      <a:pt x="32288" y="71461"/>
                    </a:cubicBezTo>
                    <a:cubicBezTo>
                      <a:pt x="33192" y="68703"/>
                      <a:pt x="32729" y="65657"/>
                      <a:pt x="30986" y="62634"/>
                    </a:cubicBezTo>
                    <a:cubicBezTo>
                      <a:pt x="30081" y="61067"/>
                      <a:pt x="28690" y="59676"/>
                      <a:pt x="27123" y="58396"/>
                    </a:cubicBezTo>
                    <a:cubicBezTo>
                      <a:pt x="25932" y="57469"/>
                      <a:pt x="24453" y="56741"/>
                      <a:pt x="23085" y="56101"/>
                    </a:cubicBezTo>
                    <a:cubicBezTo>
                      <a:pt x="25005" y="54821"/>
                      <a:pt x="27410" y="53894"/>
                      <a:pt x="30522" y="52879"/>
                    </a:cubicBezTo>
                    <a:cubicBezTo>
                      <a:pt x="31824" y="52327"/>
                      <a:pt x="33192" y="51864"/>
                      <a:pt x="34671" y="51400"/>
                    </a:cubicBezTo>
                    <a:cubicBezTo>
                      <a:pt x="38622" y="50407"/>
                      <a:pt x="42771" y="49193"/>
                      <a:pt x="46633" y="47097"/>
                    </a:cubicBezTo>
                    <a:cubicBezTo>
                      <a:pt x="57292" y="41469"/>
                      <a:pt x="64553" y="29529"/>
                      <a:pt x="64730" y="17303"/>
                    </a:cubicBezTo>
                    <a:cubicBezTo>
                      <a:pt x="64641" y="16464"/>
                      <a:pt x="64553" y="15736"/>
                      <a:pt x="64641" y="14809"/>
                    </a:cubicBezTo>
                    <a:cubicBezTo>
                      <a:pt x="67952" y="9755"/>
                      <a:pt x="69055" y="5165"/>
                      <a:pt x="682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743750" y="3573925"/>
                <a:ext cx="25" cy="25"/>
              </a:xfrm>
              <a:custGeom>
                <a:avLst/>
                <a:gdLst/>
                <a:ahLst/>
                <a:cxnLst/>
                <a:rect l="l" t="t" r="r" b="b"/>
                <a:pathLst>
                  <a:path w="1" h="1" extrusionOk="0">
                    <a:moveTo>
                      <a:pt x="0" y="0"/>
                    </a:moveTo>
                    <a:lnTo>
                      <a:pt x="0" y="0"/>
                    </a:lnTo>
                    <a:lnTo>
                      <a:pt x="0" y="0"/>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743750" y="3573925"/>
                <a:ext cx="25" cy="25"/>
              </a:xfrm>
              <a:custGeom>
                <a:avLst/>
                <a:gdLst/>
                <a:ahLst/>
                <a:cxnLst/>
                <a:rect l="l" t="t" r="r" b="b"/>
                <a:pathLst>
                  <a:path w="1" h="1" extrusionOk="0">
                    <a:moveTo>
                      <a:pt x="0" y="0"/>
                    </a:moveTo>
                    <a:lnTo>
                      <a:pt x="0" y="0"/>
                    </a:lnTo>
                    <a:close/>
                  </a:path>
                </a:pathLst>
              </a:custGeom>
              <a:solidFill>
                <a:srgbClr val="EEE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743750" y="2517425"/>
                <a:ext cx="1237000" cy="2941800"/>
              </a:xfrm>
              <a:custGeom>
                <a:avLst/>
                <a:gdLst/>
                <a:ahLst/>
                <a:cxnLst/>
                <a:rect l="l" t="t" r="r" b="b"/>
                <a:pathLst>
                  <a:path w="49480" h="117672" extrusionOk="0">
                    <a:moveTo>
                      <a:pt x="21481" y="8494"/>
                    </a:moveTo>
                    <a:cubicBezTo>
                      <a:pt x="22675" y="8494"/>
                      <a:pt x="23789" y="8771"/>
                      <a:pt x="24652" y="9333"/>
                    </a:cubicBezTo>
                    <a:cubicBezTo>
                      <a:pt x="24652" y="9421"/>
                      <a:pt x="24740" y="9421"/>
                      <a:pt x="24828" y="9421"/>
                    </a:cubicBezTo>
                    <a:cubicBezTo>
                      <a:pt x="25115" y="9531"/>
                      <a:pt x="25380" y="9796"/>
                      <a:pt x="25579" y="9973"/>
                    </a:cubicBezTo>
                    <a:cubicBezTo>
                      <a:pt x="26484" y="10988"/>
                      <a:pt x="26859" y="12091"/>
                      <a:pt x="27124" y="13195"/>
                    </a:cubicBezTo>
                    <a:cubicBezTo>
                      <a:pt x="27675" y="15953"/>
                      <a:pt x="27035" y="18712"/>
                      <a:pt x="25579" y="20654"/>
                    </a:cubicBezTo>
                    <a:cubicBezTo>
                      <a:pt x="21805" y="25708"/>
                      <a:pt x="14345" y="26988"/>
                      <a:pt x="11322" y="27275"/>
                    </a:cubicBezTo>
                    <a:cubicBezTo>
                      <a:pt x="10130" y="27452"/>
                      <a:pt x="8828" y="27540"/>
                      <a:pt x="7371" y="27540"/>
                    </a:cubicBezTo>
                    <a:cubicBezTo>
                      <a:pt x="6621" y="27540"/>
                      <a:pt x="5981" y="27540"/>
                      <a:pt x="5341" y="27452"/>
                    </a:cubicBezTo>
                    <a:cubicBezTo>
                      <a:pt x="6445" y="23214"/>
                      <a:pt x="8276" y="19352"/>
                      <a:pt x="10483" y="16240"/>
                    </a:cubicBezTo>
                    <a:cubicBezTo>
                      <a:pt x="12514" y="13018"/>
                      <a:pt x="14809" y="10811"/>
                      <a:pt x="17391" y="9531"/>
                    </a:cubicBezTo>
                    <a:cubicBezTo>
                      <a:pt x="18698" y="8843"/>
                      <a:pt x="20141" y="8494"/>
                      <a:pt x="21481" y="8494"/>
                    </a:cubicBezTo>
                    <a:close/>
                    <a:moveTo>
                      <a:pt x="21496" y="0"/>
                    </a:moveTo>
                    <a:cubicBezTo>
                      <a:pt x="18846" y="0"/>
                      <a:pt x="16100" y="603"/>
                      <a:pt x="13617" y="1807"/>
                    </a:cubicBezTo>
                    <a:cubicBezTo>
                      <a:pt x="10020" y="3462"/>
                      <a:pt x="6709" y="6486"/>
                      <a:pt x="3311" y="11275"/>
                    </a:cubicBezTo>
                    <a:cubicBezTo>
                      <a:pt x="2031" y="13106"/>
                      <a:pt x="927" y="15137"/>
                      <a:pt x="0" y="17145"/>
                    </a:cubicBezTo>
                    <a:lnTo>
                      <a:pt x="0" y="42260"/>
                    </a:lnTo>
                    <a:lnTo>
                      <a:pt x="0" y="58349"/>
                    </a:lnTo>
                    <a:cubicBezTo>
                      <a:pt x="839" y="60291"/>
                      <a:pt x="1854" y="62211"/>
                      <a:pt x="3046" y="63955"/>
                    </a:cubicBezTo>
                    <a:cubicBezTo>
                      <a:pt x="5165" y="67177"/>
                      <a:pt x="7813" y="70311"/>
                      <a:pt x="11587" y="74085"/>
                    </a:cubicBezTo>
                    <a:cubicBezTo>
                      <a:pt x="13154" y="75629"/>
                      <a:pt x="14721" y="77108"/>
                      <a:pt x="16288" y="78675"/>
                    </a:cubicBezTo>
                    <a:lnTo>
                      <a:pt x="17854" y="80154"/>
                    </a:lnTo>
                    <a:cubicBezTo>
                      <a:pt x="19775" y="81809"/>
                      <a:pt x="21805" y="83641"/>
                      <a:pt x="23725" y="85561"/>
                    </a:cubicBezTo>
                    <a:cubicBezTo>
                      <a:pt x="24475" y="86311"/>
                      <a:pt x="25204" y="87128"/>
                      <a:pt x="25932" y="87878"/>
                    </a:cubicBezTo>
                    <a:cubicBezTo>
                      <a:pt x="34407" y="96971"/>
                      <a:pt x="39637" y="107454"/>
                      <a:pt x="40829" y="117672"/>
                    </a:cubicBezTo>
                    <a:lnTo>
                      <a:pt x="49480" y="117672"/>
                    </a:lnTo>
                    <a:cubicBezTo>
                      <a:pt x="48288" y="105247"/>
                      <a:pt x="42219" y="92645"/>
                      <a:pt x="32089" y="81985"/>
                    </a:cubicBezTo>
                    <a:cubicBezTo>
                      <a:pt x="31361" y="81147"/>
                      <a:pt x="30544" y="80330"/>
                      <a:pt x="29706" y="79492"/>
                    </a:cubicBezTo>
                    <a:cubicBezTo>
                      <a:pt x="27786" y="77571"/>
                      <a:pt x="25667" y="75629"/>
                      <a:pt x="23637" y="73709"/>
                    </a:cubicBezTo>
                    <a:lnTo>
                      <a:pt x="21981" y="72231"/>
                    </a:lnTo>
                    <a:cubicBezTo>
                      <a:pt x="20415" y="70664"/>
                      <a:pt x="18848" y="69207"/>
                      <a:pt x="17391" y="67728"/>
                    </a:cubicBezTo>
                    <a:cubicBezTo>
                      <a:pt x="14257" y="64595"/>
                      <a:pt x="12050" y="62035"/>
                      <a:pt x="10218" y="59276"/>
                    </a:cubicBezTo>
                    <a:cubicBezTo>
                      <a:pt x="5805" y="52456"/>
                      <a:pt x="3598" y="44291"/>
                      <a:pt x="4061" y="36015"/>
                    </a:cubicBezTo>
                    <a:lnTo>
                      <a:pt x="6908" y="36015"/>
                    </a:lnTo>
                    <a:cubicBezTo>
                      <a:pt x="8828" y="36015"/>
                      <a:pt x="10682" y="35904"/>
                      <a:pt x="12227" y="35816"/>
                    </a:cubicBezTo>
                    <a:cubicBezTo>
                      <a:pt x="17479" y="35264"/>
                      <a:pt x="27035" y="33256"/>
                      <a:pt x="32464" y="25620"/>
                    </a:cubicBezTo>
                    <a:cubicBezTo>
                      <a:pt x="35400" y="21669"/>
                      <a:pt x="36503" y="16505"/>
                      <a:pt x="35598" y="11628"/>
                    </a:cubicBezTo>
                    <a:cubicBezTo>
                      <a:pt x="35047" y="8693"/>
                      <a:pt x="33744" y="6022"/>
                      <a:pt x="31736" y="4014"/>
                    </a:cubicBezTo>
                    <a:cubicBezTo>
                      <a:pt x="30986" y="3263"/>
                      <a:pt x="30169" y="2623"/>
                      <a:pt x="29242" y="2072"/>
                    </a:cubicBezTo>
                    <a:cubicBezTo>
                      <a:pt x="27063" y="691"/>
                      <a:pt x="24334" y="0"/>
                      <a:pt x="21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2741550" y="2946050"/>
                <a:ext cx="2225" cy="627900"/>
              </a:xfrm>
              <a:custGeom>
                <a:avLst/>
                <a:gdLst/>
                <a:ahLst/>
                <a:cxnLst/>
                <a:rect l="l" t="t" r="r" b="b"/>
                <a:pathLst>
                  <a:path w="89" h="25116" extrusionOk="0">
                    <a:moveTo>
                      <a:pt x="88" y="0"/>
                    </a:moveTo>
                    <a:lnTo>
                      <a:pt x="0" y="111"/>
                    </a:lnTo>
                    <a:lnTo>
                      <a:pt x="0" y="18870"/>
                    </a:lnTo>
                    <a:lnTo>
                      <a:pt x="0" y="18958"/>
                    </a:lnTo>
                    <a:lnTo>
                      <a:pt x="0" y="24939"/>
                    </a:lnTo>
                    <a:cubicBezTo>
                      <a:pt x="0" y="25027"/>
                      <a:pt x="88" y="25027"/>
                      <a:pt x="88" y="25115"/>
                    </a:cubicBezTo>
                    <a:lnTo>
                      <a:pt x="88" y="0"/>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9"/>
            <p:cNvSpPr/>
            <p:nvPr/>
          </p:nvSpPr>
          <p:spPr>
            <a:xfrm>
              <a:off x="7297971" y="430600"/>
              <a:ext cx="1740900" cy="4263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7D3D-F275-3825-2A70-BF092B3B7A35}"/>
              </a:ext>
            </a:extLst>
          </p:cNvPr>
          <p:cNvSpPr>
            <a:spLocks noGrp="1"/>
          </p:cNvSpPr>
          <p:nvPr>
            <p:ph type="title"/>
          </p:nvPr>
        </p:nvSpPr>
        <p:spPr>
          <a:xfrm>
            <a:off x="2946401" y="440266"/>
            <a:ext cx="8647288" cy="4075289"/>
          </a:xfrm>
        </p:spPr>
        <p:txBody>
          <a:bodyPr/>
          <a:lstStyle/>
          <a:p>
            <a:r>
              <a:rPr lang="en-US" sz="2000" dirty="0" err="1"/>
              <a:t>Tampilan</a:t>
            </a:r>
            <a:r>
              <a:rPr lang="en-US" sz="2000" dirty="0"/>
              <a:t> “profile </a:t>
            </a:r>
            <a:r>
              <a:rPr lang="en-US" sz="2000" dirty="0" err="1"/>
              <a:t>saya</a:t>
            </a:r>
            <a:r>
              <a:rPr lang="en-US" sz="2000" dirty="0"/>
              <a:t>”</a:t>
            </a:r>
            <a:br>
              <a:rPr lang="en-US" sz="2000" dirty="0"/>
            </a:br>
            <a:endParaRPr lang="en-ID" sz="2000" dirty="0"/>
          </a:p>
        </p:txBody>
      </p:sp>
      <p:pic>
        <p:nvPicPr>
          <p:cNvPr id="6" name="Picture 5">
            <a:extLst>
              <a:ext uri="{FF2B5EF4-FFF2-40B4-BE49-F238E27FC236}">
                <a16:creationId xmlns:a16="http://schemas.microsoft.com/office/drawing/2014/main" id="{FF95F1EE-1BC9-8055-80F8-57EF97884AD5}"/>
              </a:ext>
            </a:extLst>
          </p:cNvPr>
          <p:cNvPicPr>
            <a:picLocks noChangeAspect="1"/>
          </p:cNvPicPr>
          <p:nvPr/>
        </p:nvPicPr>
        <p:blipFill>
          <a:blip r:embed="rId2"/>
          <a:stretch>
            <a:fillRect/>
          </a:stretch>
        </p:blipFill>
        <p:spPr>
          <a:xfrm>
            <a:off x="1332089" y="895093"/>
            <a:ext cx="6773333" cy="3808141"/>
          </a:xfrm>
          <a:prstGeom prst="rect">
            <a:avLst/>
          </a:prstGeom>
        </p:spPr>
      </p:pic>
    </p:spTree>
    <p:extLst>
      <p:ext uri="{BB962C8B-B14F-4D97-AF65-F5344CB8AC3E}">
        <p14:creationId xmlns:p14="http://schemas.microsoft.com/office/powerpoint/2010/main" val="164399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C15E-0CB8-758B-7F2A-68DAF4FA6956}"/>
              </a:ext>
            </a:extLst>
          </p:cNvPr>
          <p:cNvSpPr>
            <a:spLocks noGrp="1"/>
          </p:cNvSpPr>
          <p:nvPr>
            <p:ph type="title"/>
          </p:nvPr>
        </p:nvSpPr>
        <p:spPr>
          <a:xfrm>
            <a:off x="451555" y="90311"/>
            <a:ext cx="8839200" cy="4120444"/>
          </a:xfrm>
        </p:spPr>
        <p:txBody>
          <a:bodyPr/>
          <a:lstStyle/>
          <a:p>
            <a:pPr algn="ctr"/>
            <a:r>
              <a:rPr lang="en-US" sz="2000" dirty="0" err="1"/>
              <a:t>Terdapat</a:t>
            </a:r>
            <a:r>
              <a:rPr lang="en-US" sz="2000" dirty="0"/>
              <a:t> </a:t>
            </a:r>
            <a:r>
              <a:rPr lang="en-US" sz="2000" dirty="0" err="1"/>
              <a:t>fitur</a:t>
            </a:r>
            <a:r>
              <a:rPr lang="en-US" sz="2000" dirty="0"/>
              <a:t> </a:t>
            </a:r>
            <a:r>
              <a:rPr lang="en-US" sz="2000" dirty="0" err="1"/>
              <a:t>mengikuti,pengikut,dan</a:t>
            </a:r>
            <a:r>
              <a:rPr lang="en-US" sz="2000" dirty="0"/>
              <a:t> </a:t>
            </a:r>
            <a:r>
              <a:rPr lang="en-US" sz="2000" dirty="0" err="1"/>
              <a:t>postingan</a:t>
            </a:r>
            <a:r>
              <a:rPr lang="en-US" sz="2000" dirty="0"/>
              <a:t> yang </a:t>
            </a:r>
            <a:r>
              <a:rPr lang="en-US" sz="2000" dirty="0" err="1"/>
              <a:t>dapat</a:t>
            </a:r>
            <a:r>
              <a:rPr lang="en-US" sz="2000" dirty="0"/>
              <a:t> </a:t>
            </a:r>
            <a:r>
              <a:rPr lang="en-US" sz="2000" dirty="0" err="1"/>
              <a:t>digunakan</a:t>
            </a:r>
            <a:r>
              <a:rPr lang="en-US" sz="2000" dirty="0"/>
              <a:t> </a:t>
            </a:r>
            <a:r>
              <a:rPr lang="en-US" sz="2000" dirty="0" err="1"/>
              <a:t>untuk</a:t>
            </a:r>
            <a:r>
              <a:rPr lang="en-US" sz="2000" dirty="0"/>
              <a:t> </a:t>
            </a:r>
            <a:r>
              <a:rPr lang="en-US" sz="2000" dirty="0" err="1"/>
              <a:t>mengupload</a:t>
            </a:r>
            <a:r>
              <a:rPr lang="en-US" sz="2000" dirty="0"/>
              <a:t> </a:t>
            </a:r>
            <a:r>
              <a:rPr lang="en-US" sz="2000" dirty="0" err="1"/>
              <a:t>foto</a:t>
            </a:r>
            <a:r>
              <a:rPr lang="en-US" sz="2000" dirty="0"/>
              <a:t> </a:t>
            </a:r>
            <a:r>
              <a:rPr lang="en-US" sz="2000" dirty="0" err="1"/>
              <a:t>atau</a:t>
            </a:r>
            <a:r>
              <a:rPr lang="en-US" sz="2000" dirty="0"/>
              <a:t> pun kata </a:t>
            </a:r>
            <a:r>
              <a:rPr lang="en-US" sz="2000" dirty="0" err="1"/>
              <a:t>kata.fitur</a:t>
            </a:r>
            <a:r>
              <a:rPr lang="en-US" sz="2000" dirty="0"/>
              <a:t> </a:t>
            </a:r>
            <a:r>
              <a:rPr lang="en-US" sz="2000" dirty="0" err="1"/>
              <a:t>pengikut</a:t>
            </a:r>
            <a:r>
              <a:rPr lang="en-US" sz="2000" dirty="0"/>
              <a:t> dan </a:t>
            </a:r>
            <a:r>
              <a:rPr lang="en-US" sz="2000" dirty="0" err="1"/>
              <a:t>mengikuti</a:t>
            </a:r>
            <a:r>
              <a:rPr lang="en-US" sz="2000" dirty="0"/>
              <a:t> </a:t>
            </a:r>
            <a:r>
              <a:rPr lang="en-US" sz="2000" dirty="0" err="1"/>
              <a:t>untuk</a:t>
            </a:r>
            <a:r>
              <a:rPr lang="en-US" sz="2000" dirty="0"/>
              <a:t> </a:t>
            </a:r>
            <a:r>
              <a:rPr lang="en-US" sz="2000" dirty="0" err="1"/>
              <a:t>menambah</a:t>
            </a:r>
            <a:r>
              <a:rPr lang="en-US" sz="2000" dirty="0"/>
              <a:t> </a:t>
            </a:r>
            <a:r>
              <a:rPr lang="en-US" sz="2000" dirty="0" err="1"/>
              <a:t>pertemanan</a:t>
            </a:r>
            <a:r>
              <a:rPr lang="en-US" sz="2000" dirty="0"/>
              <a:t> media </a:t>
            </a:r>
            <a:r>
              <a:rPr lang="en-US" sz="2000" dirty="0" err="1"/>
              <a:t>sosial</a:t>
            </a:r>
            <a:endParaRPr lang="en-ID" sz="2000" dirty="0"/>
          </a:p>
        </p:txBody>
      </p:sp>
      <p:pic>
        <p:nvPicPr>
          <p:cNvPr id="7" name="Picture 6">
            <a:extLst>
              <a:ext uri="{FF2B5EF4-FFF2-40B4-BE49-F238E27FC236}">
                <a16:creationId xmlns:a16="http://schemas.microsoft.com/office/drawing/2014/main" id="{38522F1C-8AF4-E01E-976E-CFC326552A78}"/>
              </a:ext>
            </a:extLst>
          </p:cNvPr>
          <p:cNvPicPr>
            <a:picLocks noChangeAspect="1"/>
          </p:cNvPicPr>
          <p:nvPr/>
        </p:nvPicPr>
        <p:blipFill rotWithShape="1">
          <a:blip r:embed="rId2"/>
          <a:srcRect t="11614" b="41175"/>
          <a:stretch/>
        </p:blipFill>
        <p:spPr>
          <a:xfrm>
            <a:off x="0" y="2020711"/>
            <a:ext cx="9186531" cy="2438400"/>
          </a:xfrm>
          <a:prstGeom prst="rect">
            <a:avLst/>
          </a:prstGeom>
        </p:spPr>
      </p:pic>
    </p:spTree>
    <p:extLst>
      <p:ext uri="{BB962C8B-B14F-4D97-AF65-F5344CB8AC3E}">
        <p14:creationId xmlns:p14="http://schemas.microsoft.com/office/powerpoint/2010/main" val="121419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0674-9316-1F7D-83FF-3878BC232C23}"/>
              </a:ext>
            </a:extLst>
          </p:cNvPr>
          <p:cNvSpPr>
            <a:spLocks noGrp="1"/>
          </p:cNvSpPr>
          <p:nvPr>
            <p:ph type="title"/>
          </p:nvPr>
        </p:nvSpPr>
        <p:spPr>
          <a:xfrm>
            <a:off x="1524000" y="338667"/>
            <a:ext cx="8805334" cy="3905956"/>
          </a:xfrm>
        </p:spPr>
        <p:txBody>
          <a:bodyPr/>
          <a:lstStyle/>
          <a:p>
            <a:r>
              <a:rPr lang="en-US" sz="2400" dirty="0" err="1"/>
              <a:t>Mengupload</a:t>
            </a:r>
            <a:r>
              <a:rPr lang="en-US" sz="2400" dirty="0"/>
              <a:t> </a:t>
            </a:r>
            <a:r>
              <a:rPr lang="en-US" sz="2400" dirty="0" err="1"/>
              <a:t>foto</a:t>
            </a:r>
            <a:r>
              <a:rPr lang="en-US" sz="2400" dirty="0"/>
              <a:t> dan </a:t>
            </a:r>
            <a:r>
              <a:rPr lang="en-US" sz="2400" dirty="0" err="1"/>
              <a:t>berkomentar</a:t>
            </a:r>
            <a:r>
              <a:rPr lang="en-US" sz="2400" dirty="0"/>
              <a:t> </a:t>
            </a:r>
            <a:endParaRPr lang="en-ID" sz="2400" dirty="0"/>
          </a:p>
        </p:txBody>
      </p:sp>
      <p:pic>
        <p:nvPicPr>
          <p:cNvPr id="6" name="Picture 5">
            <a:extLst>
              <a:ext uri="{FF2B5EF4-FFF2-40B4-BE49-F238E27FC236}">
                <a16:creationId xmlns:a16="http://schemas.microsoft.com/office/drawing/2014/main" id="{78611577-6423-379F-BB92-EEAF1F00FBDE}"/>
              </a:ext>
            </a:extLst>
          </p:cNvPr>
          <p:cNvPicPr>
            <a:picLocks noChangeAspect="1"/>
          </p:cNvPicPr>
          <p:nvPr/>
        </p:nvPicPr>
        <p:blipFill>
          <a:blip r:embed="rId2"/>
          <a:stretch>
            <a:fillRect/>
          </a:stretch>
        </p:blipFill>
        <p:spPr>
          <a:xfrm>
            <a:off x="807155" y="898877"/>
            <a:ext cx="7529689" cy="4233383"/>
          </a:xfrm>
          <a:prstGeom prst="rect">
            <a:avLst/>
          </a:prstGeom>
        </p:spPr>
      </p:pic>
      <p:sp>
        <p:nvSpPr>
          <p:cNvPr id="7" name="Arrow: Down 6">
            <a:extLst>
              <a:ext uri="{FF2B5EF4-FFF2-40B4-BE49-F238E27FC236}">
                <a16:creationId xmlns:a16="http://schemas.microsoft.com/office/drawing/2014/main" id="{27548608-E326-ED7C-8FEE-2DEEA2283D2D}"/>
              </a:ext>
            </a:extLst>
          </p:cNvPr>
          <p:cNvSpPr/>
          <p:nvPr/>
        </p:nvSpPr>
        <p:spPr>
          <a:xfrm rot="3540304">
            <a:off x="5774899" y="3553942"/>
            <a:ext cx="462054" cy="13813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69725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AA98-B9CB-F936-B8FA-F84E71971C47}"/>
              </a:ext>
            </a:extLst>
          </p:cNvPr>
          <p:cNvSpPr>
            <a:spLocks noGrp="1"/>
          </p:cNvSpPr>
          <p:nvPr>
            <p:ph type="title"/>
          </p:nvPr>
        </p:nvSpPr>
        <p:spPr>
          <a:xfrm>
            <a:off x="1004710" y="383822"/>
            <a:ext cx="8771468" cy="4041422"/>
          </a:xfrm>
        </p:spPr>
        <p:txBody>
          <a:bodyPr/>
          <a:lstStyle/>
          <a:p>
            <a:r>
              <a:rPr lang="en-US" sz="2400" dirty="0" err="1"/>
              <a:t>Dapat</a:t>
            </a:r>
            <a:r>
              <a:rPr lang="en-US" sz="2400" dirty="0"/>
              <a:t> </a:t>
            </a:r>
            <a:r>
              <a:rPr lang="en-US" sz="2400" dirty="0" err="1"/>
              <a:t>mengganti</a:t>
            </a:r>
            <a:r>
              <a:rPr lang="en-US" sz="2400" dirty="0"/>
              <a:t> profile </a:t>
            </a:r>
            <a:r>
              <a:rPr lang="en-US" sz="2400" dirty="0" err="1"/>
              <a:t>atau</a:t>
            </a:r>
            <a:r>
              <a:rPr lang="en-US" sz="2400" dirty="0"/>
              <a:t> data profile</a:t>
            </a:r>
            <a:endParaRPr lang="en-ID" sz="2400" dirty="0"/>
          </a:p>
        </p:txBody>
      </p:sp>
      <p:pic>
        <p:nvPicPr>
          <p:cNvPr id="6" name="Picture 5">
            <a:extLst>
              <a:ext uri="{FF2B5EF4-FFF2-40B4-BE49-F238E27FC236}">
                <a16:creationId xmlns:a16="http://schemas.microsoft.com/office/drawing/2014/main" id="{B77FCAE6-DE93-F60D-7546-81921BFE80E2}"/>
              </a:ext>
            </a:extLst>
          </p:cNvPr>
          <p:cNvPicPr>
            <a:picLocks noChangeAspect="1"/>
          </p:cNvPicPr>
          <p:nvPr/>
        </p:nvPicPr>
        <p:blipFill rotWithShape="1">
          <a:blip r:embed="rId2"/>
          <a:srcRect t="7850"/>
          <a:stretch/>
        </p:blipFill>
        <p:spPr>
          <a:xfrm>
            <a:off x="671689" y="841177"/>
            <a:ext cx="7800622" cy="4041422"/>
          </a:xfrm>
          <a:prstGeom prst="rect">
            <a:avLst/>
          </a:prstGeom>
        </p:spPr>
      </p:pic>
    </p:spTree>
    <p:extLst>
      <p:ext uri="{BB962C8B-B14F-4D97-AF65-F5344CB8AC3E}">
        <p14:creationId xmlns:p14="http://schemas.microsoft.com/office/powerpoint/2010/main" val="178553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779"/>
        <p:cNvGrpSpPr/>
        <p:nvPr/>
      </p:nvGrpSpPr>
      <p:grpSpPr>
        <a:xfrm>
          <a:off x="0" y="0"/>
          <a:ext cx="0" cy="0"/>
          <a:chOff x="0" y="0"/>
          <a:chExt cx="0" cy="0"/>
        </a:xfrm>
      </p:grpSpPr>
      <p:pic>
        <p:nvPicPr>
          <p:cNvPr id="7780" name="Google Shape;7780;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A</a:t>
            </a:r>
            <a:r>
              <a:rPr lang="en" dirty="0"/>
              <a:t>pa itu MERN ?</a:t>
            </a:r>
            <a:endParaRPr dirty="0"/>
          </a:p>
        </p:txBody>
      </p:sp>
      <p:sp>
        <p:nvSpPr>
          <p:cNvPr id="320" name="Google Shape;320;p30"/>
          <p:cNvSpPr txBox="1"/>
          <p:nvPr/>
        </p:nvSpPr>
        <p:spPr>
          <a:xfrm>
            <a:off x="720000" y="1135162"/>
            <a:ext cx="8017600" cy="30126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ID" sz="1600" b="0" i="0" u="none" strike="noStrike" dirty="0">
              <a:solidFill>
                <a:srgbClr val="4DB2EC"/>
              </a:solidFill>
              <a:effectLst/>
              <a:latin typeface="Merriweather" panose="00000500000000000000" pitchFamily="2" charset="0"/>
              <a:hlinkClick r:id="rId3"/>
            </a:endParaRPr>
          </a:p>
          <a:p>
            <a:pPr marL="0" lvl="0" indent="0" algn="ctr" rtl="0">
              <a:spcBef>
                <a:spcPts val="0"/>
              </a:spcBef>
              <a:spcAft>
                <a:spcPts val="0"/>
              </a:spcAft>
              <a:buNone/>
            </a:pPr>
            <a:endParaRPr lang="en-ID" sz="1600" dirty="0">
              <a:solidFill>
                <a:srgbClr val="4DB2EC"/>
              </a:solidFill>
              <a:latin typeface="Merriweather" panose="00000500000000000000" pitchFamily="2" charset="0"/>
              <a:hlinkClick r:id="rId3"/>
            </a:endParaRPr>
          </a:p>
          <a:p>
            <a:pPr marL="0" lvl="0" indent="0" algn="ctr" rtl="0">
              <a:spcBef>
                <a:spcPts val="0"/>
              </a:spcBef>
              <a:spcAft>
                <a:spcPts val="0"/>
              </a:spcAft>
              <a:buNone/>
            </a:pPr>
            <a:endParaRPr lang="en-ID" sz="1600" b="0" i="0" u="none" strike="noStrike" dirty="0">
              <a:solidFill>
                <a:srgbClr val="4DB2EC"/>
              </a:solidFill>
              <a:effectLst/>
              <a:latin typeface="Merriweather" panose="00000500000000000000" pitchFamily="2" charset="0"/>
              <a:hlinkClick r:id="rId3"/>
            </a:endParaRPr>
          </a:p>
          <a:p>
            <a:pPr marL="0" lvl="0" indent="0" algn="ctr" rtl="0">
              <a:spcBef>
                <a:spcPts val="0"/>
              </a:spcBef>
              <a:spcAft>
                <a:spcPts val="0"/>
              </a:spcAft>
              <a:buNone/>
            </a:pPr>
            <a:r>
              <a:rPr lang="en-ID" sz="1600" b="0" i="0" u="none" strike="noStrike" dirty="0">
                <a:solidFill>
                  <a:srgbClr val="4DB2EC"/>
                </a:solidFill>
                <a:effectLst/>
                <a:latin typeface="Merriweather" panose="00000500000000000000" pitchFamily="2" charset="0"/>
                <a:hlinkClick r:id="rId3"/>
              </a:rPr>
              <a:t>MERN Stack</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adalah</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singkatan</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dari</a:t>
            </a:r>
            <a:r>
              <a:rPr lang="en-ID" sz="1600" b="0" i="0" dirty="0">
                <a:solidFill>
                  <a:srgbClr val="222222"/>
                </a:solidFill>
                <a:effectLst/>
                <a:latin typeface="Merriweather" panose="00000500000000000000" pitchFamily="2" charset="0"/>
              </a:rPr>
              <a:t> MongoDB, Express.js, React, dan Node.js. </a:t>
            </a:r>
            <a:r>
              <a:rPr lang="en-ID" sz="1600" b="0" i="0" dirty="0" err="1">
                <a:solidFill>
                  <a:srgbClr val="222222"/>
                </a:solidFill>
                <a:effectLst/>
                <a:latin typeface="Merriweather" panose="00000500000000000000" pitchFamily="2" charset="0"/>
              </a:rPr>
              <a:t>Ini</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adalah</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kombinasi</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teknologi</a:t>
            </a:r>
            <a:r>
              <a:rPr lang="en-ID" sz="1600" b="0" i="0" dirty="0">
                <a:solidFill>
                  <a:srgbClr val="222222"/>
                </a:solidFill>
                <a:effectLst/>
                <a:latin typeface="Merriweather" panose="00000500000000000000" pitchFamily="2" charset="0"/>
              </a:rPr>
              <a:t> yang </a:t>
            </a:r>
            <a:r>
              <a:rPr lang="en-ID" sz="1600" b="0" i="0" dirty="0" err="1">
                <a:solidFill>
                  <a:srgbClr val="222222"/>
                </a:solidFill>
                <a:effectLst/>
                <a:latin typeface="Merriweather" panose="00000500000000000000" pitchFamily="2" charset="0"/>
              </a:rPr>
              <a:t>digunakan</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untuk</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membangun</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aplikasi</a:t>
            </a:r>
            <a:r>
              <a:rPr lang="en-ID" sz="1600" b="0" i="0" dirty="0">
                <a:solidFill>
                  <a:srgbClr val="222222"/>
                </a:solidFill>
                <a:effectLst/>
                <a:latin typeface="Merriweather" panose="00000500000000000000" pitchFamily="2" charset="0"/>
              </a:rPr>
              <a:t> web </a:t>
            </a:r>
            <a:r>
              <a:rPr lang="en-ID" sz="1600" b="0" i="0" dirty="0" err="1">
                <a:solidFill>
                  <a:srgbClr val="222222"/>
                </a:solidFill>
                <a:effectLst/>
                <a:latin typeface="Merriweather" panose="00000500000000000000" pitchFamily="2" charset="0"/>
              </a:rPr>
              <a:t>berbasis</a:t>
            </a:r>
            <a:r>
              <a:rPr lang="en-ID" sz="1600" b="0" i="0" dirty="0">
                <a:solidFill>
                  <a:srgbClr val="222222"/>
                </a:solidFill>
                <a:effectLst/>
                <a:latin typeface="Merriweather" panose="00000500000000000000" pitchFamily="2" charset="0"/>
              </a:rPr>
              <a:t> JavaScript yang </a:t>
            </a:r>
            <a:r>
              <a:rPr lang="en-ID" sz="1600" b="0" i="0" dirty="0" err="1">
                <a:solidFill>
                  <a:srgbClr val="222222"/>
                </a:solidFill>
                <a:effectLst/>
                <a:latin typeface="Merriweather" panose="00000500000000000000" pitchFamily="2" charset="0"/>
              </a:rPr>
              <a:t>efisien</a:t>
            </a:r>
            <a:r>
              <a:rPr lang="en-ID" sz="1600" b="0" i="0" dirty="0">
                <a:solidFill>
                  <a:srgbClr val="222222"/>
                </a:solidFill>
                <a:effectLst/>
                <a:latin typeface="Merriweather" panose="00000500000000000000" pitchFamily="2" charset="0"/>
              </a:rPr>
              <a:t> dan </a:t>
            </a:r>
            <a:r>
              <a:rPr lang="en-ID" sz="1600" b="0" i="0" dirty="0" err="1">
                <a:solidFill>
                  <a:srgbClr val="222222"/>
                </a:solidFill>
                <a:effectLst/>
                <a:latin typeface="Merriweather" panose="00000500000000000000" pitchFamily="2" charset="0"/>
              </a:rPr>
              <a:t>responsif</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Setiap</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komponen</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dalam</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kombinasi</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ini</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memiliki</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peran</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khusus</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dalam</a:t>
            </a:r>
            <a:r>
              <a:rPr lang="en-ID" sz="1600" b="0" i="0" dirty="0">
                <a:solidFill>
                  <a:srgbClr val="222222"/>
                </a:solidFill>
                <a:effectLst/>
                <a:latin typeface="Merriweather" panose="00000500000000000000" pitchFamily="2" charset="0"/>
              </a:rPr>
              <a:t> proses </a:t>
            </a:r>
            <a:r>
              <a:rPr lang="en-ID" sz="1600" b="0" i="0" dirty="0" err="1">
                <a:solidFill>
                  <a:srgbClr val="222222"/>
                </a:solidFill>
                <a:effectLst/>
                <a:latin typeface="Merriweather" panose="00000500000000000000" pitchFamily="2" charset="0"/>
              </a:rPr>
              <a:t>pengembangan</a:t>
            </a:r>
            <a:r>
              <a:rPr lang="en-ID" sz="1600" b="0" i="0" dirty="0">
                <a:solidFill>
                  <a:srgbClr val="222222"/>
                </a:solidFill>
                <a:effectLst/>
                <a:latin typeface="Merriweather" panose="00000500000000000000" pitchFamily="2" charset="0"/>
              </a:rPr>
              <a:t> </a:t>
            </a:r>
            <a:r>
              <a:rPr lang="en-ID" sz="1600" b="0" i="0" dirty="0" err="1">
                <a:solidFill>
                  <a:srgbClr val="222222"/>
                </a:solidFill>
                <a:effectLst/>
                <a:latin typeface="Merriweather" panose="00000500000000000000" pitchFamily="2" charset="0"/>
              </a:rPr>
              <a:t>aplikasi</a:t>
            </a:r>
            <a:r>
              <a:rPr lang="en-ID" sz="1600" b="0" i="0" dirty="0">
                <a:solidFill>
                  <a:srgbClr val="222222"/>
                </a:solidFill>
                <a:effectLst/>
                <a:latin typeface="Merriweather" panose="00000500000000000000" pitchFamily="2" charset="0"/>
              </a:rPr>
              <a:t>.</a:t>
            </a:r>
            <a:endParaRPr sz="1200" b="1" dirty="0">
              <a:solidFill>
                <a:schemeClr val="dk1"/>
              </a:solidFill>
              <a:latin typeface="Lato"/>
              <a:ea typeface="Lato"/>
              <a:cs typeface="Lato"/>
              <a:sym typeface="Lato"/>
            </a:endParaRPr>
          </a:p>
        </p:txBody>
      </p:sp>
      <p:sp>
        <p:nvSpPr>
          <p:cNvPr id="321" name="Google Shape;321;p30"/>
          <p:cNvSpPr txBox="1"/>
          <p:nvPr/>
        </p:nvSpPr>
        <p:spPr>
          <a:xfrm>
            <a:off x="865625" y="4147800"/>
            <a:ext cx="34281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800" b="1">
                <a:solidFill>
                  <a:schemeClr val="dk1"/>
                </a:solidFill>
                <a:latin typeface="Lato"/>
                <a:ea typeface="Lato"/>
                <a:cs typeface="Lato"/>
                <a:sym typeface="Lato"/>
              </a:rPr>
              <a:t>For more info:</a:t>
            </a:r>
            <a:br>
              <a:rPr lang="en" sz="800" b="1">
                <a:solidFill>
                  <a:schemeClr val="dk1"/>
                </a:solidFill>
                <a:latin typeface="Lato"/>
                <a:ea typeface="Lato"/>
                <a:cs typeface="Lato"/>
                <a:sym typeface="Lato"/>
              </a:rPr>
            </a:b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SLIDESGO</a:t>
            </a:r>
            <a:r>
              <a:rPr lang="en" sz="10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 </a:t>
            </a:r>
            <a:r>
              <a:rPr lang="en" sz="1000" b="1">
                <a:solidFill>
                  <a:schemeClr val="dk1"/>
                </a:solidFill>
                <a:latin typeface="Lato"/>
                <a:ea typeface="Lato"/>
                <a:cs typeface="Lato"/>
                <a:sym typeface="Lato"/>
              </a:rPr>
              <a:t>| </a:t>
            </a:r>
            <a:r>
              <a:rPr lang="en" sz="1000" b="1" u="sng">
                <a:solidFill>
                  <a:schemeClr val="dk1"/>
                </a:solidFill>
                <a:latin typeface="Lato"/>
                <a:ea typeface="Lato"/>
                <a:cs typeface="Lato"/>
                <a:sym typeface="Lato"/>
                <a:hlinkClick r:id="rId5">
                  <a:extLst>
                    <a:ext uri="{A12FA001-AC4F-418D-AE19-62706E023703}">
                      <ahyp:hlinkClr xmlns:ahyp="http://schemas.microsoft.com/office/drawing/2018/hyperlinkcolor" val="tx"/>
                    </a:ext>
                  </a:extLst>
                </a:hlinkClick>
              </a:rPr>
              <a:t>BLOG</a:t>
            </a:r>
            <a:r>
              <a:rPr lang="en" sz="1000" b="1">
                <a:solidFill>
                  <a:schemeClr val="dk1"/>
                </a:solidFill>
                <a:latin typeface="Lato"/>
                <a:ea typeface="Lato"/>
                <a:cs typeface="Lato"/>
                <a:sym typeface="Lato"/>
              </a:rPr>
              <a:t> | </a:t>
            </a:r>
            <a:r>
              <a:rPr lang="en" sz="1000" b="1" u="sng">
                <a:solidFill>
                  <a:schemeClr val="dk1"/>
                </a:solidFill>
                <a:latin typeface="Lato"/>
                <a:ea typeface="Lato"/>
                <a:cs typeface="Lato"/>
                <a:sym typeface="Lato"/>
                <a:hlinkClick r:id="rId6">
                  <a:extLst>
                    <a:ext uri="{A12FA001-AC4F-418D-AE19-62706E023703}">
                      <ahyp:hlinkClr xmlns:ahyp="http://schemas.microsoft.com/office/drawing/2018/hyperlinkcolor" val="tx"/>
                    </a:ext>
                  </a:extLst>
                </a:hlinkClick>
              </a:rPr>
              <a:t>FAQ</a:t>
            </a:r>
            <a:r>
              <a:rPr lang="en" sz="1000" b="1" u="sng">
                <a:solidFill>
                  <a:schemeClr val="dk1"/>
                </a:solidFill>
                <a:latin typeface="Lato"/>
                <a:ea typeface="Lato"/>
                <a:cs typeface="Lato"/>
                <a:sym typeface="Lato"/>
              </a:rPr>
              <a:t>s</a:t>
            </a:r>
            <a:endParaRPr sz="1000" b="1" u="sng">
              <a:solidFill>
                <a:schemeClr val="dk1"/>
              </a:solidFill>
              <a:latin typeface="Lato"/>
              <a:ea typeface="Lato"/>
              <a:cs typeface="Lato"/>
              <a:sym typeface="Lato"/>
            </a:endParaRPr>
          </a:p>
        </p:txBody>
      </p:sp>
      <p:sp>
        <p:nvSpPr>
          <p:cNvPr id="322" name="Google Shape;322;p30"/>
          <p:cNvSpPr txBox="1"/>
          <p:nvPr/>
        </p:nvSpPr>
        <p:spPr>
          <a:xfrm>
            <a:off x="4850342" y="4147800"/>
            <a:ext cx="34281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Lato"/>
                <a:ea typeface="Lato"/>
                <a:cs typeface="Lato"/>
                <a:sym typeface="Lato"/>
              </a:rPr>
              <a:t>You can visit our sister projects:</a:t>
            </a:r>
            <a:br>
              <a:rPr lang="en" sz="800" b="1">
                <a:solidFill>
                  <a:schemeClr val="dk1"/>
                </a:solidFill>
                <a:latin typeface="Lato"/>
                <a:ea typeface="Lato"/>
                <a:cs typeface="Lato"/>
                <a:sym typeface="Lato"/>
              </a:rPr>
            </a:br>
            <a:r>
              <a:rPr lang="en" sz="1000" b="1" u="sng">
                <a:solidFill>
                  <a:schemeClr val="dk1"/>
                </a:solidFill>
                <a:latin typeface="Lato"/>
                <a:ea typeface="Lato"/>
                <a:cs typeface="Lato"/>
                <a:sym typeface="Lato"/>
                <a:hlinkClick r:id="rId7">
                  <a:extLst>
                    <a:ext uri="{A12FA001-AC4F-418D-AE19-62706E023703}">
                      <ahyp:hlinkClr xmlns:ahyp="http://schemas.microsoft.com/office/drawing/2018/hyperlinkcolor" val="tx"/>
                    </a:ext>
                  </a:extLst>
                </a:hlinkClick>
              </a:rPr>
              <a:t>FREEPIK</a:t>
            </a:r>
            <a:r>
              <a:rPr lang="en" sz="1000" b="1">
                <a:solidFill>
                  <a:schemeClr val="dk1"/>
                </a:solidFill>
                <a:latin typeface="Lato"/>
                <a:ea typeface="Lato"/>
                <a:cs typeface="Lato"/>
                <a:sym typeface="Lato"/>
              </a:rPr>
              <a:t> | </a:t>
            </a:r>
            <a:r>
              <a:rPr lang="en" sz="1000" b="1" u="sng">
                <a:solidFill>
                  <a:schemeClr val="dk1"/>
                </a:solidFill>
                <a:latin typeface="Lato"/>
                <a:ea typeface="Lato"/>
                <a:cs typeface="Lato"/>
                <a:sym typeface="Lato"/>
                <a:hlinkClick r:id="rId8">
                  <a:extLst>
                    <a:ext uri="{A12FA001-AC4F-418D-AE19-62706E023703}">
                      <ahyp:hlinkClr xmlns:ahyp="http://schemas.microsoft.com/office/drawing/2018/hyperlinkcolor" val="tx"/>
                    </a:ext>
                  </a:extLst>
                </a:hlinkClick>
              </a:rPr>
              <a:t>FLATICON</a:t>
            </a:r>
            <a:r>
              <a:rPr lang="en" sz="1000" b="1">
                <a:solidFill>
                  <a:schemeClr val="dk1"/>
                </a:solidFill>
                <a:latin typeface="Lato"/>
                <a:ea typeface="Lato"/>
                <a:cs typeface="Lato"/>
                <a:sym typeface="Lato"/>
              </a:rPr>
              <a:t> | </a:t>
            </a:r>
            <a:r>
              <a:rPr lang="en" sz="1000" b="1" u="sng">
                <a:solidFill>
                  <a:schemeClr val="dk1"/>
                </a:solidFill>
                <a:latin typeface="Lato"/>
                <a:ea typeface="Lato"/>
                <a:cs typeface="Lato"/>
                <a:sym typeface="Lato"/>
                <a:hlinkClick r:id="rId9">
                  <a:extLst>
                    <a:ext uri="{A12FA001-AC4F-418D-AE19-62706E023703}">
                      <ahyp:hlinkClr xmlns:ahyp="http://schemas.microsoft.com/office/drawing/2018/hyperlinkcolor" val="tx"/>
                    </a:ext>
                  </a:extLst>
                </a:hlinkClick>
              </a:rPr>
              <a:t>STORYSET</a:t>
            </a:r>
            <a:r>
              <a:rPr lang="en" sz="1000" b="1">
                <a:solidFill>
                  <a:schemeClr val="dk1"/>
                </a:solidFill>
                <a:latin typeface="Lato"/>
                <a:ea typeface="Lato"/>
                <a:cs typeface="Lato"/>
                <a:sym typeface="Lato"/>
              </a:rPr>
              <a:t> | </a:t>
            </a:r>
            <a:r>
              <a:rPr lang="en" sz="1000" b="1" u="sng">
                <a:solidFill>
                  <a:schemeClr val="dk1"/>
                </a:solidFill>
                <a:latin typeface="Lato"/>
                <a:ea typeface="Lato"/>
                <a:cs typeface="Lato"/>
                <a:sym typeface="Lato"/>
                <a:hlinkClick r:id="rId10">
                  <a:extLst>
                    <a:ext uri="{A12FA001-AC4F-418D-AE19-62706E023703}">
                      <ahyp:hlinkClr xmlns:ahyp="http://schemas.microsoft.com/office/drawing/2018/hyperlinkcolor" val="tx"/>
                    </a:ext>
                  </a:extLst>
                </a:hlinkClick>
              </a:rPr>
              <a:t>WEPIK</a:t>
            </a:r>
            <a:r>
              <a:rPr lang="en" sz="1000" b="1">
                <a:solidFill>
                  <a:schemeClr val="dk1"/>
                </a:solidFill>
                <a:uFill>
                  <a:noFill/>
                </a:uFill>
                <a:latin typeface="Lato"/>
                <a:ea typeface="Lato"/>
                <a:cs typeface="Lato"/>
                <a:sym typeface="Lato"/>
                <a:hlinkClick r:id="rId10">
                  <a:extLst>
                    <a:ext uri="{A12FA001-AC4F-418D-AE19-62706E023703}">
                      <ahyp:hlinkClr xmlns:ahyp="http://schemas.microsoft.com/office/drawing/2018/hyperlinkcolor" val="tx"/>
                    </a:ext>
                  </a:extLst>
                </a:hlinkClick>
              </a:rPr>
              <a:t> </a:t>
            </a:r>
            <a:r>
              <a:rPr lang="en" sz="1000" b="1">
                <a:solidFill>
                  <a:schemeClr val="dk1"/>
                </a:solidFill>
                <a:latin typeface="Lato"/>
                <a:ea typeface="Lato"/>
                <a:cs typeface="Lato"/>
                <a:sym typeface="Lato"/>
              </a:rPr>
              <a:t>| </a:t>
            </a:r>
            <a:r>
              <a:rPr lang="en" sz="1000" b="1" u="sng">
                <a:solidFill>
                  <a:schemeClr val="dk1"/>
                </a:solidFill>
                <a:latin typeface="Lato"/>
                <a:ea typeface="Lato"/>
                <a:cs typeface="Lato"/>
                <a:sym typeface="Lato"/>
                <a:hlinkClick r:id="rId11">
                  <a:extLst>
                    <a:ext uri="{A12FA001-AC4F-418D-AE19-62706E023703}">
                      <ahyp:hlinkClr xmlns:ahyp="http://schemas.microsoft.com/office/drawing/2018/hyperlinkcolor" val="tx"/>
                    </a:ext>
                  </a:extLst>
                </a:hlinkClick>
              </a:rPr>
              <a:t>VIDEVO</a:t>
            </a:r>
            <a:endParaRPr sz="600" b="1" u="sng">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2"/>
          <p:cNvSpPr txBox="1">
            <a:spLocks noGrp="1"/>
          </p:cNvSpPr>
          <p:nvPr>
            <p:ph type="title"/>
          </p:nvPr>
        </p:nvSpPr>
        <p:spPr>
          <a:xfrm>
            <a:off x="158045" y="790222"/>
            <a:ext cx="8792834" cy="3780859"/>
          </a:xfrm>
          <a:prstGeom prst="rect">
            <a:avLst/>
          </a:prstGeom>
        </p:spPr>
        <p:txBody>
          <a:bodyPr spcFirstLastPara="1" wrap="square" lIns="91425" tIns="91425" rIns="91425" bIns="91425" anchor="t" anchorCtr="0">
            <a:noAutofit/>
          </a:bodyPr>
          <a:lstStyle/>
          <a:p>
            <a:pPr lvl="0">
              <a:lnSpc>
                <a:spcPct val="107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1.Buka web </a:t>
            </a:r>
            <a:r>
              <a:rPr lang="en-US" sz="18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MongoDB Shell Download | MongoDB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Pilih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mongoDb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compass,lalu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klik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for windows 64 bit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versi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1.38.2-win-32-64 bit</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Lalu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kik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donwnload</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4.</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Setelah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terinstall,aktifkan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5" name="Title 4">
            <a:extLst>
              <a:ext uri="{FF2B5EF4-FFF2-40B4-BE49-F238E27FC236}">
                <a16:creationId xmlns:a16="http://schemas.microsoft.com/office/drawing/2014/main" id="{63320327-2515-254F-D652-D870F91F79EE}"/>
              </a:ext>
            </a:extLst>
          </p:cNvPr>
          <p:cNvSpPr>
            <a:spLocks noGrp="1"/>
          </p:cNvSpPr>
          <p:nvPr>
            <p:ph type="title" idx="2"/>
          </p:nvPr>
        </p:nvSpPr>
        <p:spPr>
          <a:xfrm>
            <a:off x="2221057" y="137797"/>
            <a:ext cx="6922943" cy="869244"/>
          </a:xfrm>
        </p:spPr>
        <p:txBody>
          <a:bodyPr/>
          <a:lstStyle/>
          <a:p>
            <a:r>
              <a:rPr lang="en-US" sz="2800" dirty="0"/>
              <a:t>INSTALL MONGO DB </a:t>
            </a:r>
            <a:endParaRPr lang="en-ID" sz="2800" dirty="0"/>
          </a:p>
        </p:txBody>
      </p:sp>
      <p:pic>
        <p:nvPicPr>
          <p:cNvPr id="6" name="Picture 5">
            <a:extLst>
              <a:ext uri="{FF2B5EF4-FFF2-40B4-BE49-F238E27FC236}">
                <a16:creationId xmlns:a16="http://schemas.microsoft.com/office/drawing/2014/main" id="{2C5022B6-F506-0F3B-1608-820034857050}"/>
              </a:ext>
            </a:extLst>
          </p:cNvPr>
          <p:cNvPicPr>
            <a:picLocks noChangeAspect="1"/>
          </p:cNvPicPr>
          <p:nvPr/>
        </p:nvPicPr>
        <p:blipFill>
          <a:blip r:embed="rId4"/>
          <a:stretch>
            <a:fillRect/>
          </a:stretch>
        </p:blipFill>
        <p:spPr>
          <a:xfrm>
            <a:off x="2466056" y="2096170"/>
            <a:ext cx="5199099" cy="29230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B13E-D030-131F-6152-E158606E04EF}"/>
              </a:ext>
            </a:extLst>
          </p:cNvPr>
          <p:cNvSpPr>
            <a:spLocks noGrp="1"/>
          </p:cNvSpPr>
          <p:nvPr>
            <p:ph type="title"/>
          </p:nvPr>
        </p:nvSpPr>
        <p:spPr>
          <a:xfrm>
            <a:off x="327378" y="936978"/>
            <a:ext cx="8816622" cy="3849511"/>
          </a:xfrm>
        </p:spPr>
        <p:txBody>
          <a:bodyPr/>
          <a:lstStyle/>
          <a:p>
            <a:pPr marL="342900" lvl="0" indent="-342900">
              <a:lnSpc>
                <a:spcPct val="107000"/>
              </a:lnSpc>
            </a:pP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1.Sebelum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menginstall</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react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harus</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install node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js</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terlebih</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dahul</a:t>
            </a:r>
            <a:b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b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2.Unduh file zip React JS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dari</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laman</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resmi</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t>
            </a:r>
            <a:br>
              <a:rPr lang="en-ID" sz="2000" kern="100" dirty="0">
                <a:latin typeface="Calibri" panose="020F0502020204030204" pitchFamily="34" charset="0"/>
                <a:ea typeface="Calibri" panose="020F0502020204030204" pitchFamily="34" charset="0"/>
                <a:cs typeface="Times New Roman" panose="02020603050405020304" pitchFamily="18" charset="0"/>
              </a:rPr>
            </a:br>
            <a:r>
              <a:rPr lang="en-ID" sz="2000" kern="100" dirty="0">
                <a:latin typeface="Calibri" panose="020F0502020204030204" pitchFamily="34" charset="0"/>
                <a:ea typeface="Calibri" panose="020F0502020204030204" pitchFamily="34" charset="0"/>
                <a:cs typeface="Times New Roman" panose="02020603050405020304" pitchFamily="18" charset="0"/>
              </a:rPr>
              <a:t>3.</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Ekstrak file zip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tersebut</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dan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buka</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terminal di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direktori</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yang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sama</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t>
            </a:r>
            <a:br>
              <a:rPr lang="en-ID" sz="2000" kern="100" dirty="0">
                <a:latin typeface="Calibri" panose="020F0502020204030204" pitchFamily="34" charset="0"/>
                <a:ea typeface="Calibri" panose="020F0502020204030204" pitchFamily="34" charset="0"/>
                <a:cs typeface="Times New Roman" panose="02020603050405020304" pitchFamily="18" charset="0"/>
              </a:rPr>
            </a:br>
            <a:r>
              <a:rPr lang="en-ID" sz="2000" kern="100" dirty="0">
                <a:latin typeface="Calibri" panose="020F0502020204030204" pitchFamily="34" charset="0"/>
                <a:ea typeface="Calibri" panose="020F0502020204030204" pitchFamily="34" charset="0"/>
                <a:cs typeface="Times New Roman" panose="02020603050405020304" pitchFamily="18" charset="0"/>
              </a:rPr>
              <a:t>4.</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Jalankan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perintah</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npm</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install”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untuk</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mendownload</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dan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memasang</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semua</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5.dependensi yang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diperlukan</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pada React JS.</a:t>
            </a:r>
            <a:br>
              <a:rPr lang="en-ID" sz="2000" kern="100" dirty="0">
                <a:latin typeface="Calibri" panose="020F0502020204030204" pitchFamily="34" charset="0"/>
                <a:ea typeface="Calibri" panose="020F0502020204030204" pitchFamily="34" charset="0"/>
                <a:cs typeface="Times New Roman" panose="02020603050405020304" pitchFamily="18" charset="0"/>
              </a:rPr>
            </a:br>
            <a:r>
              <a:rPr lang="en-ID" sz="2000" kern="100" dirty="0">
                <a:latin typeface="Calibri" panose="020F0502020204030204" pitchFamily="34" charset="0"/>
                <a:ea typeface="Calibri" panose="020F0502020204030204" pitchFamily="34" charset="0"/>
                <a:cs typeface="Times New Roman" panose="02020603050405020304" pitchFamily="18" charset="0"/>
              </a:rPr>
              <a:t>5.</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Buka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powershell</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lalu</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klik</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npx</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create-react-app react</a:t>
            </a:r>
            <a:br>
              <a:rPr lang="en-ID" sz="2000" kern="100" dirty="0">
                <a:latin typeface="Calibri" panose="020F0502020204030204" pitchFamily="34" charset="0"/>
                <a:ea typeface="Calibri" panose="020F0502020204030204" pitchFamily="34" charset="0"/>
                <a:cs typeface="Times New Roman" panose="02020603050405020304" pitchFamily="18" charset="0"/>
              </a:rPr>
            </a:br>
            <a:r>
              <a:rPr lang="en-ID" sz="2000" kern="100" dirty="0">
                <a:latin typeface="Calibri" panose="020F0502020204030204" pitchFamily="34" charset="0"/>
                <a:ea typeface="Calibri" panose="020F0502020204030204" pitchFamily="34" charset="0"/>
                <a:cs typeface="Times New Roman" panose="02020603050405020304" pitchFamily="18" charset="0"/>
              </a:rPr>
              <a:t>6.</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Tunggu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hingga</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selesai</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dan React JS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sudah</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siap</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digunakan</a:t>
            </a:r>
            <a: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t>
            </a:r>
            <a:br>
              <a:rPr lang="en-ID"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br>
            <a:r>
              <a:rPr lang="en-ID" sz="12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
        <p:nvSpPr>
          <p:cNvPr id="3" name="Title 2">
            <a:extLst>
              <a:ext uri="{FF2B5EF4-FFF2-40B4-BE49-F238E27FC236}">
                <a16:creationId xmlns:a16="http://schemas.microsoft.com/office/drawing/2014/main" id="{27A96EE3-3B17-7B67-0FA7-220280C3446F}"/>
              </a:ext>
            </a:extLst>
          </p:cNvPr>
          <p:cNvSpPr>
            <a:spLocks noGrp="1"/>
          </p:cNvSpPr>
          <p:nvPr>
            <p:ph type="title" idx="2"/>
          </p:nvPr>
        </p:nvSpPr>
        <p:spPr>
          <a:xfrm>
            <a:off x="2946400" y="0"/>
            <a:ext cx="7461957" cy="936978"/>
          </a:xfrm>
        </p:spPr>
        <p:txBody>
          <a:bodyPr/>
          <a:lstStyle/>
          <a:p>
            <a:r>
              <a:rPr lang="en-US" sz="2800" dirty="0"/>
              <a:t>INSTALL REACT</a:t>
            </a:r>
            <a:endParaRPr lang="en-ID" sz="2800" dirty="0"/>
          </a:p>
        </p:txBody>
      </p:sp>
    </p:spTree>
    <p:extLst>
      <p:ext uri="{BB962C8B-B14F-4D97-AF65-F5344CB8AC3E}">
        <p14:creationId xmlns:p14="http://schemas.microsoft.com/office/powerpoint/2010/main" val="176721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EF659F-D1C8-BE74-CE48-7E504FD23DD5}"/>
              </a:ext>
            </a:extLst>
          </p:cNvPr>
          <p:cNvSpPr>
            <a:spLocks noGrp="1"/>
          </p:cNvSpPr>
          <p:nvPr>
            <p:ph type="title" idx="2"/>
          </p:nvPr>
        </p:nvSpPr>
        <p:spPr>
          <a:xfrm>
            <a:off x="2777066" y="609600"/>
            <a:ext cx="4143023" cy="338666"/>
          </a:xfrm>
        </p:spPr>
        <p:txBody>
          <a:bodyPr/>
          <a:lstStyle/>
          <a:p>
            <a:r>
              <a:rPr lang="en-US" sz="2800" dirty="0"/>
              <a:t>INSTALL NODE JS.</a:t>
            </a:r>
            <a:endParaRPr lang="en-ID" sz="2800" dirty="0"/>
          </a:p>
        </p:txBody>
      </p:sp>
      <p:sp>
        <p:nvSpPr>
          <p:cNvPr id="5" name="Picture Placeholder 3">
            <a:extLst>
              <a:ext uri="{FF2B5EF4-FFF2-40B4-BE49-F238E27FC236}">
                <a16:creationId xmlns:a16="http://schemas.microsoft.com/office/drawing/2014/main" id="{3D4FBEA1-94E4-F84C-E10E-DE35DA4295DD}"/>
              </a:ext>
            </a:extLst>
          </p:cNvPr>
          <p:cNvSpPr>
            <a:spLocks noGrp="1"/>
          </p:cNvSpPr>
          <p:nvPr>
            <p:ph type="title"/>
          </p:nvPr>
        </p:nvSpPr>
        <p:spPr>
          <a:xfrm>
            <a:off x="169862" y="947738"/>
            <a:ext cx="8974137" cy="4195762"/>
          </a:xfrm>
        </p:spPr>
        <p:txBody>
          <a:bodyPr/>
          <a:lstStyle/>
          <a:p>
            <a:pPr marL="342900" lvl="0" indent="-342900" algn="ctr">
              <a:lnSpc>
                <a:spcPts val="1650"/>
              </a:lnSpc>
            </a:pPr>
            <a:r>
              <a:rPr lang="en-ID" sz="18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1.</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Download file installer Node.js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situs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resmi</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https://nodejs.org/en/download/ dan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saya</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versi</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v 13.12.0 </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2.</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Jalankan file installer Node.js.msi yang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didownload</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setujui</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persyaratan</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lisensi</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3.</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Tentukan folder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destinasi</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instalasi</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Node.js dan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pengaturan</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kostum</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jika</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perlu</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4.</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Tunggu proses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instalasi</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selesai</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ID" sz="18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tutup</a:t>
            </a:r>
            <a:r>
              <a:rPr lang="en-ID"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installer.</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5</a:t>
            </a:r>
            <a:r>
              <a:rPr lang="en-ID" sz="1800" kern="0" dirty="0">
                <a:solidFill>
                  <a:srgbClr val="111111"/>
                </a:solidFill>
                <a:effectLst/>
                <a:latin typeface="Times New Roman" panose="02020603050405020304" pitchFamily="18" charset="0"/>
                <a:ea typeface="Times New Roman" panose="02020603050405020304" pitchFamily="18" charset="0"/>
              </a:rPr>
              <a:t>Cek </a:t>
            </a:r>
            <a:r>
              <a:rPr lang="en-ID" sz="1800" kern="0" dirty="0" err="1">
                <a:solidFill>
                  <a:srgbClr val="111111"/>
                </a:solidFill>
                <a:effectLst/>
                <a:latin typeface="Times New Roman" panose="02020603050405020304" pitchFamily="18" charset="0"/>
                <a:ea typeface="Times New Roman" panose="02020603050405020304" pitchFamily="18" charset="0"/>
              </a:rPr>
              <a:t>instalasi</a:t>
            </a:r>
            <a:r>
              <a:rPr lang="en-ID" sz="1800" kern="0" dirty="0">
                <a:solidFill>
                  <a:srgbClr val="111111"/>
                </a:solidFill>
                <a:effectLst/>
                <a:latin typeface="Times New Roman" panose="02020603050405020304" pitchFamily="18" charset="0"/>
                <a:ea typeface="Times New Roman" panose="02020603050405020304" pitchFamily="18" charset="0"/>
              </a:rPr>
              <a:t> Node.js </a:t>
            </a:r>
            <a:r>
              <a:rPr lang="en-ID" sz="1800" kern="0" dirty="0" err="1">
                <a:solidFill>
                  <a:srgbClr val="111111"/>
                </a:solidFill>
                <a:effectLst/>
                <a:latin typeface="Times New Roman" panose="02020603050405020304" pitchFamily="18" charset="0"/>
                <a:ea typeface="Times New Roman" panose="02020603050405020304" pitchFamily="18" charset="0"/>
              </a:rPr>
              <a:t>dengan</a:t>
            </a:r>
            <a:r>
              <a:rPr lang="en-ID" sz="1800" kern="0" dirty="0">
                <a:solidFill>
                  <a:srgbClr val="111111"/>
                </a:solidFill>
                <a:effectLst/>
                <a:latin typeface="Times New Roman" panose="02020603050405020304" pitchFamily="18" charset="0"/>
                <a:ea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rPr>
              <a:t>membuka</a:t>
            </a:r>
            <a:r>
              <a:rPr lang="en-ID" sz="1800" kern="0" dirty="0">
                <a:solidFill>
                  <a:srgbClr val="111111"/>
                </a:solidFill>
                <a:effectLst/>
                <a:latin typeface="Times New Roman" panose="02020603050405020304" pitchFamily="18" charset="0"/>
                <a:ea typeface="Times New Roman" panose="02020603050405020304" pitchFamily="18" charset="0"/>
              </a:rPr>
              <a:t> command prompt dan </a:t>
            </a:r>
            <a:r>
              <a:rPr lang="en-ID" sz="1800" kern="0" dirty="0" err="1">
                <a:solidFill>
                  <a:srgbClr val="111111"/>
                </a:solidFill>
                <a:effectLst/>
                <a:latin typeface="Times New Roman" panose="02020603050405020304" pitchFamily="18" charset="0"/>
                <a:ea typeface="Times New Roman" panose="02020603050405020304" pitchFamily="18" charset="0"/>
              </a:rPr>
              <a:t>mengetikkan</a:t>
            </a:r>
            <a:r>
              <a:rPr lang="en-ID" sz="1800" kern="0" dirty="0">
                <a:solidFill>
                  <a:srgbClr val="111111"/>
                </a:solidFill>
                <a:effectLst/>
                <a:latin typeface="Times New Roman" panose="02020603050405020304" pitchFamily="18" charset="0"/>
                <a:ea typeface="Times New Roman" panose="02020603050405020304" pitchFamily="18" charset="0"/>
              </a:rPr>
              <a:t> node -v. Jika </a:t>
            </a:r>
            <a:r>
              <a:rPr lang="en-ID" sz="1800" kern="0" dirty="0" err="1">
                <a:solidFill>
                  <a:srgbClr val="111111"/>
                </a:solidFill>
                <a:effectLst/>
                <a:latin typeface="Times New Roman" panose="02020603050405020304" pitchFamily="18" charset="0"/>
                <a:ea typeface="Times New Roman" panose="02020603050405020304" pitchFamily="18" charset="0"/>
              </a:rPr>
              <a:t>berhasil</a:t>
            </a:r>
            <a:r>
              <a:rPr lang="en-ID" sz="1800" kern="0" dirty="0">
                <a:solidFill>
                  <a:srgbClr val="111111"/>
                </a:solidFill>
                <a:effectLst/>
                <a:latin typeface="Times New Roman" panose="02020603050405020304" pitchFamily="18" charset="0"/>
                <a:ea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rPr>
              <a:t>anda</a:t>
            </a:r>
            <a:r>
              <a:rPr lang="en-ID" sz="1800" kern="0" dirty="0">
                <a:solidFill>
                  <a:srgbClr val="111111"/>
                </a:solidFill>
                <a:effectLst/>
                <a:latin typeface="Times New Roman" panose="02020603050405020304" pitchFamily="18" charset="0"/>
                <a:ea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rPr>
              <a:t>akan</a:t>
            </a:r>
            <a:r>
              <a:rPr lang="en-ID" sz="1800" kern="0" dirty="0">
                <a:solidFill>
                  <a:srgbClr val="111111"/>
                </a:solidFill>
                <a:effectLst/>
                <a:latin typeface="Times New Roman" panose="02020603050405020304" pitchFamily="18" charset="0"/>
                <a:ea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rPr>
              <a:t>melihat</a:t>
            </a:r>
            <a:r>
              <a:rPr lang="en-ID" sz="1800" kern="0" dirty="0">
                <a:solidFill>
                  <a:srgbClr val="111111"/>
                </a:solidFill>
                <a:effectLst/>
                <a:latin typeface="Times New Roman" panose="02020603050405020304" pitchFamily="18" charset="0"/>
                <a:ea typeface="Times New Roman" panose="02020603050405020304" pitchFamily="18" charset="0"/>
              </a:rPr>
              <a:t> </a:t>
            </a:r>
            <a:r>
              <a:rPr lang="en-ID" sz="1800" kern="0" dirty="0" err="1">
                <a:solidFill>
                  <a:srgbClr val="111111"/>
                </a:solidFill>
                <a:effectLst/>
                <a:latin typeface="Times New Roman" panose="02020603050405020304" pitchFamily="18" charset="0"/>
                <a:ea typeface="Times New Roman" panose="02020603050405020304" pitchFamily="18" charset="0"/>
              </a:rPr>
              <a:t>versi</a:t>
            </a:r>
            <a:r>
              <a:rPr lang="en-ID" sz="1800" kern="0" dirty="0">
                <a:solidFill>
                  <a:srgbClr val="111111"/>
                </a:solidFill>
                <a:effectLst/>
                <a:latin typeface="Times New Roman" panose="02020603050405020304" pitchFamily="18" charset="0"/>
                <a:ea typeface="Times New Roman" panose="02020603050405020304" pitchFamily="18" charset="0"/>
              </a:rPr>
              <a:t> Node.js yang </a:t>
            </a:r>
            <a:r>
              <a:rPr lang="en-ID" sz="1800" kern="0" dirty="0" err="1">
                <a:solidFill>
                  <a:srgbClr val="111111"/>
                </a:solidFill>
                <a:effectLst/>
                <a:latin typeface="Times New Roman" panose="02020603050405020304" pitchFamily="18" charset="0"/>
                <a:ea typeface="Times New Roman" panose="02020603050405020304" pitchFamily="18" charset="0"/>
              </a:rPr>
              <a:t>terinstal</a:t>
            </a:r>
            <a:r>
              <a:rPr lang="en-ID" sz="1800" kern="0" dirty="0">
                <a:solidFill>
                  <a:srgbClr val="111111"/>
                </a:solidFill>
                <a:effectLst/>
                <a:latin typeface="Times New Roman" panose="02020603050405020304" pitchFamily="18" charset="0"/>
                <a:ea typeface="Times New Roman" panose="02020603050405020304" pitchFamily="18" charset="0"/>
              </a:rPr>
              <a:t>.</a:t>
            </a:r>
            <a:endParaRPr lang="en-ID" dirty="0"/>
          </a:p>
        </p:txBody>
      </p:sp>
      <p:pic>
        <p:nvPicPr>
          <p:cNvPr id="6" name="Picture 5">
            <a:extLst>
              <a:ext uri="{FF2B5EF4-FFF2-40B4-BE49-F238E27FC236}">
                <a16:creationId xmlns:a16="http://schemas.microsoft.com/office/drawing/2014/main" id="{2A1A5D9D-BEE9-DD58-3C85-D2278762F5C7}"/>
              </a:ext>
            </a:extLst>
          </p:cNvPr>
          <p:cNvPicPr>
            <a:picLocks noChangeAspect="1"/>
          </p:cNvPicPr>
          <p:nvPr/>
        </p:nvPicPr>
        <p:blipFill rotWithShape="1">
          <a:blip r:embed="rId2"/>
          <a:srcRect l="1" t="1796" r="40136" b="77121"/>
          <a:stretch/>
        </p:blipFill>
        <p:spPr>
          <a:xfrm>
            <a:off x="169862" y="2873303"/>
            <a:ext cx="8974137" cy="1777719"/>
          </a:xfrm>
          <a:prstGeom prst="rect">
            <a:avLst/>
          </a:prstGeom>
        </p:spPr>
      </p:pic>
    </p:spTree>
    <p:extLst>
      <p:ext uri="{BB962C8B-B14F-4D97-AF65-F5344CB8AC3E}">
        <p14:creationId xmlns:p14="http://schemas.microsoft.com/office/powerpoint/2010/main" val="46506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970BB1FB-D28C-FC8C-56B0-D73A63806F5B}"/>
              </a:ext>
            </a:extLst>
          </p:cNvPr>
          <p:cNvSpPr>
            <a:spLocks noGrp="1"/>
          </p:cNvSpPr>
          <p:nvPr>
            <p:ph type="title"/>
          </p:nvPr>
        </p:nvSpPr>
        <p:spPr>
          <a:xfrm>
            <a:off x="134938" y="519113"/>
            <a:ext cx="8863012" cy="4154487"/>
          </a:xfrm>
        </p:spPr>
        <p:txBody>
          <a:bodyPr/>
          <a:lstStyle/>
          <a:p>
            <a:pPr algn="ctr"/>
            <a:r>
              <a:rPr lang="en-US" sz="2000" dirty="0"/>
              <a:t>FILE DARI PROJECT INI DI UPLOAD KE GIT HUB</a:t>
            </a:r>
            <a:br>
              <a:rPr lang="en-US" sz="2000" dirty="0"/>
            </a:br>
            <a:endParaRPr lang="en-ID" sz="2000" dirty="0"/>
          </a:p>
        </p:txBody>
      </p:sp>
      <p:pic>
        <p:nvPicPr>
          <p:cNvPr id="9" name="Picture 8">
            <a:extLst>
              <a:ext uri="{FF2B5EF4-FFF2-40B4-BE49-F238E27FC236}">
                <a16:creationId xmlns:a16="http://schemas.microsoft.com/office/drawing/2014/main" id="{86A9819A-DBB3-434D-28E6-7B726AE5228A}"/>
              </a:ext>
            </a:extLst>
          </p:cNvPr>
          <p:cNvPicPr>
            <a:picLocks noChangeAspect="1"/>
          </p:cNvPicPr>
          <p:nvPr/>
        </p:nvPicPr>
        <p:blipFill>
          <a:blip r:embed="rId2"/>
          <a:stretch>
            <a:fillRect/>
          </a:stretch>
        </p:blipFill>
        <p:spPr>
          <a:xfrm>
            <a:off x="1027289" y="958082"/>
            <a:ext cx="6920089" cy="3890651"/>
          </a:xfrm>
          <a:prstGeom prst="rect">
            <a:avLst/>
          </a:prstGeom>
        </p:spPr>
      </p:pic>
    </p:spTree>
    <p:extLst>
      <p:ext uri="{BB962C8B-B14F-4D97-AF65-F5344CB8AC3E}">
        <p14:creationId xmlns:p14="http://schemas.microsoft.com/office/powerpoint/2010/main" val="417373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D0C8-31D5-DDBF-EC1A-A1F47B0D047D}"/>
              </a:ext>
            </a:extLst>
          </p:cNvPr>
          <p:cNvSpPr>
            <a:spLocks noGrp="1"/>
          </p:cNvSpPr>
          <p:nvPr>
            <p:ph type="title"/>
          </p:nvPr>
        </p:nvSpPr>
        <p:spPr>
          <a:xfrm>
            <a:off x="1501422" y="392994"/>
            <a:ext cx="8918223" cy="4357511"/>
          </a:xfrm>
        </p:spPr>
        <p:txBody>
          <a:bodyPr/>
          <a:lstStyle/>
          <a:p>
            <a:r>
              <a:rPr lang="en-US" sz="2000" dirty="0"/>
              <a:t>TAMPILAN LUAR WEB YANG DIBUAT</a:t>
            </a:r>
            <a:br>
              <a:rPr lang="en-US" sz="2000" dirty="0"/>
            </a:br>
            <a:endParaRPr lang="en-ID" sz="2000" dirty="0"/>
          </a:p>
        </p:txBody>
      </p:sp>
      <p:pic>
        <p:nvPicPr>
          <p:cNvPr id="6" name="Picture 5">
            <a:extLst>
              <a:ext uri="{FF2B5EF4-FFF2-40B4-BE49-F238E27FC236}">
                <a16:creationId xmlns:a16="http://schemas.microsoft.com/office/drawing/2014/main" id="{4F260246-5629-F7BD-169F-15932220AD59}"/>
              </a:ext>
            </a:extLst>
          </p:cNvPr>
          <p:cNvPicPr>
            <a:picLocks noChangeAspect="1"/>
          </p:cNvPicPr>
          <p:nvPr/>
        </p:nvPicPr>
        <p:blipFill>
          <a:blip r:embed="rId2"/>
          <a:stretch>
            <a:fillRect/>
          </a:stretch>
        </p:blipFill>
        <p:spPr>
          <a:xfrm>
            <a:off x="914400" y="850086"/>
            <a:ext cx="7315200" cy="4112792"/>
          </a:xfrm>
          <a:prstGeom prst="rect">
            <a:avLst/>
          </a:prstGeom>
        </p:spPr>
      </p:pic>
    </p:spTree>
    <p:extLst>
      <p:ext uri="{BB962C8B-B14F-4D97-AF65-F5344CB8AC3E}">
        <p14:creationId xmlns:p14="http://schemas.microsoft.com/office/powerpoint/2010/main" val="31469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46E1-AEDE-36E0-7C1E-342FC780AC7E}"/>
              </a:ext>
            </a:extLst>
          </p:cNvPr>
          <p:cNvSpPr>
            <a:spLocks noGrp="1"/>
          </p:cNvSpPr>
          <p:nvPr>
            <p:ph type="title"/>
          </p:nvPr>
        </p:nvSpPr>
        <p:spPr>
          <a:xfrm>
            <a:off x="383822" y="338667"/>
            <a:ext cx="8658578" cy="3905955"/>
          </a:xfrm>
        </p:spPr>
        <p:txBody>
          <a:bodyPr/>
          <a:lstStyle/>
          <a:p>
            <a:pPr algn="ctr"/>
            <a:r>
              <a:rPr lang="en-US" sz="2000" dirty="0"/>
              <a:t>PROSES LOGIN AKUN</a:t>
            </a:r>
            <a:br>
              <a:rPr lang="en-US" sz="2000" dirty="0"/>
            </a:br>
            <a:endParaRPr lang="en-ID" sz="2000" dirty="0"/>
          </a:p>
        </p:txBody>
      </p:sp>
      <p:pic>
        <p:nvPicPr>
          <p:cNvPr id="6" name="Picture 5">
            <a:extLst>
              <a:ext uri="{FF2B5EF4-FFF2-40B4-BE49-F238E27FC236}">
                <a16:creationId xmlns:a16="http://schemas.microsoft.com/office/drawing/2014/main" id="{BFB97F4A-4380-9787-A4E0-BF075AFD9700}"/>
              </a:ext>
            </a:extLst>
          </p:cNvPr>
          <p:cNvPicPr>
            <a:picLocks noChangeAspect="1"/>
          </p:cNvPicPr>
          <p:nvPr/>
        </p:nvPicPr>
        <p:blipFill>
          <a:blip r:embed="rId2"/>
          <a:stretch>
            <a:fillRect/>
          </a:stretch>
        </p:blipFill>
        <p:spPr>
          <a:xfrm>
            <a:off x="948266" y="721943"/>
            <a:ext cx="7721600" cy="4341280"/>
          </a:xfrm>
          <a:prstGeom prst="rect">
            <a:avLst/>
          </a:prstGeom>
        </p:spPr>
      </p:pic>
    </p:spTree>
    <p:extLst>
      <p:ext uri="{BB962C8B-B14F-4D97-AF65-F5344CB8AC3E}">
        <p14:creationId xmlns:p14="http://schemas.microsoft.com/office/powerpoint/2010/main" val="28607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AD02-AC55-A026-9CFC-3E07158893D1}"/>
              </a:ext>
            </a:extLst>
          </p:cNvPr>
          <p:cNvSpPr>
            <a:spLocks noGrp="1"/>
          </p:cNvSpPr>
          <p:nvPr>
            <p:ph type="title"/>
          </p:nvPr>
        </p:nvSpPr>
        <p:spPr>
          <a:xfrm>
            <a:off x="135467" y="598311"/>
            <a:ext cx="8850489" cy="4064000"/>
          </a:xfrm>
        </p:spPr>
        <p:txBody>
          <a:bodyPr/>
          <a:lstStyle/>
          <a:p>
            <a:r>
              <a:rPr lang="en-US" dirty="0" err="1"/>
              <a:t>Tampilan</a:t>
            </a:r>
            <a:r>
              <a:rPr lang="en-US" dirty="0"/>
              <a:t> </a:t>
            </a:r>
            <a:r>
              <a:rPr lang="en-US" dirty="0" err="1"/>
              <a:t>beranda</a:t>
            </a:r>
            <a:r>
              <a:rPr lang="en-US" dirty="0"/>
              <a:t> </a:t>
            </a:r>
            <a:endParaRPr lang="en-ID" dirty="0"/>
          </a:p>
        </p:txBody>
      </p:sp>
      <p:pic>
        <p:nvPicPr>
          <p:cNvPr id="6" name="Picture 5">
            <a:extLst>
              <a:ext uri="{FF2B5EF4-FFF2-40B4-BE49-F238E27FC236}">
                <a16:creationId xmlns:a16="http://schemas.microsoft.com/office/drawing/2014/main" id="{A444CF47-87EB-C0ED-3F6E-369FB074F023}"/>
              </a:ext>
            </a:extLst>
          </p:cNvPr>
          <p:cNvPicPr>
            <a:picLocks noChangeAspect="1"/>
          </p:cNvPicPr>
          <p:nvPr/>
        </p:nvPicPr>
        <p:blipFill rotWithShape="1">
          <a:blip r:embed="rId2"/>
          <a:srcRect l="10864" t="9335" r="86790" b="82019"/>
          <a:stretch/>
        </p:blipFill>
        <p:spPr>
          <a:xfrm>
            <a:off x="5429955" y="123324"/>
            <a:ext cx="824089" cy="1707816"/>
          </a:xfrm>
          <a:prstGeom prst="rect">
            <a:avLst/>
          </a:prstGeom>
        </p:spPr>
      </p:pic>
      <p:pic>
        <p:nvPicPr>
          <p:cNvPr id="8" name="Picture 7">
            <a:extLst>
              <a:ext uri="{FF2B5EF4-FFF2-40B4-BE49-F238E27FC236}">
                <a16:creationId xmlns:a16="http://schemas.microsoft.com/office/drawing/2014/main" id="{5009D58C-2CAB-98F1-DF24-AF6564688DEC}"/>
              </a:ext>
            </a:extLst>
          </p:cNvPr>
          <p:cNvPicPr>
            <a:picLocks noChangeAspect="1"/>
          </p:cNvPicPr>
          <p:nvPr/>
        </p:nvPicPr>
        <p:blipFill>
          <a:blip r:embed="rId2"/>
          <a:stretch>
            <a:fillRect/>
          </a:stretch>
        </p:blipFill>
        <p:spPr>
          <a:xfrm>
            <a:off x="1456266" y="1270067"/>
            <a:ext cx="6525798" cy="3668970"/>
          </a:xfrm>
          <a:prstGeom prst="rect">
            <a:avLst/>
          </a:prstGeom>
        </p:spPr>
      </p:pic>
    </p:spTree>
    <p:extLst>
      <p:ext uri="{BB962C8B-B14F-4D97-AF65-F5344CB8AC3E}">
        <p14:creationId xmlns:p14="http://schemas.microsoft.com/office/powerpoint/2010/main" val="3802515642"/>
      </p:ext>
    </p:extLst>
  </p:cSld>
  <p:clrMapOvr>
    <a:masterClrMapping/>
  </p:clrMapOvr>
</p:sld>
</file>

<file path=ppt/theme/theme1.xml><?xml version="1.0" encoding="utf-8"?>
<a:theme xmlns:a="http://schemas.openxmlformats.org/drawingml/2006/main" name="Digestive System Healthcare Center by Slidesgo">
  <a:themeElements>
    <a:clrScheme name="Simple Light">
      <a:dk1>
        <a:srgbClr val="54545F"/>
      </a:dk1>
      <a:lt1>
        <a:srgbClr val="F8F9FA"/>
      </a:lt1>
      <a:dk2>
        <a:srgbClr val="757074"/>
      </a:dk2>
      <a:lt2>
        <a:srgbClr val="BEB8BC"/>
      </a:lt2>
      <a:accent1>
        <a:srgbClr val="D6C9C0"/>
      </a:accent1>
      <a:accent2>
        <a:srgbClr val="E3B8AF"/>
      </a:accent2>
      <a:accent3>
        <a:srgbClr val="EEE4DA"/>
      </a:accent3>
      <a:accent4>
        <a:srgbClr val="C78C80"/>
      </a:accent4>
      <a:accent5>
        <a:srgbClr val="FFFFFF"/>
      </a:accent5>
      <a:accent6>
        <a:srgbClr val="FFFFFF"/>
      </a:accent6>
      <a:hlink>
        <a:srgbClr val="5454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398</Words>
  <Application>Microsoft Office PowerPoint</Application>
  <PresentationFormat>On-screen Show (16:9)</PresentationFormat>
  <Paragraphs>23</Paragraphs>
  <Slides>14</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Montserrat</vt:lpstr>
      <vt:lpstr>Merriweather</vt:lpstr>
      <vt:lpstr>Lato</vt:lpstr>
      <vt:lpstr>Proxima Nova Semibold</vt:lpstr>
      <vt:lpstr>Bebas Neue</vt:lpstr>
      <vt:lpstr>Times New Roman</vt:lpstr>
      <vt:lpstr>Proxima Nova</vt:lpstr>
      <vt:lpstr>Arial</vt:lpstr>
      <vt:lpstr>Calibri</vt:lpstr>
      <vt:lpstr>Digestive System Healthcare Center by Slidesgo</vt:lpstr>
      <vt:lpstr>Slidesgo Final Pages</vt:lpstr>
      <vt:lpstr>MERN SOCIAL MEDIA (chapter-5)</vt:lpstr>
      <vt:lpstr>Apa itu MERN ?</vt:lpstr>
      <vt:lpstr>1.Buka web MongoDB Shell Download | MongoDB.  2.Pilih mongoDb compass,lalu klik for windows 64 bit versi 1.38.2-win-32-64 bit 3.Lalu kik donwnload 4.Setelah terinstall,aktifkan aplikasi   </vt:lpstr>
      <vt:lpstr>     1.Sebelum menginstall react harus install node js terlebih dahul 2.Unduh file zip React JS dari laman resmi. 3.Ekstrak file zip tersebut dan buka terminal di direktori yang sama. 4.Jalankan perintah “npm install” untuk mendownload dan memasang semua 5.dependensi yang diperlukan pada React JS. 5.Buka powershell lalu klik npx create-react-app react 6.Tunggu hingga selesai, dan React JS sudah siap digunakan.     </vt:lpstr>
      <vt:lpstr>INSTALL NODE JS.</vt:lpstr>
      <vt:lpstr>FILE DARI PROJECT INI DI UPLOAD KE GIT HUB </vt:lpstr>
      <vt:lpstr>TAMPILAN LUAR WEB YANG DIBUAT </vt:lpstr>
      <vt:lpstr>PROSES LOGIN AKUN </vt:lpstr>
      <vt:lpstr>Tampilan beranda </vt:lpstr>
      <vt:lpstr>Tampilan “profile saya” </vt:lpstr>
      <vt:lpstr>Terdapat fitur mengikuti,pengikut,dan postingan yang dapat digunakan untuk mengupload foto atau pun kata kata.fitur pengikut dan mengikuti untuk menambah pertemanan media sosial</vt:lpstr>
      <vt:lpstr>Mengupload foto dan berkomentar </vt:lpstr>
      <vt:lpstr>Dapat mengganti profile atau data profile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MERN SOCIAL MEDIA (chapter-5)</dc:title>
  <dc:creator>LENOVO X260</dc:creator>
  <cp:lastModifiedBy>CENI KIRANI VALENSYAH</cp:lastModifiedBy>
  <cp:revision>2</cp:revision>
  <dcterms:modified xsi:type="dcterms:W3CDTF">2023-07-12T13:34:34Z</dcterms:modified>
</cp:coreProperties>
</file>