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By</a:t>
            </a:r>
          </a:p>
          <a:p>
            <a:r>
              <a:rPr lang="en-US" sz="1800" dirty="0" err="1" smtClean="0"/>
              <a:t>Cenius</a:t>
            </a:r>
            <a:r>
              <a:rPr lang="en-US" sz="1800" dirty="0" smtClean="0"/>
              <a:t> </a:t>
            </a:r>
            <a:r>
              <a:rPr lang="en-US" sz="1800" dirty="0" err="1" smtClean="0"/>
              <a:t>Sanjaya</a:t>
            </a:r>
            <a:r>
              <a:rPr lang="en-US" sz="1800" dirty="0" smtClean="0"/>
              <a:t> (26414040)</a:t>
            </a:r>
          </a:p>
          <a:p>
            <a:r>
              <a:rPr lang="en-US" sz="1800" dirty="0" smtClean="0"/>
              <a:t>Nathanael </a:t>
            </a:r>
            <a:r>
              <a:rPr lang="en-US" sz="1800" dirty="0" err="1" smtClean="0"/>
              <a:t>Adi</a:t>
            </a:r>
            <a:r>
              <a:rPr lang="en-US" sz="1800" dirty="0" smtClean="0"/>
              <a:t> (26414104)</a:t>
            </a:r>
            <a:endParaRPr lang="en-US" sz="1800" dirty="0" smtClean="0"/>
          </a:p>
          <a:p>
            <a:r>
              <a:rPr lang="en-US" sz="1800" dirty="0" err="1" smtClean="0"/>
              <a:t>Darmawan</a:t>
            </a:r>
            <a:r>
              <a:rPr lang="en-US" sz="1800" dirty="0" smtClean="0"/>
              <a:t> </a:t>
            </a:r>
            <a:r>
              <a:rPr lang="en-US" sz="1800" dirty="0" smtClean="0"/>
              <a:t>H.P (26414143)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85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</a:t>
            </a:r>
            <a:r>
              <a:rPr lang="en-US" dirty="0" err="1" smtClean="0"/>
              <a:t>bisa</a:t>
            </a:r>
            <a:r>
              <a:rPr lang="en-US" dirty="0" smtClean="0"/>
              <a:t> Online / Offline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Panel Admin – Insert Update Delete </a:t>
            </a:r>
            <a:r>
              <a:rPr lang="en-US" dirty="0" err="1" smtClean="0"/>
              <a:t>Soal</a:t>
            </a:r>
            <a:endParaRPr lang="en-US" dirty="0" smtClean="0"/>
          </a:p>
          <a:p>
            <a:r>
              <a:rPr lang="en-US" dirty="0" smtClean="0"/>
              <a:t>Your Profile</a:t>
            </a:r>
          </a:p>
          <a:p>
            <a:r>
              <a:rPr lang="en-US" dirty="0" smtClean="0"/>
              <a:t>Edit Profile</a:t>
            </a:r>
          </a:p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Search Player </a:t>
            </a:r>
            <a:r>
              <a:rPr lang="en-US" dirty="0" err="1" smtClean="0"/>
              <a:t>berdasarkan</a:t>
            </a:r>
            <a:r>
              <a:rPr lang="en-US" dirty="0" smtClean="0"/>
              <a:t> username</a:t>
            </a:r>
          </a:p>
          <a:p>
            <a:r>
              <a:rPr lang="en-US" dirty="0" err="1" smtClean="0"/>
              <a:t>Playgame</a:t>
            </a:r>
            <a:r>
              <a:rPr lang="en-US" dirty="0" smtClean="0"/>
              <a:t> Quiz GLOBAL (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admin)</a:t>
            </a:r>
          </a:p>
          <a:p>
            <a:r>
              <a:rPr lang="en-US" dirty="0" err="1" smtClean="0"/>
              <a:t>Playgame</a:t>
            </a:r>
            <a:r>
              <a:rPr lang="en-US" dirty="0" smtClean="0"/>
              <a:t> Quiz Customize (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 Update Delete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92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 smtClean="0"/>
              <a:t>SQLite3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895600"/>
            <a:ext cx="502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74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75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Quiz</vt:lpstr>
      <vt:lpstr>Fitur</vt:lpstr>
      <vt:lpstr>Bahasa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Cenius Sanjaya</dc:creator>
  <cp:lastModifiedBy>ceniusanjaya</cp:lastModifiedBy>
  <cp:revision>19</cp:revision>
  <dcterms:created xsi:type="dcterms:W3CDTF">2006-08-16T00:00:00Z</dcterms:created>
  <dcterms:modified xsi:type="dcterms:W3CDTF">2016-11-30T16:59:19Z</dcterms:modified>
</cp:coreProperties>
</file>