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0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8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用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8645" y="929005"/>
            <a:ext cx="491490" cy="4914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66365" y="1743710"/>
            <a:ext cx="1411605" cy="15405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4490" y="1857375"/>
            <a:ext cx="92075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前端服务</a:t>
            </a:r>
            <a:endParaRPr lang="zh-CN" altLang="en-US" sz="1200"/>
          </a:p>
          <a:p>
            <a:pPr algn="ctr"/>
            <a:r>
              <a:rPr lang="en-US" altLang="zh-CN" sz="1200"/>
              <a:t>html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4962525" y="2317750"/>
            <a:ext cx="111125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网关服务</a:t>
            </a:r>
            <a:endParaRPr lang="zh-CN" altLang="en-US" sz="1200"/>
          </a:p>
          <a:p>
            <a:pPr algn="ctr"/>
            <a:r>
              <a:rPr lang="en-US" altLang="zh-CN" sz="1200"/>
              <a:t>Nginx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4196080" y="2233930"/>
            <a:ext cx="700405" cy="219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17715" y="2312035"/>
            <a:ext cx="178117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后端服务</a:t>
            </a:r>
            <a:endParaRPr lang="zh-CN" altLang="en-US" sz="1200"/>
          </a:p>
          <a:p>
            <a:pPr algn="ctr"/>
            <a:r>
              <a:rPr lang="en-US" altLang="zh-CN" sz="1200"/>
              <a:t>Spring Boot+Mybatis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6139815" y="2054860"/>
            <a:ext cx="941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反向代理</a:t>
            </a:r>
            <a:endParaRPr lang="zh-CN" altLang="en-US" sz="1000"/>
          </a:p>
          <a:p>
            <a:pPr algn="ctr"/>
            <a:r>
              <a:rPr lang="zh-CN" altLang="en-US" sz="1000"/>
              <a:t>负载均衡</a:t>
            </a:r>
            <a:endParaRPr lang="zh-CN" altLang="en-US" sz="100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091940" y="2536825"/>
            <a:ext cx="864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41140" y="2638425"/>
            <a:ext cx="1012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webSocket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073775" y="2536825"/>
            <a:ext cx="1044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139815" y="2633345"/>
            <a:ext cx="941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异步通信</a:t>
            </a:r>
            <a:endParaRPr lang="zh-CN" altLang="en-US" sz="1000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3023235" y="2312035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3013075" y="2679065"/>
            <a:ext cx="73800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3739515" y="2317115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889250" y="2684145"/>
            <a:ext cx="1107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页面传值：</a:t>
            </a:r>
            <a:r>
              <a:rPr lang="en-US" altLang="zh-CN" sz="1000"/>
              <a:t>cookie</a:t>
            </a:r>
            <a:r>
              <a:rPr lang="zh-CN" altLang="en-US" sz="1000"/>
              <a:t>、</a:t>
            </a:r>
            <a:r>
              <a:rPr lang="en-US" altLang="zh-CN" sz="1000"/>
              <a:t>url</a:t>
            </a:r>
            <a:r>
              <a:rPr lang="zh-CN" altLang="en-US" sz="1000"/>
              <a:t>、</a:t>
            </a:r>
            <a:endParaRPr lang="en-US" altLang="zh-CN" sz="1000"/>
          </a:p>
          <a:p>
            <a:pPr algn="l"/>
            <a:r>
              <a:rPr lang="en-US" altLang="zh-CN" sz="1000"/>
              <a:t>localStorage</a:t>
            </a:r>
            <a:endParaRPr lang="en-US" altLang="zh-CN" sz="1000"/>
          </a:p>
        </p:txBody>
      </p:sp>
      <p:cxnSp>
        <p:nvCxnSpPr>
          <p:cNvPr id="25" name="直接连接符 24"/>
          <p:cNvCxnSpPr/>
          <p:nvPr>
            <p:custDataLst>
              <p:tags r:id="rId2"/>
            </p:custDataLst>
          </p:nvPr>
        </p:nvCxnSpPr>
        <p:spPr>
          <a:xfrm>
            <a:off x="4029710" y="3848735"/>
            <a:ext cx="406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398645" y="3851275"/>
            <a:ext cx="427990" cy="1170305"/>
            <a:chOff x="6180" y="6062"/>
            <a:chExt cx="674" cy="1843"/>
          </a:xfrm>
        </p:grpSpPr>
        <p:sp>
          <p:nvSpPr>
            <p:cNvPr id="3" name="文本框 2"/>
            <p:cNvSpPr txBox="1"/>
            <p:nvPr>
              <p:custDataLst>
                <p:tags r:id="rId3"/>
              </p:custDataLst>
            </p:nvPr>
          </p:nvSpPr>
          <p:spPr>
            <a:xfrm>
              <a:off x="6180" y="6527"/>
              <a:ext cx="674" cy="13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zh-CN" altLang="en-US" sz="1200"/>
                <a:t>登录</a:t>
              </a:r>
              <a:endParaRPr lang="zh-CN" altLang="en-US" sz="1200"/>
            </a:p>
          </p:txBody>
        </p:sp>
        <p:cxnSp>
          <p:nvCxnSpPr>
            <p:cNvPr id="27" name="直接箭头连接符 26"/>
            <p:cNvCxnSpPr/>
            <p:nvPr>
              <p:custDataLst>
                <p:tags r:id="rId4"/>
              </p:custDataLst>
            </p:nvPr>
          </p:nvCxnSpPr>
          <p:spPr>
            <a:xfrm flipH="1">
              <a:off x="6503" y="6062"/>
              <a:ext cx="7" cy="4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979035" y="3846195"/>
            <a:ext cx="427990" cy="1165860"/>
            <a:chOff x="6938" y="6069"/>
            <a:chExt cx="674" cy="1836"/>
          </a:xfrm>
        </p:grpSpPr>
        <p:sp>
          <p:nvSpPr>
            <p:cNvPr id="4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6938" y="6527"/>
              <a:ext cx="674" cy="13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zh-CN" altLang="en-US" sz="1200"/>
                <a:t>轮播图</a:t>
              </a:r>
              <a:endParaRPr lang="zh-CN" altLang="en-US" sz="1200"/>
            </a:p>
          </p:txBody>
        </p:sp>
        <p:cxnSp>
          <p:nvCxnSpPr>
            <p:cNvPr id="28" name="直接箭头连接符 27"/>
            <p:cNvCxnSpPr/>
            <p:nvPr>
              <p:custDataLst>
                <p:tags r:id="rId6"/>
              </p:custDataLst>
            </p:nvPr>
          </p:nvCxnSpPr>
          <p:spPr>
            <a:xfrm flipH="1">
              <a:off x="7263" y="6069"/>
              <a:ext cx="7" cy="4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559425" y="3851275"/>
            <a:ext cx="427990" cy="1174115"/>
            <a:chOff x="8454" y="6053"/>
            <a:chExt cx="674" cy="1849"/>
          </a:xfrm>
        </p:grpSpPr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8454" y="6524"/>
              <a:ext cx="674" cy="13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zh-CN" altLang="en-US" sz="1200"/>
                <a:t>商品浏览</a:t>
              </a:r>
              <a:endParaRPr lang="zh-CN" altLang="en-US" sz="1200"/>
            </a:p>
          </p:txBody>
        </p:sp>
        <p:cxnSp>
          <p:nvCxnSpPr>
            <p:cNvPr id="30" name="直接箭头连接符 29"/>
            <p:cNvCxnSpPr/>
            <p:nvPr>
              <p:custDataLst>
                <p:tags r:id="rId8"/>
              </p:custDataLst>
            </p:nvPr>
          </p:nvCxnSpPr>
          <p:spPr>
            <a:xfrm flipH="1">
              <a:off x="8755" y="6053"/>
              <a:ext cx="7" cy="4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6139815" y="3851275"/>
            <a:ext cx="427990" cy="1174115"/>
            <a:chOff x="9970" y="6053"/>
            <a:chExt cx="674" cy="1849"/>
          </a:xfrm>
        </p:grpSpPr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9970" y="6524"/>
              <a:ext cx="674" cy="13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zh-CN" altLang="en-US" sz="1200"/>
                <a:t>商品搜索</a:t>
              </a:r>
              <a:endParaRPr lang="zh-CN" altLang="en-US" sz="1200"/>
            </a:p>
          </p:txBody>
        </p:sp>
        <p:cxnSp>
          <p:nvCxnSpPr>
            <p:cNvPr id="32" name="直接箭头连接符 31"/>
            <p:cNvCxnSpPr/>
            <p:nvPr>
              <p:custDataLst>
                <p:tags r:id="rId10"/>
              </p:custDataLst>
            </p:nvPr>
          </p:nvCxnSpPr>
          <p:spPr>
            <a:xfrm flipH="1">
              <a:off x="10324" y="6053"/>
              <a:ext cx="7" cy="4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720205" y="3843655"/>
            <a:ext cx="427990" cy="1174115"/>
            <a:chOff x="11486" y="6053"/>
            <a:chExt cx="674" cy="1849"/>
          </a:xfrm>
        </p:grpSpPr>
        <p:sp>
          <p:nvSpPr>
            <p:cNvPr id="18" name="文本框 17"/>
            <p:cNvSpPr txBox="1"/>
            <p:nvPr>
              <p:custDataLst>
                <p:tags r:id="rId11"/>
              </p:custDataLst>
            </p:nvPr>
          </p:nvSpPr>
          <p:spPr>
            <a:xfrm>
              <a:off x="11486" y="6524"/>
              <a:ext cx="674" cy="13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zh-CN" altLang="en-US" sz="1200"/>
                <a:t>购物车</a:t>
              </a:r>
              <a:endParaRPr lang="zh-CN" altLang="en-US" sz="1200"/>
            </a:p>
          </p:txBody>
        </p:sp>
        <p:cxnSp>
          <p:nvCxnSpPr>
            <p:cNvPr id="35" name="直接箭头连接符 34"/>
            <p:cNvCxnSpPr/>
            <p:nvPr>
              <p:custDataLst>
                <p:tags r:id="rId12"/>
              </p:custDataLst>
            </p:nvPr>
          </p:nvCxnSpPr>
          <p:spPr>
            <a:xfrm flipH="1">
              <a:off x="11807" y="6053"/>
              <a:ext cx="7" cy="4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7300595" y="3843655"/>
            <a:ext cx="1008380" cy="1174750"/>
            <a:chOff x="12244" y="6053"/>
            <a:chExt cx="1588" cy="1850"/>
          </a:xfrm>
        </p:grpSpPr>
        <p:sp>
          <p:nvSpPr>
            <p:cNvPr id="23" name="文本框 22"/>
            <p:cNvSpPr txBox="1"/>
            <p:nvPr>
              <p:custDataLst>
                <p:tags r:id="rId13"/>
              </p:custDataLst>
            </p:nvPr>
          </p:nvSpPr>
          <p:spPr>
            <a:xfrm>
              <a:off x="12244" y="6524"/>
              <a:ext cx="674" cy="13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zh-CN" altLang="en-US" sz="1200"/>
                <a:t>订单支付</a:t>
              </a:r>
              <a:endParaRPr lang="zh-CN" altLang="en-US" sz="1200"/>
            </a:p>
          </p:txBody>
        </p:sp>
        <p:cxnSp>
          <p:nvCxnSpPr>
            <p:cNvPr id="36" name="直接箭头连接符 35"/>
            <p:cNvCxnSpPr/>
            <p:nvPr>
              <p:custDataLst>
                <p:tags r:id="rId14"/>
              </p:custDataLst>
            </p:nvPr>
          </p:nvCxnSpPr>
          <p:spPr>
            <a:xfrm flipH="1">
              <a:off x="12577" y="6053"/>
              <a:ext cx="7" cy="4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>
              <p:custDataLst>
                <p:tags r:id="rId15"/>
              </p:custDataLst>
            </p:nvPr>
          </p:nvSpPr>
          <p:spPr>
            <a:xfrm>
              <a:off x="13158" y="6504"/>
              <a:ext cx="674" cy="13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zh-CN" altLang="en-US" sz="1200"/>
                <a:t>地址管理</a:t>
              </a:r>
              <a:endParaRPr lang="zh-CN" altLang="en-US" sz="1200"/>
            </a:p>
          </p:txBody>
        </p:sp>
        <p:cxnSp>
          <p:nvCxnSpPr>
            <p:cNvPr id="38" name="直接箭头连接符 37"/>
            <p:cNvCxnSpPr/>
            <p:nvPr>
              <p:custDataLst>
                <p:tags r:id="rId16"/>
              </p:custDataLst>
            </p:nvPr>
          </p:nvCxnSpPr>
          <p:spPr>
            <a:xfrm flipH="1">
              <a:off x="13491" y="6053"/>
              <a:ext cx="7" cy="4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直接连接符 38"/>
          <p:cNvCxnSpPr/>
          <p:nvPr/>
        </p:nvCxnSpPr>
        <p:spPr>
          <a:xfrm>
            <a:off x="3372485" y="3282315"/>
            <a:ext cx="0" cy="29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369310" y="3583940"/>
            <a:ext cx="464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016240" y="2766695"/>
            <a:ext cx="0" cy="82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052820" y="3587115"/>
            <a:ext cx="0" cy="259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>
            <p:custDataLst>
              <p:tags r:id="rId17"/>
            </p:custDataLst>
          </p:nvPr>
        </p:nvSpPr>
        <p:spPr>
          <a:xfrm>
            <a:off x="7439025" y="1903730"/>
            <a:ext cx="702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主要业务数据存储</a:t>
            </a:r>
            <a:endParaRPr lang="zh-CN" altLang="en-US" sz="1000"/>
          </a:p>
        </p:txBody>
      </p:sp>
      <p:sp>
        <p:nvSpPr>
          <p:cNvPr id="76" name="文本框 75"/>
          <p:cNvSpPr txBox="1"/>
          <p:nvPr>
            <p:custDataLst>
              <p:tags r:id="rId18"/>
            </p:custDataLst>
          </p:nvPr>
        </p:nvSpPr>
        <p:spPr>
          <a:xfrm>
            <a:off x="7103110" y="1607185"/>
            <a:ext cx="67183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MySql</a:t>
            </a:r>
            <a:endParaRPr lang="en-US" altLang="zh-CN" sz="1200"/>
          </a:p>
        </p:txBody>
      </p:sp>
      <p:sp>
        <p:nvSpPr>
          <p:cNvPr id="83" name="文本框 82"/>
          <p:cNvSpPr txBox="1"/>
          <p:nvPr>
            <p:custDataLst>
              <p:tags r:id="rId19"/>
            </p:custDataLst>
          </p:nvPr>
        </p:nvSpPr>
        <p:spPr>
          <a:xfrm>
            <a:off x="8547100" y="1896110"/>
            <a:ext cx="728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缓存数据存储</a:t>
            </a:r>
            <a:endParaRPr lang="zh-CN" altLang="en-US" sz="1000"/>
          </a:p>
        </p:txBody>
      </p:sp>
      <p:sp>
        <p:nvSpPr>
          <p:cNvPr id="84" name="文本框 83"/>
          <p:cNvSpPr txBox="1"/>
          <p:nvPr>
            <p:custDataLst>
              <p:tags r:id="rId20"/>
            </p:custDataLst>
          </p:nvPr>
        </p:nvSpPr>
        <p:spPr>
          <a:xfrm>
            <a:off x="8221345" y="1607185"/>
            <a:ext cx="67691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cxnSp>
        <p:nvCxnSpPr>
          <p:cNvPr id="86" name="直接箭头连接符 85"/>
          <p:cNvCxnSpPr/>
          <p:nvPr>
            <p:custDataLst>
              <p:tags r:id="rId21"/>
            </p:custDataLst>
          </p:nvPr>
        </p:nvCxnSpPr>
        <p:spPr>
          <a:xfrm>
            <a:off x="8559165" y="1890395"/>
            <a:ext cx="0" cy="4216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>
            <p:custDataLst>
              <p:tags r:id="rId22"/>
            </p:custDataLst>
          </p:nvPr>
        </p:nvCxnSpPr>
        <p:spPr>
          <a:xfrm>
            <a:off x="7439025" y="1896110"/>
            <a:ext cx="0" cy="4216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" idx="2"/>
            <a:endCxn id="9" idx="0"/>
          </p:cNvCxnSpPr>
          <p:nvPr/>
        </p:nvCxnSpPr>
        <p:spPr>
          <a:xfrm flipH="1">
            <a:off x="3372485" y="1420495"/>
            <a:ext cx="1905" cy="323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543550" y="3322320"/>
            <a:ext cx="1012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</a:rPr>
              <a:t>功能分类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25240" y="3851275"/>
            <a:ext cx="427990" cy="1170305"/>
            <a:chOff x="6180" y="6062"/>
            <a:chExt cx="674" cy="1843"/>
          </a:xfrm>
        </p:grpSpPr>
        <p:sp>
          <p:nvSpPr>
            <p:cNvPr id="22" name="文本框 21"/>
            <p:cNvSpPr txBox="1"/>
            <p:nvPr>
              <p:custDataLst>
                <p:tags r:id="rId23"/>
              </p:custDataLst>
            </p:nvPr>
          </p:nvSpPr>
          <p:spPr>
            <a:xfrm>
              <a:off x="6180" y="6527"/>
              <a:ext cx="674" cy="13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p>
              <a:pPr algn="ctr"/>
              <a:r>
                <a:rPr lang="zh-CN" altLang="en-US" sz="1200"/>
                <a:t>注册</a:t>
              </a:r>
              <a:endParaRPr lang="zh-CN" altLang="en-US" sz="1200"/>
            </a:p>
          </p:txBody>
        </p:sp>
        <p:cxnSp>
          <p:nvCxnSpPr>
            <p:cNvPr id="26" name="直接箭头连接符 25"/>
            <p:cNvCxnSpPr/>
            <p:nvPr>
              <p:custDataLst>
                <p:tags r:id="rId24"/>
              </p:custDataLst>
            </p:nvPr>
          </p:nvCxnSpPr>
          <p:spPr>
            <a:xfrm flipH="1">
              <a:off x="6503" y="6062"/>
              <a:ext cx="7" cy="4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2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COMMONDATA" val="eyJoZGlkIjoiZjVhNGJiMWVmZTg4ZjFhYWZhYWFiMzBkODkwYWRkZmUifQ=="/>
  <p:tag name="KSO_WPP_MARK_KEY" val="3faff34b-e3ae-40c3-8b36-431ff94e69e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演示</Application>
  <PresentationFormat>宽屏</PresentationFormat>
  <Paragraphs>47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岑寂子</cp:lastModifiedBy>
  <cp:revision>182</cp:revision>
  <dcterms:created xsi:type="dcterms:W3CDTF">2019-06-19T02:08:00Z</dcterms:created>
  <dcterms:modified xsi:type="dcterms:W3CDTF">2023-06-15T10:26:38Z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999E1631FD9D4927A0E0D34A87D70301_11</vt:lpwstr>
  </property>
</Properties>
</file>